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7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8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49" r:id="rId2"/>
    <p:sldId id="365" r:id="rId3"/>
    <p:sldId id="337" r:id="rId4"/>
    <p:sldId id="359" r:id="rId5"/>
    <p:sldId id="360" r:id="rId6"/>
    <p:sldId id="375" r:id="rId7"/>
    <p:sldId id="380" r:id="rId8"/>
    <p:sldId id="378" r:id="rId9"/>
    <p:sldId id="371" r:id="rId10"/>
    <p:sldId id="372" r:id="rId11"/>
    <p:sldId id="382" r:id="rId12"/>
    <p:sldId id="373" r:id="rId13"/>
    <p:sldId id="374" r:id="rId14"/>
    <p:sldId id="370" r:id="rId15"/>
    <p:sldId id="381" r:id="rId16"/>
    <p:sldId id="376" r:id="rId17"/>
    <p:sldId id="377" r:id="rId18"/>
    <p:sldId id="366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FFFF"/>
    <a:srgbClr val="1F497D"/>
    <a:srgbClr val="F79646"/>
    <a:srgbClr val="D5BE6B"/>
    <a:srgbClr val="D5AF6B"/>
    <a:srgbClr val="DCDE94"/>
    <a:srgbClr val="763C1C"/>
    <a:srgbClr val="2E1608"/>
    <a:srgbClr val="DCD2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5" autoAdjust="0"/>
    <p:restoredTop sz="94660"/>
  </p:normalViewPr>
  <p:slideViewPr>
    <p:cSldViewPr>
      <p:cViewPr varScale="1">
        <p:scale>
          <a:sx n="69" d="100"/>
          <a:sy n="69" d="100"/>
        </p:scale>
        <p:origin x="-5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6.33226E-7" units="1/dev"/>
        </inkml:channelProperties>
      </inkml:inkSource>
      <inkml:timestamp xml:id="ts0" timeString="2013-07-03T16:26:29.346"/>
    </inkml:context>
    <inkml:brush xml:id="br0">
      <inkml:brushProperty name="width" value="0.06667" units="cm"/>
      <inkml:brushProperty name="height" value="0.06667" units="cm"/>
      <inkml:brushProperty name="color" value="#FF0066"/>
      <inkml:brushProperty name="fitToCurve" value="1"/>
    </inkml:brush>
  </inkml:definitions>
  <inkml:trace contextRef="#ctx0" brushRef="#br0">21 553 58,'-7'7'22,"5"2"0,-5-6 0,2-1-19,5-2-2,0 0 1,6 0 0,0-2 0,1-1 1,3-3 1,3-1 1,1-5 0,3-3-1,3-5 0,3-2 0,1-5-2,4-2 1,2-2-3,2-1 0,2 0 0,-1 0-1,1 1-1,-2-1-2,1 0-1,-2 2-1,-2 0 2,-3 1-1,-1 2 1,-3 3 0,-2 3 1,-2 3 3,-5 5 0,-1 2 1,-3 5-2,-2 2 0,-1 4-6,-6 0-3,2 7-9,-3 2-5,-6-4 2,3 3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6.33226E-7" units="1/dev"/>
        </inkml:channelProperties>
      </inkml:inkSource>
      <inkml:timestamp xml:id="ts0" timeString="2013-07-03T16:27:07.246"/>
    </inkml:context>
    <inkml:brush xml:id="br0">
      <inkml:brushProperty name="width" value="0.06667" units="cm"/>
      <inkml:brushProperty name="height" value="0.06667" units="cm"/>
      <inkml:brushProperty name="color" value="#FF0066"/>
      <inkml:brushProperty name="fitToCurve" value="1"/>
    </inkml:brush>
  </inkml:definitions>
  <inkml:trace contextRef="#ctx0" brushRef="#br0">21 553 58,'-7'7'22,"5"2"0,-5-6 0,2-1-19,5-2-2,0 0 1,6 0 0,0-2 0,1-1 1,3-3 1,3-1 1,1-5 0,3-3-1,3-5 0,3-2 0,1-5-2,4-2 1,2-2-3,2-1 0,2 0 0,-1 0-1,1 1-1,-2-1-2,1 0-1,-2 2-1,-2 0 2,-3 1-1,-1 2 1,-3 3 0,-2 3 1,-2 3 3,-5 5 0,-1 2 1,-3 5-2,-2 2 0,-1 4-6,-6 0-3,2 7-9,-3 2-5,-6-4 2,3 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6.33226E-7" units="1/dev"/>
        </inkml:channelProperties>
      </inkml:inkSource>
      <inkml:timestamp xml:id="ts0" timeString="2013-07-03T16:27:13.631"/>
    </inkml:context>
    <inkml:brush xml:id="br0">
      <inkml:brushProperty name="width" value="0.06667" units="cm"/>
      <inkml:brushProperty name="height" value="0.06667" units="cm"/>
      <inkml:brushProperty name="color" value="#FF0066"/>
      <inkml:brushProperty name="fitToCurve" value="1"/>
    </inkml:brush>
  </inkml:definitions>
  <inkml:trace contextRef="#ctx0" brushRef="#br0">21 553 58,'-7'7'22,"5"2"0,-5-6 0,2-1-19,5-2-2,0 0 1,6 0 0,0-2 0,1-1 1,3-3 1,3-1 1,1-5 0,3-3-1,3-5 0,3-2 0,1-5-2,4-2 1,2-2-3,2-1 0,2 0 0,-1 0-1,1 1-1,-2-1-2,1 0-1,-2 2-1,-2 0 2,-3 1-1,-1 2 1,-3 3 0,-2 3 1,-2 3 3,-5 5 0,-1 2 1,-3 5-2,-2 2 0,-1 4-6,-6 0-3,2 7-9,-3 2-5,-6-4 2,3 3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6.33226E-7" units="1/dev"/>
        </inkml:channelProperties>
      </inkml:inkSource>
      <inkml:timestamp xml:id="ts0" timeString="2013-07-03T16:27:13.632"/>
    </inkml:context>
    <inkml:brush xml:id="br0">
      <inkml:brushProperty name="width" value="0.06667" units="cm"/>
      <inkml:brushProperty name="height" value="0.06667" units="cm"/>
      <inkml:brushProperty name="color" value="#FF0066"/>
      <inkml:brushProperty name="fitToCurve" value="1"/>
    </inkml:brush>
  </inkml:definitions>
  <inkml:trace contextRef="#ctx0" brushRef="#br0">21 553 58,'-7'7'22,"5"2"0,-5-6 0,2-1-19,5-2-2,0 0 1,6 0 0,0-2 0,1-1 1,3-3 1,3-1 1,1-5 0,3-3-1,3-5 0,3-2 0,1-5-2,4-2 1,2-2-3,2-1 0,2 0 0,-1 0-1,1 1-1,-2-1-2,1 0-1,-2 2-1,-2 0 2,-3 1-1,-1 2 1,-3 3 0,-2 3 1,-2 3 3,-5 5 0,-1 2 1,-3 5-2,-2 2 0,-1 4-6,-6 0-3,2 7-9,-3 2-5,-6-4 2,3 3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6.33226E-7" units="1/dev"/>
        </inkml:channelProperties>
      </inkml:inkSource>
      <inkml:timestamp xml:id="ts0" timeString="2013-07-03T16:26:29.346"/>
    </inkml:context>
    <inkml:brush xml:id="br0">
      <inkml:brushProperty name="width" value="0.06667" units="cm"/>
      <inkml:brushProperty name="height" value="0.06667" units="cm"/>
      <inkml:brushProperty name="color" value="#FF0066"/>
      <inkml:brushProperty name="fitToCurve" value="1"/>
    </inkml:brush>
  </inkml:definitions>
  <inkml:traceGroup>
    <inkml:annotationXML>
      <emma:emma xmlns:emma="http://www.w3.org/2003/04/emma" version="1.0">
        <emma:interpretation id="{D450C0D5-0F6C-47FD-8F2D-B741DE4060BB}" emma:medium="tactile" emma:mode="ink">
          <msink:context xmlns:msink="http://schemas.microsoft.com/ink/2010/main" type="inkDrawing"/>
        </emma:interpretation>
      </emma:emma>
    </inkml:annotationXML>
    <inkml:trace contextRef="#ctx0" brushRef="#br0">21 553 58,'-7'7'22,"5"2"0,-5-6 0,2-1-19,5-2-2,0 0 1,6 0 0,0-2 0,1-1 1,3-3 1,3-1 1,1-5 0,3-3-1,3-5 0,3-2 0,1-5-2,4-2 1,2-2-3,2-1 0,2 0 0,-1 0-1,1 1-1,-2-1-2,1 0-1,-2 2-1,-2 0 2,-3 1-1,-1 2 1,-3 3 0,-2 3 1,-2 3 3,-5 5 0,-1 2 1,-3 5-2,-2 2 0,-1 4-6,-6 0-3,2 7-9,-3 2-5,-6-4 2,3 3 0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6.33226E-7" units="1/dev"/>
        </inkml:channelProperties>
      </inkml:inkSource>
      <inkml:timestamp xml:id="ts0" timeString="2013-07-03T16:27:00.816"/>
    </inkml:context>
    <inkml:brush xml:id="br0">
      <inkml:brushProperty name="width" value="0.06667" units="cm"/>
      <inkml:brushProperty name="height" value="0.06667" units="cm"/>
      <inkml:brushProperty name="color" value="#FF0066"/>
      <inkml:brushProperty name="fitToCurve" value="1"/>
    </inkml:brush>
  </inkml:definitions>
  <inkml:traceGroup>
    <inkml:annotationXML>
      <emma:emma xmlns:emma="http://www.w3.org/2003/04/emma" version="1.0">
        <emma:interpretation id="{96DE5534-B4E4-4EB0-B62E-A8E3EF04DBA3}" emma:medium="tactile" emma:mode="ink">
          <msink:context xmlns:msink="http://schemas.microsoft.com/ink/2010/main" type="inkDrawing"/>
        </emma:interpretation>
      </emma:emma>
    </inkml:annotationXML>
    <inkml:trace contextRef="#ctx0" brushRef="#br0">21 553 58,'-7'7'22,"5"2"0,-5-6 0,2-1-19,5-2-2,0 0 1,6 0 0,0-2 0,1-1 1,3-3 1,3-1 1,1-5 0,3-3-1,3-5 0,3-2 0,1-5-2,4-2 1,2-2-3,2-1 0,2 0 0,-1 0-1,1 1-1,-2-1-2,1 0-1,-2 2-1,-2 0 2,-3 1-1,-1 2 1,-3 3 0,-2 3 1,-2 3 3,-5 5 0,-1 2 1,-3 5-2,-2 2 0,-1 4-6,-6 0-3,2 7-9,-3 2-5,-6-4 2,3 3 0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6.33226E-7" units="1/dev"/>
        </inkml:channelProperties>
      </inkml:inkSource>
      <inkml:timestamp xml:id="ts0" timeString="2013-07-03T16:27:07.245"/>
    </inkml:context>
    <inkml:brush xml:id="br0">
      <inkml:brushProperty name="width" value="0.06667" units="cm"/>
      <inkml:brushProperty name="height" value="0.06667" units="cm"/>
      <inkml:brushProperty name="color" value="#FF0066"/>
      <inkml:brushProperty name="fitToCurve" value="1"/>
    </inkml:brush>
  </inkml:definitions>
  <inkml:traceGroup>
    <inkml:annotationXML>
      <emma:emma xmlns:emma="http://www.w3.org/2003/04/emma" version="1.0">
        <emma:interpretation id="{A4FAE3A8-8A33-416C-93CC-404FFE52A713}" emma:medium="tactile" emma:mode="ink">
          <msink:context xmlns:msink="http://schemas.microsoft.com/ink/2010/main" type="inkDrawing"/>
        </emma:interpretation>
      </emma:emma>
    </inkml:annotationXML>
    <inkml:trace contextRef="#ctx0" brushRef="#br0">21 553 58,'-7'7'22,"5"2"0,-5-6 0,2-1-19,5-2-2,0 0 1,6 0 0,0-2 0,1-1 1,3-3 1,3-1 1,1-5 0,3-3-1,3-5 0,3-2 0,1-5-2,4-2 1,2-2-3,2-1 0,2 0 0,-1 0-1,1 1-1,-2-1-2,1 0-1,-2 2-1,-2 0 2,-3 1-1,-1 2 1,-3 3 0,-2 3 1,-2 3 3,-5 5 0,-1 2 1,-3 5-2,-2 2 0,-1 4-6,-6 0-3,2 7-9,-3 2-5,-6-4 2,3 3 0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6.33226E-7" units="1/dev"/>
        </inkml:channelProperties>
      </inkml:inkSource>
      <inkml:timestamp xml:id="ts0" timeString="2013-07-03T16:27:07.246"/>
    </inkml:context>
    <inkml:brush xml:id="br0">
      <inkml:brushProperty name="width" value="0.06667" units="cm"/>
      <inkml:brushProperty name="height" value="0.06667" units="cm"/>
      <inkml:brushProperty name="color" value="#FF0066"/>
      <inkml:brushProperty name="fitToCurve" value="1"/>
    </inkml:brush>
  </inkml:definitions>
  <inkml:traceGroup>
    <inkml:annotationXML>
      <emma:emma xmlns:emma="http://www.w3.org/2003/04/emma" version="1.0">
        <emma:interpretation id="{B1B39763-AB6B-4B99-BC03-E0B2CEAE4176}" emma:medium="tactile" emma:mode="ink">
          <msink:context xmlns:msink="http://schemas.microsoft.com/ink/2010/main" type="inkDrawing"/>
        </emma:interpretation>
      </emma:emma>
    </inkml:annotationXML>
    <inkml:trace contextRef="#ctx0" brushRef="#br0">21 553 58,'-7'7'22,"5"2"0,-5-6 0,2-1-19,5-2-2,0 0 1,6 0 0,0-2 0,1-1 1,3-3 1,3-1 1,1-5 0,3-3-1,3-5 0,3-2 0,1-5-2,4-2 1,2-2-3,2-1 0,2 0 0,-1 0-1,1 1-1,-2-1-2,1 0-1,-2 2-1,-2 0 2,-3 1-1,-1 2 1,-3 3 0,-2 3 1,-2 3 3,-5 5 0,-1 2 1,-3 5-2,-2 2 0,-1 4-6,-6 0-3,2 7-9,-3 2-5,-6-4 2,3 3 0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6.33226E-7" units="1/dev"/>
        </inkml:channelProperties>
      </inkml:inkSource>
      <inkml:timestamp xml:id="ts0" timeString="2013-07-03T16:27:13.631"/>
    </inkml:context>
    <inkml:brush xml:id="br0">
      <inkml:brushProperty name="width" value="0.06667" units="cm"/>
      <inkml:brushProperty name="height" value="0.06667" units="cm"/>
      <inkml:brushProperty name="color" value="#FF0066"/>
      <inkml:brushProperty name="fitToCurve" value="1"/>
    </inkml:brush>
  </inkml:definitions>
  <inkml:traceGroup>
    <inkml:annotationXML>
      <emma:emma xmlns:emma="http://www.w3.org/2003/04/emma" version="1.0">
        <emma:interpretation id="{8213B6A5-201B-4DEF-BB4D-42E56B0629DE}" emma:medium="tactile" emma:mode="ink">
          <msink:context xmlns:msink="http://schemas.microsoft.com/ink/2010/main" type="inkDrawing"/>
        </emma:interpretation>
      </emma:emma>
    </inkml:annotationXML>
    <inkml:trace contextRef="#ctx0" brushRef="#br0">21 553 58,'-7'7'22,"5"2"0,-5-6 0,2-1-19,5-2-2,0 0 1,6 0 0,0-2 0,1-1 1,3-3 1,3-1 1,1-5 0,3-3-1,3-5 0,3-2 0,1-5-2,4-2 1,2-2-3,2-1 0,2 0 0,-1 0-1,1 1-1,-2-1-2,1 0-1,-2 2-1,-2 0 2,-3 1-1,-1 2 1,-3 3 0,-2 3 1,-2 3 3,-5 5 0,-1 2 1,-3 5-2,-2 2 0,-1 4-6,-6 0-3,2 7-9,-3 2-5,-6-4 2,3 3 0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6.33226E-7" units="1/dev"/>
        </inkml:channelProperties>
      </inkml:inkSource>
      <inkml:timestamp xml:id="ts0" timeString="2013-07-03T16:27:13.632"/>
    </inkml:context>
    <inkml:brush xml:id="br0">
      <inkml:brushProperty name="width" value="0.06667" units="cm"/>
      <inkml:brushProperty name="height" value="0.06667" units="cm"/>
      <inkml:brushProperty name="color" value="#FF0066"/>
      <inkml:brushProperty name="fitToCurve" value="1"/>
    </inkml:brush>
  </inkml:definitions>
  <inkml:traceGroup>
    <inkml:annotationXML>
      <emma:emma xmlns:emma="http://www.w3.org/2003/04/emma" version="1.0">
        <emma:interpretation id="{36EFEC7B-59BB-4B28-BF62-719B83D81F69}" emma:medium="tactile" emma:mode="ink">
          <msink:context xmlns:msink="http://schemas.microsoft.com/ink/2010/main" type="inkDrawing"/>
        </emma:interpretation>
      </emma:emma>
    </inkml:annotationXML>
    <inkml:trace contextRef="#ctx0" brushRef="#br0">21 553 58,'-7'7'22,"5"2"0,-5-6 0,2-1-19,5-2-2,0 0 1,6 0 0,0-2 0,1-1 1,3-3 1,3-1 1,1-5 0,3-3-1,3-5 0,3-2 0,1-5-2,4-2 1,2-2-3,2-1 0,2 0 0,-1 0-1,1 1-1,-2-1-2,1 0-1,-2 2-1,-2 0 2,-3 1-1,-1 2 1,-3 3 0,-2 3 1,-2 3 3,-5 5 0,-1 2 1,-3 5-2,-2 2 0,-1 4-6,-6 0-3,2 7-9,-3 2-5,-6-4 2,3 3 0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6.33226E-7" units="1/dev"/>
        </inkml:channelProperties>
      </inkml:inkSource>
      <inkml:timestamp xml:id="ts0" timeString="2013-07-03T16:26:29.346"/>
    </inkml:context>
    <inkml:brush xml:id="br0">
      <inkml:brushProperty name="width" value="0.06667" units="cm"/>
      <inkml:brushProperty name="height" value="0.06667" units="cm"/>
      <inkml:brushProperty name="color" value="#FF0066"/>
      <inkml:brushProperty name="fitToCurve" value="1"/>
    </inkml:brush>
  </inkml:definitions>
  <inkml:trace contextRef="#ctx0" brushRef="#br0">21 553 58,'-7'7'22,"5"2"0,-5-6 0,2-1-19,5-2-2,0 0 1,6 0 0,0-2 0,1-1 1,3-3 1,3-1 1,1-5 0,3-3-1,3-5 0,3-2 0,1-5-2,4-2 1,2-2-3,2-1 0,2 0 0,-1 0-1,1 1-1,-2-1-2,1 0-1,-2 2-1,-2 0 2,-3 1-1,-1 2 1,-3 3 0,-2 3 1,-2 3 3,-5 5 0,-1 2 1,-3 5-2,-2 2 0,-1 4-6,-6 0-3,2 7-9,-3 2-5,-6-4 2,3 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6.33226E-7" units="1/dev"/>
        </inkml:channelProperties>
      </inkml:inkSource>
      <inkml:timestamp xml:id="ts0" timeString="2013-07-03T16:27:00.816"/>
    </inkml:context>
    <inkml:brush xml:id="br0">
      <inkml:brushProperty name="width" value="0.06667" units="cm"/>
      <inkml:brushProperty name="height" value="0.06667" units="cm"/>
      <inkml:brushProperty name="color" value="#FF0066"/>
      <inkml:brushProperty name="fitToCurve" value="1"/>
    </inkml:brush>
  </inkml:definitions>
  <inkml:trace contextRef="#ctx0" brushRef="#br0">21 553 58,'-7'7'22,"5"2"0,-5-6 0,2-1-19,5-2-2,0 0 1,6 0 0,0-2 0,1-1 1,3-3 1,3-1 1,1-5 0,3-3-1,3-5 0,3-2 0,1-5-2,4-2 1,2-2-3,2-1 0,2 0 0,-1 0-1,1 1-1,-2-1-2,1 0-1,-2 2-1,-2 0 2,-3 1-1,-1 2 1,-3 3 0,-2 3 1,-2 3 3,-5 5 0,-1 2 1,-3 5-2,-2 2 0,-1 4-6,-6 0-3,2 7-9,-3 2-5,-6-4 2,3 3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6.33226E-7" units="1/dev"/>
        </inkml:channelProperties>
      </inkml:inkSource>
      <inkml:timestamp xml:id="ts0" timeString="2013-07-03T16:27:00.816"/>
    </inkml:context>
    <inkml:brush xml:id="br0">
      <inkml:brushProperty name="width" value="0.06667" units="cm"/>
      <inkml:brushProperty name="height" value="0.06667" units="cm"/>
      <inkml:brushProperty name="color" value="#FF0066"/>
      <inkml:brushProperty name="fitToCurve" value="1"/>
    </inkml:brush>
  </inkml:definitions>
  <inkml:trace contextRef="#ctx0" brushRef="#br0">21 553 58,'-7'7'22,"5"2"0,-5-6 0,2-1-19,5-2-2,0 0 1,6 0 0,0-2 0,1-1 1,3-3 1,3-1 1,1-5 0,3-3-1,3-5 0,3-2 0,1-5-2,4-2 1,2-2-3,2-1 0,2 0 0,-1 0-1,1 1-1,-2-1-2,1 0-1,-2 2-1,-2 0 2,-3 1-1,-1 2 1,-3 3 0,-2 3 1,-2 3 3,-5 5 0,-1 2 1,-3 5-2,-2 2 0,-1 4-6,-6 0-3,2 7-9,-3 2-5,-6-4 2,3 3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6.33226E-7" units="1/dev"/>
        </inkml:channelProperties>
      </inkml:inkSource>
      <inkml:timestamp xml:id="ts0" timeString="2013-07-03T16:27:07.245"/>
    </inkml:context>
    <inkml:brush xml:id="br0">
      <inkml:brushProperty name="width" value="0.06667" units="cm"/>
      <inkml:brushProperty name="height" value="0.06667" units="cm"/>
      <inkml:brushProperty name="color" value="#FF0066"/>
      <inkml:brushProperty name="fitToCurve" value="1"/>
    </inkml:brush>
  </inkml:definitions>
  <inkml:trace contextRef="#ctx0" brushRef="#br0">21 553 58,'-7'7'22,"5"2"0,-5-6 0,2-1-19,5-2-2,0 0 1,6 0 0,0-2 0,1-1 1,3-3 1,3-1 1,1-5 0,3-3-1,3-5 0,3-2 0,1-5-2,4-2 1,2-2-3,2-1 0,2 0 0,-1 0-1,1 1-1,-2-1-2,1 0-1,-2 2-1,-2 0 2,-3 1-1,-1 2 1,-3 3 0,-2 3 1,-2 3 3,-5 5 0,-1 2 1,-3 5-2,-2 2 0,-1 4-6,-6 0-3,2 7-9,-3 2-5,-6-4 2,3 3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6.33226E-7" units="1/dev"/>
        </inkml:channelProperties>
      </inkml:inkSource>
      <inkml:timestamp xml:id="ts0" timeString="2013-07-03T16:27:07.246"/>
    </inkml:context>
    <inkml:brush xml:id="br0">
      <inkml:brushProperty name="width" value="0.06667" units="cm"/>
      <inkml:brushProperty name="height" value="0.06667" units="cm"/>
      <inkml:brushProperty name="color" value="#FF0066"/>
      <inkml:brushProperty name="fitToCurve" value="1"/>
    </inkml:brush>
  </inkml:definitions>
  <inkml:trace contextRef="#ctx0" brushRef="#br0">21 553 58,'-7'7'22,"5"2"0,-5-6 0,2-1-19,5-2-2,0 0 1,6 0 0,0-2 0,1-1 1,3-3 1,3-1 1,1-5 0,3-3-1,3-5 0,3-2 0,1-5-2,4-2 1,2-2-3,2-1 0,2 0 0,-1 0-1,1 1-1,-2-1-2,1 0-1,-2 2-1,-2 0 2,-3 1-1,-1 2 1,-3 3 0,-2 3 1,-2 3 3,-5 5 0,-1 2 1,-3 5-2,-2 2 0,-1 4-6,-6 0-3,2 7-9,-3 2-5,-6-4 2,3 3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6.33226E-7" units="1/dev"/>
        </inkml:channelProperties>
      </inkml:inkSource>
      <inkml:timestamp xml:id="ts0" timeString="2013-07-03T16:27:13.631"/>
    </inkml:context>
    <inkml:brush xml:id="br0">
      <inkml:brushProperty name="width" value="0.06667" units="cm"/>
      <inkml:brushProperty name="height" value="0.06667" units="cm"/>
      <inkml:brushProperty name="color" value="#FF0066"/>
      <inkml:brushProperty name="fitToCurve" value="1"/>
    </inkml:brush>
  </inkml:definitions>
  <inkml:trace contextRef="#ctx0" brushRef="#br0">21 553 58,'-7'7'22,"5"2"0,-5-6 0,2-1-19,5-2-2,0 0 1,6 0 0,0-2 0,1-1 1,3-3 1,3-1 1,1-5 0,3-3-1,3-5 0,3-2 0,1-5-2,4-2 1,2-2-3,2-1 0,2 0 0,-1 0-1,1 1-1,-2-1-2,1 0-1,-2 2-1,-2 0 2,-3 1-1,-1 2 1,-3 3 0,-2 3 1,-2 3 3,-5 5 0,-1 2 1,-3 5-2,-2 2 0,-1 4-6,-6 0-3,2 7-9,-3 2-5,-6-4 2,3 3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6.33226E-7" units="1/dev"/>
        </inkml:channelProperties>
      </inkml:inkSource>
      <inkml:timestamp xml:id="ts0" timeString="2013-07-03T16:27:13.632"/>
    </inkml:context>
    <inkml:brush xml:id="br0">
      <inkml:brushProperty name="width" value="0.06667" units="cm"/>
      <inkml:brushProperty name="height" value="0.06667" units="cm"/>
      <inkml:brushProperty name="color" value="#FF0066"/>
      <inkml:brushProperty name="fitToCurve" value="1"/>
    </inkml:brush>
  </inkml:definitions>
  <inkml:trace contextRef="#ctx0" brushRef="#br0">21 553 58,'-7'7'22,"5"2"0,-5-6 0,2-1-19,5-2-2,0 0 1,6 0 0,0-2 0,1-1 1,3-3 1,3-1 1,1-5 0,3-3-1,3-5 0,3-2 0,1-5-2,4-2 1,2-2-3,2-1 0,2 0 0,-1 0-1,1 1-1,-2-1-2,1 0-1,-2 2-1,-2 0 2,-3 1-1,-1 2 1,-3 3 0,-2 3 1,-2 3 3,-5 5 0,-1 2 1,-3 5-2,-2 2 0,-1 4-6,-6 0-3,2 7-9,-3 2-5,-6-4 2,3 3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6.33226E-7" units="1/dev"/>
        </inkml:channelProperties>
      </inkml:inkSource>
      <inkml:timestamp xml:id="ts0" timeString="2013-07-03T16:26:29.346"/>
    </inkml:context>
    <inkml:brush xml:id="br0">
      <inkml:brushProperty name="width" value="0.06667" units="cm"/>
      <inkml:brushProperty name="height" value="0.06667" units="cm"/>
      <inkml:brushProperty name="color" value="#FF0066"/>
      <inkml:brushProperty name="fitToCurve" value="1"/>
    </inkml:brush>
  </inkml:definitions>
  <inkml:trace contextRef="#ctx0" brushRef="#br0">21 553 58,'-7'7'22,"5"2"0,-5-6 0,2-1-19,5-2-2,0 0 1,6 0 0,0-2 0,1-1 1,3-3 1,3-1 1,1-5 0,3-3-1,3-5 0,3-2 0,1-5-2,4-2 1,2-2-3,2-1 0,2 0 0,-1 0-1,1 1-1,-2-1-2,1 0-1,-2 2-1,-2 0 2,-3 1-1,-1 2 1,-3 3 0,-2 3 1,-2 3 3,-5 5 0,-1 2 1,-3 5-2,-2 2 0,-1 4-6,-6 0-3,2 7-9,-3 2-5,-6-4 2,3 3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6.33226E-7" units="1/dev"/>
        </inkml:channelProperties>
      </inkml:inkSource>
      <inkml:timestamp xml:id="ts0" timeString="2013-07-03T16:27:00.816"/>
    </inkml:context>
    <inkml:brush xml:id="br0">
      <inkml:brushProperty name="width" value="0.06667" units="cm"/>
      <inkml:brushProperty name="height" value="0.06667" units="cm"/>
      <inkml:brushProperty name="color" value="#FF0066"/>
      <inkml:brushProperty name="fitToCurve" value="1"/>
    </inkml:brush>
  </inkml:definitions>
  <inkml:trace contextRef="#ctx0" brushRef="#br0">21 553 58,'-7'7'22,"5"2"0,-5-6 0,2-1-19,5-2-2,0 0 1,6 0 0,0-2 0,1-1 1,3-3 1,3-1 1,1-5 0,3-3-1,3-5 0,3-2 0,1-5-2,4-2 1,2-2-3,2-1 0,2 0 0,-1 0-1,1 1-1,-2-1-2,1 0-1,-2 2-1,-2 0 2,-3 1-1,-1 2 1,-3 3 0,-2 3 1,-2 3 3,-5 5 0,-1 2 1,-3 5-2,-2 2 0,-1 4-6,-6 0-3,2 7-9,-3 2-5,-6-4 2,3 3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6.33226E-7" units="1/dev"/>
        </inkml:channelProperties>
      </inkml:inkSource>
      <inkml:timestamp xml:id="ts0" timeString="2013-07-03T16:27:07.245"/>
    </inkml:context>
    <inkml:brush xml:id="br0">
      <inkml:brushProperty name="width" value="0.06667" units="cm"/>
      <inkml:brushProperty name="height" value="0.06667" units="cm"/>
      <inkml:brushProperty name="color" value="#FF0066"/>
      <inkml:brushProperty name="fitToCurve" value="1"/>
    </inkml:brush>
  </inkml:definitions>
  <inkml:trace contextRef="#ctx0" brushRef="#br0">21 553 58,'-7'7'22,"5"2"0,-5-6 0,2-1-19,5-2-2,0 0 1,6 0 0,0-2 0,1-1 1,3-3 1,3-1 1,1-5 0,3-3-1,3-5 0,3-2 0,1-5-2,4-2 1,2-2-3,2-1 0,2 0 0,-1 0-1,1 1-1,-2-1-2,1 0-1,-2 2-1,-2 0 2,-3 1-1,-1 2 1,-3 3 0,-2 3 1,-2 3 3,-5 5 0,-1 2 1,-3 5-2,-2 2 0,-1 4-6,-6 0-3,2 7-9,-3 2-5,-6-4 2,3 3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6.33226E-7" units="1/dev"/>
        </inkml:channelProperties>
      </inkml:inkSource>
      <inkml:timestamp xml:id="ts0" timeString="2013-07-03T16:27:07.246"/>
    </inkml:context>
    <inkml:brush xml:id="br0">
      <inkml:brushProperty name="width" value="0.06667" units="cm"/>
      <inkml:brushProperty name="height" value="0.06667" units="cm"/>
      <inkml:brushProperty name="color" value="#FF0066"/>
      <inkml:brushProperty name="fitToCurve" value="1"/>
    </inkml:brush>
  </inkml:definitions>
  <inkml:trace contextRef="#ctx0" brushRef="#br0">21 553 58,'-7'7'22,"5"2"0,-5-6 0,2-1-19,5-2-2,0 0 1,6 0 0,0-2 0,1-1 1,3-3 1,3-1 1,1-5 0,3-3-1,3-5 0,3-2 0,1-5-2,4-2 1,2-2-3,2-1 0,2 0 0,-1 0-1,1 1-1,-2-1-2,1 0-1,-2 2-1,-2 0 2,-3 1-1,-1 2 1,-3 3 0,-2 3 1,-2 3 3,-5 5 0,-1 2 1,-3 5-2,-2 2 0,-1 4-6,-6 0-3,2 7-9,-3 2-5,-6-4 2,3 3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6.33226E-7" units="1/dev"/>
        </inkml:channelProperties>
      </inkml:inkSource>
      <inkml:timestamp xml:id="ts0" timeString="2013-07-03T16:27:13.631"/>
    </inkml:context>
    <inkml:brush xml:id="br0">
      <inkml:brushProperty name="width" value="0.06667" units="cm"/>
      <inkml:brushProperty name="height" value="0.06667" units="cm"/>
      <inkml:brushProperty name="color" value="#FF0066"/>
      <inkml:brushProperty name="fitToCurve" value="1"/>
    </inkml:brush>
  </inkml:definitions>
  <inkml:trace contextRef="#ctx0" brushRef="#br0">21 553 58,'-7'7'22,"5"2"0,-5-6 0,2-1-19,5-2-2,0 0 1,6 0 0,0-2 0,1-1 1,3-3 1,3-1 1,1-5 0,3-3-1,3-5 0,3-2 0,1-5-2,4-2 1,2-2-3,2-1 0,2 0 0,-1 0-1,1 1-1,-2-1-2,1 0-1,-2 2-1,-2 0 2,-3 1-1,-1 2 1,-3 3 0,-2 3 1,-2 3 3,-5 5 0,-1 2 1,-3 5-2,-2 2 0,-1 4-6,-6 0-3,2 7-9,-3 2-5,-6-4 2,3 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6.33226E-7" units="1/dev"/>
        </inkml:channelProperties>
      </inkml:inkSource>
      <inkml:timestamp xml:id="ts0" timeString="2013-07-03T16:27:07.245"/>
    </inkml:context>
    <inkml:brush xml:id="br0">
      <inkml:brushProperty name="width" value="0.06667" units="cm"/>
      <inkml:brushProperty name="height" value="0.06667" units="cm"/>
      <inkml:brushProperty name="color" value="#FF0066"/>
      <inkml:brushProperty name="fitToCurve" value="1"/>
    </inkml:brush>
  </inkml:definitions>
  <inkml:trace contextRef="#ctx0" brushRef="#br0">21 553 58,'-7'7'22,"5"2"0,-5-6 0,2-1-19,5-2-2,0 0 1,6 0 0,0-2 0,1-1 1,3-3 1,3-1 1,1-5 0,3-3-1,3-5 0,3-2 0,1-5-2,4-2 1,2-2-3,2-1 0,2 0 0,-1 0-1,1 1-1,-2-1-2,1 0-1,-2 2-1,-2 0 2,-3 1-1,-1 2 1,-3 3 0,-2 3 1,-2 3 3,-5 5 0,-1 2 1,-3 5-2,-2 2 0,-1 4-6,-6 0-3,2 7-9,-3 2-5,-6-4 2,3 3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6.33226E-7" units="1/dev"/>
        </inkml:channelProperties>
      </inkml:inkSource>
      <inkml:timestamp xml:id="ts0" timeString="2013-07-03T16:27:13.632"/>
    </inkml:context>
    <inkml:brush xml:id="br0">
      <inkml:brushProperty name="width" value="0.06667" units="cm"/>
      <inkml:brushProperty name="height" value="0.06667" units="cm"/>
      <inkml:brushProperty name="color" value="#FF0066"/>
      <inkml:brushProperty name="fitToCurve" value="1"/>
    </inkml:brush>
  </inkml:definitions>
  <inkml:trace contextRef="#ctx0" brushRef="#br0">21 553 58,'-7'7'22,"5"2"0,-5-6 0,2-1-19,5-2-2,0 0 1,6 0 0,0-2 0,1-1 1,3-3 1,3-1 1,1-5 0,3-3-1,3-5 0,3-2 0,1-5-2,4-2 1,2-2-3,2-1 0,2 0 0,-1 0-1,1 1-1,-2-1-2,1 0-1,-2 2-1,-2 0 2,-3 1-1,-1 2 1,-3 3 0,-2 3 1,-2 3 3,-5 5 0,-1 2 1,-3 5-2,-2 2 0,-1 4-6,-6 0-3,2 7-9,-3 2-5,-6-4 2,3 3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6.33226E-7" units="1/dev"/>
        </inkml:channelProperties>
      </inkml:inkSource>
      <inkml:timestamp xml:id="ts0" timeString="2013-07-03T16:26:29.346"/>
    </inkml:context>
    <inkml:brush xml:id="br0">
      <inkml:brushProperty name="width" value="0.06667" units="cm"/>
      <inkml:brushProperty name="height" value="0.06667" units="cm"/>
      <inkml:brushProperty name="color" value="#FF0066"/>
      <inkml:brushProperty name="fitToCurve" value="1"/>
    </inkml:brush>
  </inkml:definitions>
  <inkml:trace contextRef="#ctx0" brushRef="#br0">21 553 58,'-7'7'22,"5"2"0,-5-6 0,2-1-19,5-2-2,0 0 1,6 0 0,0-2 0,1-1 1,3-3 1,3-1 1,1-5 0,3-3-1,3-5 0,3-2 0,1-5-2,4-2 1,2-2-3,2-1 0,2 0 0,-1 0-1,1 1-1,-2-1-2,1 0-1,-2 2-1,-2 0 2,-3 1-1,-1 2 1,-3 3 0,-2 3 1,-2 3 3,-5 5 0,-1 2 1,-3 5-2,-2 2 0,-1 4-6,-6 0-3,2 7-9,-3 2-5,-6-4 2,3 3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6.33226E-7" units="1/dev"/>
        </inkml:channelProperties>
      </inkml:inkSource>
      <inkml:timestamp xml:id="ts0" timeString="2013-07-03T16:27:00.816"/>
    </inkml:context>
    <inkml:brush xml:id="br0">
      <inkml:brushProperty name="width" value="0.06667" units="cm"/>
      <inkml:brushProperty name="height" value="0.06667" units="cm"/>
      <inkml:brushProperty name="color" value="#FF0066"/>
      <inkml:brushProperty name="fitToCurve" value="1"/>
    </inkml:brush>
  </inkml:definitions>
  <inkml:trace contextRef="#ctx0" brushRef="#br0">21 553 58,'-7'7'22,"5"2"0,-5-6 0,2-1-19,5-2-2,0 0 1,6 0 0,0-2 0,1-1 1,3-3 1,3-1 1,1-5 0,3-3-1,3-5 0,3-2 0,1-5-2,4-2 1,2-2-3,2-1 0,2 0 0,-1 0-1,1 1-1,-2-1-2,1 0-1,-2 2-1,-2 0 2,-3 1-1,-1 2 1,-3 3 0,-2 3 1,-2 3 3,-5 5 0,-1 2 1,-3 5-2,-2 2 0,-1 4-6,-6 0-3,2 7-9,-3 2-5,-6-4 2,3 3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6.33226E-7" units="1/dev"/>
        </inkml:channelProperties>
      </inkml:inkSource>
      <inkml:timestamp xml:id="ts0" timeString="2013-07-03T16:27:07.245"/>
    </inkml:context>
    <inkml:brush xml:id="br0">
      <inkml:brushProperty name="width" value="0.06667" units="cm"/>
      <inkml:brushProperty name="height" value="0.06667" units="cm"/>
      <inkml:brushProperty name="color" value="#FF0066"/>
      <inkml:brushProperty name="fitToCurve" value="1"/>
    </inkml:brush>
  </inkml:definitions>
  <inkml:trace contextRef="#ctx0" brushRef="#br0">21 553 58,'-7'7'22,"5"2"0,-5-6 0,2-1-19,5-2-2,0 0 1,6 0 0,0-2 0,1-1 1,3-3 1,3-1 1,1-5 0,3-3-1,3-5 0,3-2 0,1-5-2,4-2 1,2-2-3,2-1 0,2 0 0,-1 0-1,1 1-1,-2-1-2,1 0-1,-2 2-1,-2 0 2,-3 1-1,-1 2 1,-3 3 0,-2 3 1,-2 3 3,-5 5 0,-1 2 1,-3 5-2,-2 2 0,-1 4-6,-6 0-3,2 7-9,-3 2-5,-6-4 2,3 3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6.33226E-7" units="1/dev"/>
        </inkml:channelProperties>
      </inkml:inkSource>
      <inkml:timestamp xml:id="ts0" timeString="2013-07-03T16:27:07.246"/>
    </inkml:context>
    <inkml:brush xml:id="br0">
      <inkml:brushProperty name="width" value="0.06667" units="cm"/>
      <inkml:brushProperty name="height" value="0.06667" units="cm"/>
      <inkml:brushProperty name="color" value="#FF0066"/>
      <inkml:brushProperty name="fitToCurve" value="1"/>
    </inkml:brush>
  </inkml:definitions>
  <inkml:trace contextRef="#ctx0" brushRef="#br0">21 553 58,'-7'7'22,"5"2"0,-5-6 0,2-1-19,5-2-2,0 0 1,6 0 0,0-2 0,1-1 1,3-3 1,3-1 1,1-5 0,3-3-1,3-5 0,3-2 0,1-5-2,4-2 1,2-2-3,2-1 0,2 0 0,-1 0-1,1 1-1,-2-1-2,1 0-1,-2 2-1,-2 0 2,-3 1-1,-1 2 1,-3 3 0,-2 3 1,-2 3 3,-5 5 0,-1 2 1,-3 5-2,-2 2 0,-1 4-6,-6 0-3,2 7-9,-3 2-5,-6-4 2,3 3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6.33226E-7" units="1/dev"/>
        </inkml:channelProperties>
      </inkml:inkSource>
      <inkml:timestamp xml:id="ts0" timeString="2013-07-03T16:27:13.631"/>
    </inkml:context>
    <inkml:brush xml:id="br0">
      <inkml:brushProperty name="width" value="0.06667" units="cm"/>
      <inkml:brushProperty name="height" value="0.06667" units="cm"/>
      <inkml:brushProperty name="color" value="#FF0066"/>
      <inkml:brushProperty name="fitToCurve" value="1"/>
    </inkml:brush>
  </inkml:definitions>
  <inkml:trace contextRef="#ctx0" brushRef="#br0">21 553 58,'-7'7'22,"5"2"0,-5-6 0,2-1-19,5-2-2,0 0 1,6 0 0,0-2 0,1-1 1,3-3 1,3-1 1,1-5 0,3-3-1,3-5 0,3-2 0,1-5-2,4-2 1,2-2-3,2-1 0,2 0 0,-1 0-1,1 1-1,-2-1-2,1 0-1,-2 2-1,-2 0 2,-3 1-1,-1 2 1,-3 3 0,-2 3 1,-2 3 3,-5 5 0,-1 2 1,-3 5-2,-2 2 0,-1 4-6,-6 0-3,2 7-9,-3 2-5,-6-4 2,3 3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6.33226E-7" units="1/dev"/>
        </inkml:channelProperties>
      </inkml:inkSource>
      <inkml:timestamp xml:id="ts0" timeString="2013-07-03T16:27:13.632"/>
    </inkml:context>
    <inkml:brush xml:id="br0">
      <inkml:brushProperty name="width" value="0.06667" units="cm"/>
      <inkml:brushProperty name="height" value="0.06667" units="cm"/>
      <inkml:brushProperty name="color" value="#FF0066"/>
      <inkml:brushProperty name="fitToCurve" value="1"/>
    </inkml:brush>
  </inkml:definitions>
  <inkml:trace contextRef="#ctx0" brushRef="#br0">21 553 58,'-7'7'22,"5"2"0,-5-6 0,2-1-19,5-2-2,0 0 1,6 0 0,0-2 0,1-1 1,3-3 1,3-1 1,1-5 0,3-3-1,3-5 0,3-2 0,1-5-2,4-2 1,2-2-3,2-1 0,2 0 0,-1 0-1,1 1-1,-2-1-2,1 0-1,-2 2-1,-2 0 2,-3 1-1,-1 2 1,-3 3 0,-2 3 1,-2 3 3,-5 5 0,-1 2 1,-3 5-2,-2 2 0,-1 4-6,-6 0-3,2 7-9,-3 2-5,-6-4 2,3 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6.33226E-7" units="1/dev"/>
        </inkml:channelProperties>
      </inkml:inkSource>
      <inkml:timestamp xml:id="ts0" timeString="2013-07-03T16:27:07.246"/>
    </inkml:context>
    <inkml:brush xml:id="br0">
      <inkml:brushProperty name="width" value="0.06667" units="cm"/>
      <inkml:brushProperty name="height" value="0.06667" units="cm"/>
      <inkml:brushProperty name="color" value="#FF0066"/>
      <inkml:brushProperty name="fitToCurve" value="1"/>
    </inkml:brush>
  </inkml:definitions>
  <inkml:trace contextRef="#ctx0" brushRef="#br0">21 553 58,'-7'7'22,"5"2"0,-5-6 0,2-1-19,5-2-2,0 0 1,6 0 0,0-2 0,1-1 1,3-3 1,3-1 1,1-5 0,3-3-1,3-5 0,3-2 0,1-5-2,4-2 1,2-2-3,2-1 0,2 0 0,-1 0-1,1 1-1,-2-1-2,1 0-1,-2 2-1,-2 0 2,-3 1-1,-1 2 1,-3 3 0,-2 3 1,-2 3 3,-5 5 0,-1 2 1,-3 5-2,-2 2 0,-1 4-6,-6 0-3,2 7-9,-3 2-5,-6-4 2,3 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6.33226E-7" units="1/dev"/>
        </inkml:channelProperties>
      </inkml:inkSource>
      <inkml:timestamp xml:id="ts0" timeString="2013-07-03T16:27:13.631"/>
    </inkml:context>
    <inkml:brush xml:id="br0">
      <inkml:brushProperty name="width" value="0.06667" units="cm"/>
      <inkml:brushProperty name="height" value="0.06667" units="cm"/>
      <inkml:brushProperty name="color" value="#FF0066"/>
      <inkml:brushProperty name="fitToCurve" value="1"/>
    </inkml:brush>
  </inkml:definitions>
  <inkml:trace contextRef="#ctx0" brushRef="#br0">21 553 58,'-7'7'22,"5"2"0,-5-6 0,2-1-19,5-2-2,0 0 1,6 0 0,0-2 0,1-1 1,3-3 1,3-1 1,1-5 0,3-3-1,3-5 0,3-2 0,1-5-2,4-2 1,2-2-3,2-1 0,2 0 0,-1 0-1,1 1-1,-2-1-2,1 0-1,-2 2-1,-2 0 2,-3 1-1,-1 2 1,-3 3 0,-2 3 1,-2 3 3,-5 5 0,-1 2 1,-3 5-2,-2 2 0,-1 4-6,-6 0-3,2 7-9,-3 2-5,-6-4 2,3 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6.33226E-7" units="1/dev"/>
        </inkml:channelProperties>
      </inkml:inkSource>
      <inkml:timestamp xml:id="ts0" timeString="2013-07-03T16:27:13.632"/>
    </inkml:context>
    <inkml:brush xml:id="br0">
      <inkml:brushProperty name="width" value="0.06667" units="cm"/>
      <inkml:brushProperty name="height" value="0.06667" units="cm"/>
      <inkml:brushProperty name="color" value="#FF0066"/>
      <inkml:brushProperty name="fitToCurve" value="1"/>
    </inkml:brush>
  </inkml:definitions>
  <inkml:trace contextRef="#ctx0" brushRef="#br0">21 553 58,'-7'7'22,"5"2"0,-5-6 0,2-1-19,5-2-2,0 0 1,6 0 0,0-2 0,1-1 1,3-3 1,3-1 1,1-5 0,3-3-1,3-5 0,3-2 0,1-5-2,4-2 1,2-2-3,2-1 0,2 0 0,-1 0-1,1 1-1,-2-1-2,1 0-1,-2 2-1,-2 0 2,-3 1-1,-1 2 1,-3 3 0,-2 3 1,-2 3 3,-5 5 0,-1 2 1,-3 5-2,-2 2 0,-1 4-6,-6 0-3,2 7-9,-3 2-5,-6-4 2,3 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6.33226E-7" units="1/dev"/>
        </inkml:channelProperties>
      </inkml:inkSource>
      <inkml:timestamp xml:id="ts0" timeString="2013-07-03T16:26:29.346"/>
    </inkml:context>
    <inkml:brush xml:id="br0">
      <inkml:brushProperty name="width" value="0.06667" units="cm"/>
      <inkml:brushProperty name="height" value="0.06667" units="cm"/>
      <inkml:brushProperty name="color" value="#FF0066"/>
      <inkml:brushProperty name="fitToCurve" value="1"/>
    </inkml:brush>
  </inkml:definitions>
  <inkml:trace contextRef="#ctx0" brushRef="#br0">21 553 58,'-7'7'22,"5"2"0,-5-6 0,2-1-19,5-2-2,0 0 1,6 0 0,0-2 0,1-1 1,3-3 1,3-1 1,1-5 0,3-3-1,3-5 0,3-2 0,1-5-2,4-2 1,2-2-3,2-1 0,2 0 0,-1 0-1,1 1-1,-2-1-2,1 0-1,-2 2-1,-2 0 2,-3 1-1,-1 2 1,-3 3 0,-2 3 1,-2 3 3,-5 5 0,-1 2 1,-3 5-2,-2 2 0,-1 4-6,-6 0-3,2 7-9,-3 2-5,-6-4 2,3 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6.33226E-7" units="1/dev"/>
        </inkml:channelProperties>
      </inkml:inkSource>
      <inkml:timestamp xml:id="ts0" timeString="2013-07-03T16:27:00.816"/>
    </inkml:context>
    <inkml:brush xml:id="br0">
      <inkml:brushProperty name="width" value="0.06667" units="cm"/>
      <inkml:brushProperty name="height" value="0.06667" units="cm"/>
      <inkml:brushProperty name="color" value="#FF0066"/>
      <inkml:brushProperty name="fitToCurve" value="1"/>
    </inkml:brush>
  </inkml:definitions>
  <inkml:trace contextRef="#ctx0" brushRef="#br0">21 553 58,'-7'7'22,"5"2"0,-5-6 0,2-1-19,5-2-2,0 0 1,6 0 0,0-2 0,1-1 1,3-3 1,3-1 1,1-5 0,3-3-1,3-5 0,3-2 0,1-5-2,4-2 1,2-2-3,2-1 0,2 0 0,-1 0-1,1 1-1,-2-1-2,1 0-1,-2 2-1,-2 0 2,-3 1-1,-1 2 1,-3 3 0,-2 3 1,-2 3 3,-5 5 0,-1 2 1,-3 5-2,-2 2 0,-1 4-6,-6 0-3,2 7-9,-3 2-5,-6-4 2,3 3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6.33226E-7" units="1/dev"/>
        </inkml:channelProperties>
      </inkml:inkSource>
      <inkml:timestamp xml:id="ts0" timeString="2013-07-03T16:27:07.245"/>
    </inkml:context>
    <inkml:brush xml:id="br0">
      <inkml:brushProperty name="width" value="0.06667" units="cm"/>
      <inkml:brushProperty name="height" value="0.06667" units="cm"/>
      <inkml:brushProperty name="color" value="#FF0066"/>
      <inkml:brushProperty name="fitToCurve" value="1"/>
    </inkml:brush>
  </inkml:definitions>
  <inkml:trace contextRef="#ctx0" brushRef="#br0">21 553 58,'-7'7'22,"5"2"0,-5-6 0,2-1-19,5-2-2,0 0 1,6 0 0,0-2 0,1-1 1,3-3 1,3-1 1,1-5 0,3-3-1,3-5 0,3-2 0,1-5-2,4-2 1,2-2-3,2-1 0,2 0 0,-1 0-1,1 1-1,-2-1-2,1 0-1,-2 2-1,-2 0 2,-3 1-1,-1 2 1,-3 3 0,-2 3 1,-2 3 3,-5 5 0,-1 2 1,-3 5-2,-2 2 0,-1 4-6,-6 0-3,2 7-9,-3 2-5,-6-4 2,3 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F13BEA5-398E-4910-8B9F-57EA5941A37C}" type="datetimeFigureOut">
              <a:rPr lang="en-US"/>
              <a:pPr>
                <a:defRPr/>
              </a:pPr>
              <a:t>2013/7/15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591EF45-026B-4BB2-8EA3-F93AFE6400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316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91EF45-026B-4BB2-8EA3-F93AFE6400F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4915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91EF45-026B-4BB2-8EA3-F93AFE6400F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2561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91EF45-026B-4BB2-8EA3-F93AFE6400F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4384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91EF45-026B-4BB2-8EA3-F93AFE6400F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4384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91EF45-026B-4BB2-8EA3-F93AFE6400F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6467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91EF45-026B-4BB2-8EA3-F93AFE6400F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55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91EF45-026B-4BB2-8EA3-F93AFE6400F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97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91EF45-026B-4BB2-8EA3-F93AFE6400F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681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91EF45-026B-4BB2-8EA3-F93AFE6400F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785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91EF45-026B-4BB2-8EA3-F93AFE6400F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016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91EF45-026B-4BB2-8EA3-F93AFE6400F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070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91EF45-026B-4BB2-8EA3-F93AFE6400F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673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91EF45-026B-4BB2-8EA3-F93AFE6400F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1369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91EF45-026B-4BB2-8EA3-F93AFE6400F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71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3EE45-801C-4C1B-814F-ED25DBD26EB9}" type="datetime1">
              <a:rPr lang="en-US"/>
              <a:pPr>
                <a:defRPr/>
              </a:pPr>
              <a:t>2013/7/15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FA3CC-E889-486C-AA0A-AF65F4D10F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430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5D867-F636-4068-8DF5-C69E67C2341A}" type="datetime1">
              <a:rPr lang="en-US"/>
              <a:pPr>
                <a:defRPr/>
              </a:pPr>
              <a:t>2013/7/15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F980B-F9A8-423A-86AC-CAE5F31FC7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99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8C07F-BCFB-4573-9F52-B57C2B85544E}" type="datetime1">
              <a:rPr lang="en-US"/>
              <a:pPr>
                <a:defRPr/>
              </a:pPr>
              <a:t>2013/7/15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A0C96-C7EA-42FB-9D6F-5D884F9D95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15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2C6E0-A4FB-48A0-A769-F9946A0489D9}" type="datetime1">
              <a:rPr lang="en-US"/>
              <a:pPr>
                <a:defRPr/>
              </a:pPr>
              <a:t>2013/7/15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8BB89-CB0F-43F8-BC93-4044E3A01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141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21039-B4F1-4569-B98B-1A7380D0878E}" type="datetime1">
              <a:rPr lang="en-US"/>
              <a:pPr>
                <a:defRPr/>
              </a:pPr>
              <a:t>2013/7/15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1D056-D9C4-40F1-9229-6A0E136A8B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205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D22AF-5666-4CF3-B29C-5C732DFB8AEB}" type="datetime1">
              <a:rPr lang="en-US"/>
              <a:pPr>
                <a:defRPr/>
              </a:pPr>
              <a:t>2013/7/15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3293C-7AB1-4D3B-B3FB-D52EF7CDB4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181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62CCD-4FF5-4857-989F-460D461235F2}" type="datetime1">
              <a:rPr lang="en-US"/>
              <a:pPr>
                <a:defRPr/>
              </a:pPr>
              <a:t>2013/7/15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C5789-38A2-45FA-BF08-B067703A63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476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C9434-30B2-44F4-92DF-5E71BB7DD56A}" type="datetime1">
              <a:rPr lang="en-US"/>
              <a:pPr>
                <a:defRPr/>
              </a:pPr>
              <a:t>2013/7/15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72739-6B60-4A88-8689-4D04FD215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65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B8B0F-F14E-44BC-9D87-D53145DB07B0}" type="datetime1">
              <a:rPr lang="en-US"/>
              <a:pPr>
                <a:defRPr/>
              </a:pPr>
              <a:t>2013/7/15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6EC4E-7707-4D32-9E43-0DD07FFCDB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164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3F905-372D-4814-85A1-78C55C671B39}" type="datetime1">
              <a:rPr lang="en-US"/>
              <a:pPr>
                <a:defRPr/>
              </a:pPr>
              <a:t>2013/7/15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9D187-18E6-49E6-8833-D0F0017BEE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21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90334-FEA3-4D70-871D-20DEA6375EA5}" type="datetime1">
              <a:rPr lang="en-US"/>
              <a:pPr>
                <a:defRPr/>
              </a:pPr>
              <a:t>2013/7/15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DD804-1EB8-42D7-B852-5BFCF5CF89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969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3FD15F-8374-4B9F-A0C9-47AC3C8DDB8F}" type="datetime1">
              <a:rPr lang="en-US"/>
              <a:pPr>
                <a:defRPr/>
              </a:pPr>
              <a:t>2013/7/15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7C3ADC-12E0-4904-ADD7-D718736838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50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6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.xml"/><Relationship Id="rId13" Type="http://schemas.openxmlformats.org/officeDocument/2006/relationships/image" Target="../media/image260.png"/><Relationship Id="rId18" Type="http://schemas.openxmlformats.org/officeDocument/2006/relationships/image" Target="../media/image250.png"/><Relationship Id="rId3" Type="http://schemas.openxmlformats.org/officeDocument/2006/relationships/image" Target="../media/image14.png"/><Relationship Id="rId21" Type="http://schemas.openxmlformats.org/officeDocument/2006/relationships/image" Target="../media/image11.png"/><Relationship Id="rId7" Type="http://schemas.openxmlformats.org/officeDocument/2006/relationships/customXml" Target="../ink/ink20.xml"/><Relationship Id="rId12" Type="http://schemas.openxmlformats.org/officeDocument/2006/relationships/image" Target="../media/image170.png"/><Relationship Id="rId17" Type="http://schemas.openxmlformats.org/officeDocument/2006/relationships/image" Target="../media/image5.png"/><Relationship Id="rId2" Type="http://schemas.openxmlformats.org/officeDocument/2006/relationships/image" Target="../media/image130.png"/><Relationship Id="rId16" Type="http://schemas.openxmlformats.org/officeDocument/2006/relationships/image" Target="../media/image4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emf"/><Relationship Id="rId11" Type="http://schemas.openxmlformats.org/officeDocument/2006/relationships/customXml" Target="../ink/ink24.xml"/><Relationship Id="rId5" Type="http://schemas.openxmlformats.org/officeDocument/2006/relationships/customXml" Target="../ink/ink19.xml"/><Relationship Id="rId15" Type="http://schemas.openxmlformats.org/officeDocument/2006/relationships/image" Target="../media/image3.png"/><Relationship Id="rId10" Type="http://schemas.openxmlformats.org/officeDocument/2006/relationships/customXml" Target="../ink/ink23.xml"/><Relationship Id="rId19" Type="http://schemas.openxmlformats.org/officeDocument/2006/relationships/image" Target="../media/image9.png"/><Relationship Id="rId4" Type="http://schemas.openxmlformats.org/officeDocument/2006/relationships/image" Target="../media/image15.png"/><Relationship Id="rId9" Type="http://schemas.openxmlformats.org/officeDocument/2006/relationships/customXml" Target="../ink/ink22.xml"/><Relationship Id="rId14" Type="http://schemas.openxmlformats.org/officeDocument/2006/relationships/image" Target="../media/image2.png"/><Relationship Id="rId2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customXml" Target="../ink/ink27.xml"/><Relationship Id="rId18" Type="http://schemas.openxmlformats.org/officeDocument/2006/relationships/image" Target="../media/image280.png"/><Relationship Id="rId3" Type="http://schemas.openxmlformats.org/officeDocument/2006/relationships/image" Target="../media/image14.png"/><Relationship Id="rId7" Type="http://schemas.openxmlformats.org/officeDocument/2006/relationships/image" Target="../media/image3.png"/><Relationship Id="rId12" Type="http://schemas.openxmlformats.org/officeDocument/2006/relationships/customXml" Target="../ink/ink26.xml"/><Relationship Id="rId17" Type="http://schemas.openxmlformats.org/officeDocument/2006/relationships/image" Target="../media/image250.png"/><Relationship Id="rId2" Type="http://schemas.openxmlformats.org/officeDocument/2006/relationships/image" Target="../media/image130.png"/><Relationship Id="rId16" Type="http://schemas.openxmlformats.org/officeDocument/2006/relationships/customXml" Target="../ink/ink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16.emf"/><Relationship Id="rId5" Type="http://schemas.openxmlformats.org/officeDocument/2006/relationships/image" Target="../media/image270.png"/><Relationship Id="rId15" Type="http://schemas.openxmlformats.org/officeDocument/2006/relationships/customXml" Target="../ink/ink29.xml"/><Relationship Id="rId10" Type="http://schemas.openxmlformats.org/officeDocument/2006/relationships/customXml" Target="../ink/ink25.xml"/><Relationship Id="rId4" Type="http://schemas.openxmlformats.org/officeDocument/2006/relationships/image" Target="../media/image260.png"/><Relationship Id="rId9" Type="http://schemas.openxmlformats.org/officeDocument/2006/relationships/image" Target="../media/image5.png"/><Relationship Id="rId14" Type="http://schemas.openxmlformats.org/officeDocument/2006/relationships/customXml" Target="../ink/ink2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13" Type="http://schemas.openxmlformats.org/officeDocument/2006/relationships/customXml" Target="../ink/ink36.xml"/><Relationship Id="rId18" Type="http://schemas.openxmlformats.org/officeDocument/2006/relationships/image" Target="../media/image5.png"/><Relationship Id="rId3" Type="http://schemas.openxmlformats.org/officeDocument/2006/relationships/image" Target="../media/image14.png"/><Relationship Id="rId7" Type="http://schemas.openxmlformats.org/officeDocument/2006/relationships/customXml" Target="../ink/ink31.xml"/><Relationship Id="rId12" Type="http://schemas.openxmlformats.org/officeDocument/2006/relationships/customXml" Target="../ink/ink35.xml"/><Relationship Id="rId17" Type="http://schemas.openxmlformats.org/officeDocument/2006/relationships/image" Target="../media/image4.png"/><Relationship Id="rId2" Type="http://schemas.openxmlformats.org/officeDocument/2006/relationships/image" Target="../media/image130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customXml" Target="../ink/ink34.xml"/><Relationship Id="rId5" Type="http://schemas.openxmlformats.org/officeDocument/2006/relationships/image" Target="../media/image290.png"/><Relationship Id="rId15" Type="http://schemas.openxmlformats.org/officeDocument/2006/relationships/image" Target="../media/image260.png"/><Relationship Id="rId10" Type="http://schemas.openxmlformats.org/officeDocument/2006/relationships/customXml" Target="../ink/ink33.xml"/><Relationship Id="rId19" Type="http://schemas.openxmlformats.org/officeDocument/2006/relationships/image" Target="../media/image280.png"/><Relationship Id="rId4" Type="http://schemas.openxmlformats.org/officeDocument/2006/relationships/image" Target="../media/image270.png"/><Relationship Id="rId9" Type="http://schemas.openxmlformats.org/officeDocument/2006/relationships/customXml" Target="../ink/ink32.xml"/><Relationship Id="rId14" Type="http://schemas.openxmlformats.org/officeDocument/2006/relationships/image" Target="../media/image25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2.png"/><Relationship Id="rId5" Type="http://schemas.openxmlformats.org/officeDocument/2006/relationships/image" Target="../media/image2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13" Type="http://schemas.openxmlformats.org/officeDocument/2006/relationships/customXml" Target="../ink/ink5.xml"/><Relationship Id="rId18" Type="http://schemas.openxmlformats.org/officeDocument/2006/relationships/image" Target="../media/image4.png"/><Relationship Id="rId3" Type="http://schemas.openxmlformats.org/officeDocument/2006/relationships/image" Target="../media/image6.png"/><Relationship Id="rId21" Type="http://schemas.openxmlformats.org/officeDocument/2006/relationships/image" Target="../media/image10.png"/><Relationship Id="rId7" Type="http://schemas.openxmlformats.org/officeDocument/2006/relationships/image" Target="../media/image15.png"/><Relationship Id="rId12" Type="http://schemas.openxmlformats.org/officeDocument/2006/relationships/customXml" Target="../ink/ink4.xml"/><Relationship Id="rId1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customXml" Target="../ink/ink3.xml"/><Relationship Id="rId24" Type="http://schemas.openxmlformats.org/officeDocument/2006/relationships/image" Target="../media/image17.png"/><Relationship Id="rId5" Type="http://schemas.openxmlformats.org/officeDocument/2006/relationships/image" Target="../media/image13.png"/><Relationship Id="rId15" Type="http://schemas.openxmlformats.org/officeDocument/2006/relationships/image" Target="../media/image16.png"/><Relationship Id="rId23" Type="http://schemas.openxmlformats.org/officeDocument/2006/relationships/image" Target="../media/image12.png"/><Relationship Id="rId10" Type="http://schemas.openxmlformats.org/officeDocument/2006/relationships/customXml" Target="../ink/ink2.xml"/><Relationship Id="rId19" Type="http://schemas.openxmlformats.org/officeDocument/2006/relationships/image" Target="../media/image5.png"/><Relationship Id="rId4" Type="http://schemas.openxmlformats.org/officeDocument/2006/relationships/image" Target="../media/image7.png"/><Relationship Id="rId9" Type="http://schemas.openxmlformats.org/officeDocument/2006/relationships/image" Target="../media/image16.emf"/><Relationship Id="rId14" Type="http://schemas.openxmlformats.org/officeDocument/2006/relationships/customXml" Target="../ink/ink6.xml"/><Relationship Id="rId2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customXml" Target="../ink/ink9.xml"/><Relationship Id="rId18" Type="http://schemas.openxmlformats.org/officeDocument/2006/relationships/image" Target="../media/image2.png"/><Relationship Id="rId3" Type="http://schemas.openxmlformats.org/officeDocument/2006/relationships/image" Target="../media/image9.png"/><Relationship Id="rId21" Type="http://schemas.openxmlformats.org/officeDocument/2006/relationships/image" Target="../media/image5.png"/><Relationship Id="rId7" Type="http://schemas.openxmlformats.org/officeDocument/2006/relationships/image" Target="../media/image130.png"/><Relationship Id="rId12" Type="http://schemas.openxmlformats.org/officeDocument/2006/relationships/customXml" Target="../ink/ink8.xml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6" Type="http://schemas.openxmlformats.org/officeDocument/2006/relationships/customXml" Target="../ink/ink12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6.emf"/><Relationship Id="rId24" Type="http://schemas.openxmlformats.org/officeDocument/2006/relationships/image" Target="../media/image7.png"/><Relationship Id="rId5" Type="http://schemas.openxmlformats.org/officeDocument/2006/relationships/image" Target="../media/image11.png"/><Relationship Id="rId15" Type="http://schemas.openxmlformats.org/officeDocument/2006/relationships/customXml" Target="../ink/ink11.xml"/><Relationship Id="rId23" Type="http://schemas.openxmlformats.org/officeDocument/2006/relationships/image" Target="../media/image6.png"/><Relationship Id="rId10" Type="http://schemas.openxmlformats.org/officeDocument/2006/relationships/customXml" Target="../ink/ink7.xml"/><Relationship Id="rId19" Type="http://schemas.openxmlformats.org/officeDocument/2006/relationships/image" Target="../media/image3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customXml" Target="../ink/ink10.xml"/><Relationship Id="rId22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.xml"/><Relationship Id="rId13" Type="http://schemas.openxmlformats.org/officeDocument/2006/relationships/customXml" Target="../ink/ink17.xml"/><Relationship Id="rId18" Type="http://schemas.openxmlformats.org/officeDocument/2006/relationships/image" Target="../media/image18.png"/><Relationship Id="rId26" Type="http://schemas.openxmlformats.org/officeDocument/2006/relationships/image" Target="../media/image6.png"/><Relationship Id="rId3" Type="http://schemas.openxmlformats.org/officeDocument/2006/relationships/image" Target="../media/image16.png"/><Relationship Id="rId21" Type="http://schemas.openxmlformats.org/officeDocument/2006/relationships/image" Target="../media/image11.png"/><Relationship Id="rId7" Type="http://schemas.openxmlformats.org/officeDocument/2006/relationships/image" Target="../media/image2.png"/><Relationship Id="rId12" Type="http://schemas.openxmlformats.org/officeDocument/2006/relationships/customXml" Target="../ink/ink16.xml"/><Relationship Id="rId17" Type="http://schemas.openxmlformats.org/officeDocument/2006/relationships/image" Target="../media/image21.png"/><Relationship Id="rId25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0.png"/><Relationship Id="rId20" Type="http://schemas.openxmlformats.org/officeDocument/2006/relationships/image" Target="../media/image10.png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customXml" Target="../ink/ink15.xml"/><Relationship Id="rId24" Type="http://schemas.openxmlformats.org/officeDocument/2006/relationships/image" Target="../media/image23.png"/><Relationship Id="rId5" Type="http://schemas.openxmlformats.org/officeDocument/2006/relationships/image" Target="../media/image130.png"/><Relationship Id="rId15" Type="http://schemas.openxmlformats.org/officeDocument/2006/relationships/image" Target="../media/image19.png"/><Relationship Id="rId23" Type="http://schemas.openxmlformats.org/officeDocument/2006/relationships/image" Target="../media/image22.png"/><Relationship Id="rId28" Type="http://schemas.openxmlformats.org/officeDocument/2006/relationships/image" Target="../media/image25.png"/><Relationship Id="rId10" Type="http://schemas.openxmlformats.org/officeDocument/2006/relationships/customXml" Target="../ink/ink14.xml"/><Relationship Id="rId19" Type="http://schemas.openxmlformats.org/officeDocument/2006/relationships/image" Target="../media/image9.png"/><Relationship Id="rId4" Type="http://schemas.openxmlformats.org/officeDocument/2006/relationships/image" Target="../media/image15.png"/><Relationship Id="rId9" Type="http://schemas.openxmlformats.org/officeDocument/2006/relationships/image" Target="../media/image16.emf"/><Relationship Id="rId14" Type="http://schemas.openxmlformats.org/officeDocument/2006/relationships/customXml" Target="../ink/ink18.xml"/><Relationship Id="rId22" Type="http://schemas.openxmlformats.org/officeDocument/2006/relationships/image" Target="../media/image12.png"/><Relationship Id="rId27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Rectangle 217"/>
          <p:cNvSpPr/>
          <p:nvPr/>
        </p:nvSpPr>
        <p:spPr>
          <a:xfrm>
            <a:off x="-206497" y="266700"/>
            <a:ext cx="5046233" cy="6972300"/>
          </a:xfrm>
          <a:prstGeom prst="rect">
            <a:avLst/>
          </a:prstGeom>
          <a:noFill/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649772"/>
              </p:ext>
            </p:extLst>
          </p:nvPr>
        </p:nvGraphicFramePr>
        <p:xfrm>
          <a:off x="5705193" y="940155"/>
          <a:ext cx="2753007" cy="2636532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917669"/>
                <a:gridCol w="917669"/>
                <a:gridCol w="917669"/>
              </a:tblGrid>
              <a:tr h="878844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976" marR="57976" marT="28988" marB="28988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976" marR="57976" marT="28988" marB="28988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976" marR="57976" marT="28988" marB="28988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78844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976" marR="57976" marT="28988" marB="28988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976" marR="57976" marT="28988" marB="28988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976" marR="57976" marT="28988" marB="28988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78844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976" marR="57976" marT="28988" marB="28988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976" marR="57976" marT="28988" marB="28988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976" marR="57976" marT="28988" marB="28988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B7943FE-5ACA-4D49-B86A-9C786B9DD70D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7023355" y="1761970"/>
            <a:ext cx="505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+R</a:t>
            </a:r>
            <a:endParaRPr lang="en-US" sz="2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657533" y="2226461"/>
            <a:ext cx="505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+R</a:t>
            </a:r>
            <a:endParaRPr lang="en-US" sz="2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521382" y="2226461"/>
            <a:ext cx="479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+S</a:t>
            </a:r>
            <a:endParaRPr lang="en-US" sz="2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7968964" y="1761970"/>
            <a:ext cx="489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+T</a:t>
            </a:r>
            <a:endParaRPr lang="en-US" sz="2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6638483" y="3119487"/>
            <a:ext cx="489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+T</a:t>
            </a:r>
            <a:endParaRPr lang="en-US" sz="2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7049004" y="2657822"/>
            <a:ext cx="479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+S</a:t>
            </a:r>
            <a:endParaRPr lang="en-US" sz="2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9" name="TextBox 198"/>
          <p:cNvSpPr txBox="1"/>
          <p:nvPr/>
        </p:nvSpPr>
        <p:spPr>
          <a:xfrm>
            <a:off x="7495536" y="3119735"/>
            <a:ext cx="497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+P</a:t>
            </a:r>
            <a:endParaRPr lang="en-US" sz="2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0" name="TextBox 199"/>
          <p:cNvSpPr txBox="1"/>
          <p:nvPr/>
        </p:nvSpPr>
        <p:spPr>
          <a:xfrm>
            <a:off x="7960948" y="2657822"/>
            <a:ext cx="497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+P</a:t>
            </a:r>
            <a:endParaRPr lang="en-US" sz="2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6793872" y="1082421"/>
            <a:ext cx="269825" cy="679320"/>
            <a:chOff x="1629029" y="2953203"/>
            <a:chExt cx="552186" cy="1390197"/>
          </a:xfrm>
        </p:grpSpPr>
        <p:sp>
          <p:nvSpPr>
            <p:cNvPr id="72" name="Rounded Rectangle 71"/>
            <p:cNvSpPr/>
            <p:nvPr/>
          </p:nvSpPr>
          <p:spPr>
            <a:xfrm>
              <a:off x="1640153" y="3577376"/>
              <a:ext cx="529938" cy="766024"/>
            </a:xfrm>
            <a:prstGeom prst="roundRect">
              <a:avLst>
                <a:gd name="adj" fmla="val 29654"/>
              </a:avLst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50000"/>
                  </a:schemeClr>
                </a:gs>
                <a:gs pos="100000">
                  <a:schemeClr val="bg2"/>
                </a:gs>
                <a:gs pos="56000">
                  <a:schemeClr val="bg2">
                    <a:lumMod val="60000"/>
                    <a:lumOff val="40000"/>
                    <a:alpha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5" name="Oval 74"/>
            <p:cNvSpPr/>
            <p:nvPr/>
          </p:nvSpPr>
          <p:spPr>
            <a:xfrm>
              <a:off x="1629029" y="2953203"/>
              <a:ext cx="552186" cy="552186"/>
            </a:xfrm>
            <a:prstGeom prst="ellipse">
              <a:avLst/>
            </a:prstGeom>
            <a:gradFill flip="none" rotWithShape="1">
              <a:gsLst>
                <a:gs pos="100000">
                  <a:schemeClr val="bg2">
                    <a:lumMod val="20000"/>
                    <a:lumOff val="80000"/>
                    <a:alpha val="50000"/>
                  </a:schemeClr>
                </a:gs>
                <a:gs pos="0">
                  <a:schemeClr val="bg2"/>
                </a:gs>
                <a:gs pos="60000">
                  <a:schemeClr val="bg2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7717321" y="1082421"/>
            <a:ext cx="269825" cy="679320"/>
            <a:chOff x="1629029" y="2953203"/>
            <a:chExt cx="552186" cy="1390197"/>
          </a:xfrm>
        </p:grpSpPr>
        <p:sp>
          <p:nvSpPr>
            <p:cNvPr id="79" name="Rounded Rectangle 78"/>
            <p:cNvSpPr/>
            <p:nvPr/>
          </p:nvSpPr>
          <p:spPr>
            <a:xfrm>
              <a:off x="1640153" y="3577376"/>
              <a:ext cx="529938" cy="766024"/>
            </a:xfrm>
            <a:prstGeom prst="roundRect">
              <a:avLst>
                <a:gd name="adj" fmla="val 29654"/>
              </a:avLst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50000"/>
                  </a:schemeClr>
                </a:gs>
                <a:gs pos="100000">
                  <a:schemeClr val="bg2"/>
                </a:gs>
                <a:gs pos="56000">
                  <a:schemeClr val="bg2">
                    <a:lumMod val="60000"/>
                    <a:lumOff val="40000"/>
                    <a:alpha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2" name="Oval 81"/>
            <p:cNvSpPr/>
            <p:nvPr/>
          </p:nvSpPr>
          <p:spPr>
            <a:xfrm>
              <a:off x="1629029" y="2953203"/>
              <a:ext cx="552186" cy="552186"/>
            </a:xfrm>
            <a:prstGeom prst="ellipse">
              <a:avLst/>
            </a:prstGeom>
            <a:gradFill flip="none" rotWithShape="1">
              <a:gsLst>
                <a:gs pos="100000">
                  <a:schemeClr val="bg2">
                    <a:lumMod val="20000"/>
                    <a:lumOff val="80000"/>
                    <a:alpha val="50000"/>
                  </a:schemeClr>
                </a:gs>
                <a:gs pos="0">
                  <a:schemeClr val="bg2"/>
                </a:gs>
                <a:gs pos="60000">
                  <a:schemeClr val="bg2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7123062" y="992367"/>
            <a:ext cx="269825" cy="679320"/>
            <a:chOff x="2520448" y="2953202"/>
            <a:chExt cx="552185" cy="1390198"/>
          </a:xfrm>
        </p:grpSpPr>
        <p:sp>
          <p:nvSpPr>
            <p:cNvPr id="89" name="Rounded Rectangle 88"/>
            <p:cNvSpPr/>
            <p:nvPr/>
          </p:nvSpPr>
          <p:spPr>
            <a:xfrm>
              <a:off x="2531577" y="3577376"/>
              <a:ext cx="529938" cy="766024"/>
            </a:xfrm>
            <a:prstGeom prst="roundRect">
              <a:avLst>
                <a:gd name="adj" fmla="val 29654"/>
              </a:avLst>
            </a:prstGeom>
            <a:gradFill flip="none" rotWithShape="1">
              <a:gsLst>
                <a:gs pos="0">
                  <a:srgbClr val="FFC000"/>
                </a:gs>
                <a:gs pos="100000">
                  <a:schemeClr val="accent6">
                    <a:lumMod val="50000"/>
                  </a:schemeClr>
                </a:gs>
                <a:gs pos="56000">
                  <a:srgbClr val="FF7A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4" name="Oval 93"/>
            <p:cNvSpPr/>
            <p:nvPr/>
          </p:nvSpPr>
          <p:spPr>
            <a:xfrm>
              <a:off x="2520448" y="2953202"/>
              <a:ext cx="552185" cy="552187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8045141" y="992365"/>
            <a:ext cx="269827" cy="679323"/>
            <a:chOff x="3570278" y="2953196"/>
            <a:chExt cx="552186" cy="1390204"/>
          </a:xfrm>
        </p:grpSpPr>
        <p:sp>
          <p:nvSpPr>
            <p:cNvPr id="97" name="Rounded Rectangle 96"/>
            <p:cNvSpPr/>
            <p:nvPr/>
          </p:nvSpPr>
          <p:spPr>
            <a:xfrm>
              <a:off x="3581400" y="3577376"/>
              <a:ext cx="529938" cy="766024"/>
            </a:xfrm>
            <a:prstGeom prst="roundRect">
              <a:avLst>
                <a:gd name="adj" fmla="val 29654"/>
              </a:avLst>
            </a:prstGeom>
            <a:gradFill flip="none" rotWithShape="1">
              <a:gsLst>
                <a:gs pos="0">
                  <a:srgbClr val="00FFFF"/>
                </a:gs>
                <a:gs pos="100000">
                  <a:srgbClr val="0070C0"/>
                </a:gs>
                <a:gs pos="56000">
                  <a:srgbClr val="00B0F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8" name="Oval 117"/>
            <p:cNvSpPr/>
            <p:nvPr/>
          </p:nvSpPr>
          <p:spPr>
            <a:xfrm>
              <a:off x="3570278" y="2953196"/>
              <a:ext cx="552186" cy="552185"/>
            </a:xfrm>
            <a:prstGeom prst="ellipse">
              <a:avLst/>
            </a:prstGeom>
            <a:gradFill flip="none" rotWithShape="1">
              <a:gsLst>
                <a:gs pos="100000">
                  <a:srgbClr val="00FFFF"/>
                </a:gs>
                <a:gs pos="0">
                  <a:srgbClr val="0070C0"/>
                </a:gs>
                <a:gs pos="60000">
                  <a:srgbClr val="00B0F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20" name="TextBox 119"/>
          <p:cNvSpPr txBox="1"/>
          <p:nvPr/>
        </p:nvSpPr>
        <p:spPr>
          <a:xfrm>
            <a:off x="4953000" y="3733800"/>
            <a:ext cx="3130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Consider </a:t>
            </a:r>
            <a:r>
              <a:rPr lang="en-US" i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&gt; </a:t>
            </a:r>
            <a:r>
              <a:rPr lang="en-US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R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&gt; </a:t>
            </a:r>
            <a:r>
              <a:rPr lang="en-US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P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&gt; </a:t>
            </a:r>
            <a:r>
              <a:rPr lang="en-US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S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4959337" y="4126468"/>
            <a:ext cx="3948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Agents try to maximize payoff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4953000" y="4572000"/>
            <a:ext cx="4038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Solution := no agent can increase payoff through unilateral change of strategy.  E.g., </a:t>
            </a:r>
            <a:r>
              <a:rPr lang="en-US" i="1" dirty="0" smtClean="0">
                <a:solidFill>
                  <a:srgbClr val="00FFFF"/>
                </a:solidFill>
              </a:rPr>
              <a:t>D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-vs.-</a:t>
            </a:r>
            <a:r>
              <a:rPr lang="en-US" i="1" dirty="0" smtClean="0">
                <a:solidFill>
                  <a:srgbClr val="00FFFF"/>
                </a:solidFill>
              </a:rPr>
              <a:t>D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(</a:t>
            </a:r>
            <a:r>
              <a:rPr lang="en-US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&gt; </a:t>
            </a:r>
            <a:r>
              <a:rPr lang="en-US" i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R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and </a:t>
            </a:r>
            <a:r>
              <a:rPr lang="en-US" i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P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&gt; </a:t>
            </a:r>
            <a:r>
              <a:rPr lang="en-US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S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).  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4959337" y="5638800"/>
            <a:ext cx="3903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Each agent obtains less-than-maximum payoff (</a:t>
            </a:r>
            <a:r>
              <a:rPr lang="en-US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P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&lt; </a:t>
            </a:r>
            <a:r>
              <a:rPr lang="en-US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) owing to other agent’s adoption of strategy </a:t>
            </a:r>
            <a:r>
              <a:rPr lang="en-US" i="1" dirty="0" smtClean="0">
                <a:solidFill>
                  <a:srgbClr val="00FFFF"/>
                </a:solidFill>
              </a:rPr>
              <a:t>D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648502">
            <a:off x="7840728" y="4126468"/>
            <a:ext cx="1189236" cy="36933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Rationality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6" name="TextBox 125"/>
          <p:cNvSpPr txBox="1"/>
          <p:nvPr/>
        </p:nvSpPr>
        <p:spPr>
          <a:xfrm rot="21034013">
            <a:off x="7278275" y="5277869"/>
            <a:ext cx="1787669" cy="36933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Nash equilibrium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2400" y="805240"/>
            <a:ext cx="4608022" cy="3080960"/>
            <a:chOff x="1044141" y="3009033"/>
            <a:chExt cx="7198410" cy="3674709"/>
          </a:xfrm>
        </p:grpSpPr>
        <p:pic>
          <p:nvPicPr>
            <p:cNvPr id="150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1110" y="3642183"/>
              <a:ext cx="6421290" cy="2834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1" name="TextBox 150"/>
            <p:cNvSpPr txBox="1"/>
            <p:nvPr/>
          </p:nvSpPr>
          <p:spPr>
            <a:xfrm>
              <a:off x="1070809" y="6127867"/>
              <a:ext cx="3016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0</a:t>
              </a:r>
              <a:endParaRPr lang="en-US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grpSp>
          <p:nvGrpSpPr>
            <p:cNvPr id="152" name="Group 151"/>
            <p:cNvGrpSpPr/>
            <p:nvPr/>
          </p:nvGrpSpPr>
          <p:grpSpPr>
            <a:xfrm>
              <a:off x="1044141" y="3009033"/>
              <a:ext cx="947551" cy="3303389"/>
              <a:chOff x="1044141" y="3009033"/>
              <a:chExt cx="947551" cy="3303389"/>
            </a:xfrm>
          </p:grpSpPr>
          <p:cxnSp>
            <p:nvCxnSpPr>
              <p:cNvPr id="153" name="Straight Arrow Connector 152"/>
              <p:cNvCxnSpPr/>
              <p:nvPr/>
            </p:nvCxnSpPr>
            <p:spPr>
              <a:xfrm flipV="1">
                <a:off x="1476676" y="3469194"/>
                <a:ext cx="0" cy="2843228"/>
              </a:xfrm>
              <a:prstGeom prst="straightConnector1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4" name="TextBox 153"/>
              <p:cNvSpPr txBox="1"/>
              <p:nvPr/>
            </p:nvSpPr>
            <p:spPr>
              <a:xfrm>
                <a:off x="1125631" y="3009033"/>
                <a:ext cx="866061" cy="6121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err="1" smtClean="0">
                    <a:solidFill>
                      <a:srgbClr val="00FFFF"/>
                    </a:solidFill>
                  </a:rPr>
                  <a:t>p</a:t>
                </a:r>
                <a:r>
                  <a:rPr lang="en-US" i="1" baseline="-25000" dirty="0" err="1" smtClean="0">
                    <a:solidFill>
                      <a:srgbClr val="00FFFF"/>
                    </a:solidFill>
                  </a:rPr>
                  <a:t>D</a:t>
                </a:r>
                <a:endParaRPr lang="en-US" i="1" dirty="0">
                  <a:solidFill>
                    <a:srgbClr val="00FFFF"/>
                  </a:solidFill>
                </a:endParaRPr>
              </a:p>
            </p:txBody>
          </p:sp>
          <p:sp>
            <p:nvSpPr>
              <p:cNvPr id="155" name="TextBox 154"/>
              <p:cNvSpPr txBox="1"/>
              <p:nvPr/>
            </p:nvSpPr>
            <p:spPr>
              <a:xfrm>
                <a:off x="1044141" y="3558014"/>
                <a:ext cx="471278" cy="440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1</a:t>
                </a:r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cxnSp>
            <p:nvCxnSpPr>
              <p:cNvPr id="157" name="Straight Connector 156"/>
              <p:cNvCxnSpPr/>
              <p:nvPr/>
            </p:nvCxnSpPr>
            <p:spPr>
              <a:xfrm>
                <a:off x="1400521" y="3763192"/>
                <a:ext cx="165183" cy="0"/>
              </a:xfrm>
              <a:prstGeom prst="line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1400521" y="5037365"/>
                <a:ext cx="165183" cy="0"/>
              </a:xfrm>
              <a:prstGeom prst="line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9" name="Group 158"/>
            <p:cNvGrpSpPr/>
            <p:nvPr/>
          </p:nvGrpSpPr>
          <p:grpSpPr>
            <a:xfrm>
              <a:off x="1461826" y="6071618"/>
              <a:ext cx="6780725" cy="612124"/>
              <a:chOff x="1461826" y="6071618"/>
              <a:chExt cx="6780725" cy="612124"/>
            </a:xfrm>
          </p:grpSpPr>
          <p:cxnSp>
            <p:nvCxnSpPr>
              <p:cNvPr id="160" name="Straight Arrow Connector 159"/>
              <p:cNvCxnSpPr/>
              <p:nvPr/>
            </p:nvCxnSpPr>
            <p:spPr>
              <a:xfrm>
                <a:off x="1461826" y="6312422"/>
                <a:ext cx="6310574" cy="0"/>
              </a:xfrm>
              <a:prstGeom prst="straightConnector1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1" name="TextBox 160"/>
              <p:cNvSpPr txBox="1"/>
              <p:nvPr/>
            </p:nvSpPr>
            <p:spPr>
              <a:xfrm>
                <a:off x="7673088" y="6071618"/>
                <a:ext cx="569463" cy="6121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>
                    <a:solidFill>
                      <a:schemeClr val="bg2">
                        <a:lumMod val="40000"/>
                        <a:lumOff val="60000"/>
                      </a:schemeClr>
                    </a:solidFill>
                  </a:rPr>
                  <a:t>t</a:t>
                </a:r>
                <a:endParaRPr lang="en-US" i="1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  <p:cxnSp>
            <p:nvCxnSpPr>
              <p:cNvPr id="163" name="Straight Connector 162"/>
              <p:cNvCxnSpPr/>
              <p:nvPr/>
            </p:nvCxnSpPr>
            <p:spPr>
              <a:xfrm rot="5400000">
                <a:off x="5884798" y="6310008"/>
                <a:ext cx="165183" cy="0"/>
              </a:xfrm>
              <a:prstGeom prst="line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rot="5400000">
                <a:off x="4387935" y="6310008"/>
                <a:ext cx="165183" cy="0"/>
              </a:xfrm>
              <a:prstGeom prst="line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rot="5400000">
                <a:off x="2891072" y="6310008"/>
                <a:ext cx="165183" cy="0"/>
              </a:xfrm>
              <a:prstGeom prst="line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rot="5400000">
                <a:off x="7381659" y="6310008"/>
                <a:ext cx="165183" cy="0"/>
              </a:xfrm>
              <a:prstGeom prst="line">
                <a:avLst/>
              </a:prstGeom>
              <a:ln w="38100">
                <a:solidFill>
                  <a:schemeClr val="bg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3" name="Freeform 172"/>
            <p:cNvSpPr/>
            <p:nvPr/>
          </p:nvSpPr>
          <p:spPr>
            <a:xfrm>
              <a:off x="1492301" y="3760013"/>
              <a:ext cx="6247181" cy="453542"/>
            </a:xfrm>
            <a:custGeom>
              <a:avLst/>
              <a:gdLst>
                <a:gd name="connsiteX0" fmla="*/ 0 w 6247181"/>
                <a:gd name="connsiteY0" fmla="*/ 453542 h 453542"/>
                <a:gd name="connsiteX1" fmla="*/ 899769 w 6247181"/>
                <a:gd name="connsiteY1" fmla="*/ 270662 h 453542"/>
                <a:gd name="connsiteX2" fmla="*/ 1828800 w 6247181"/>
                <a:gd name="connsiteY2" fmla="*/ 153619 h 453542"/>
                <a:gd name="connsiteX3" fmla="*/ 2977286 w 6247181"/>
                <a:gd name="connsiteY3" fmla="*/ 73152 h 453542"/>
                <a:gd name="connsiteX4" fmla="*/ 4337913 w 6247181"/>
                <a:gd name="connsiteY4" fmla="*/ 21945 h 453542"/>
                <a:gd name="connsiteX5" fmla="*/ 5486400 w 6247181"/>
                <a:gd name="connsiteY5" fmla="*/ 14630 h 453542"/>
                <a:gd name="connsiteX6" fmla="*/ 6247181 w 6247181"/>
                <a:gd name="connsiteY6" fmla="*/ 0 h 453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47181" h="453542">
                  <a:moveTo>
                    <a:pt x="0" y="453542"/>
                  </a:moveTo>
                  <a:cubicBezTo>
                    <a:pt x="297484" y="387095"/>
                    <a:pt x="594969" y="320649"/>
                    <a:pt x="899769" y="270662"/>
                  </a:cubicBezTo>
                  <a:cubicBezTo>
                    <a:pt x="1204569" y="220675"/>
                    <a:pt x="1482547" y="186537"/>
                    <a:pt x="1828800" y="153619"/>
                  </a:cubicBezTo>
                  <a:cubicBezTo>
                    <a:pt x="2175053" y="120701"/>
                    <a:pt x="2559101" y="95098"/>
                    <a:pt x="2977286" y="73152"/>
                  </a:cubicBezTo>
                  <a:cubicBezTo>
                    <a:pt x="3395471" y="51206"/>
                    <a:pt x="3919727" y="31699"/>
                    <a:pt x="4337913" y="21945"/>
                  </a:cubicBezTo>
                  <a:cubicBezTo>
                    <a:pt x="4756099" y="12191"/>
                    <a:pt x="5486400" y="14630"/>
                    <a:pt x="5486400" y="14630"/>
                  </a:cubicBezTo>
                  <a:lnTo>
                    <a:pt x="6247181" y="0"/>
                  </a:ln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1492301" y="3811219"/>
              <a:ext cx="6254496" cy="1426464"/>
            </a:xfrm>
            <a:custGeom>
              <a:avLst/>
              <a:gdLst>
                <a:gd name="connsiteX0" fmla="*/ 0 w 6254496"/>
                <a:gd name="connsiteY0" fmla="*/ 1426464 h 1426464"/>
                <a:gd name="connsiteX1" fmla="*/ 636422 w 6254496"/>
                <a:gd name="connsiteY1" fmla="*/ 1155802 h 1426464"/>
                <a:gd name="connsiteX2" fmla="*/ 1309421 w 6254496"/>
                <a:gd name="connsiteY2" fmla="*/ 877824 h 1426464"/>
                <a:gd name="connsiteX3" fmla="*/ 2040941 w 6254496"/>
                <a:gd name="connsiteY3" fmla="*/ 614477 h 1426464"/>
                <a:gd name="connsiteX4" fmla="*/ 2706624 w 6254496"/>
                <a:gd name="connsiteY4" fmla="*/ 416967 h 1426464"/>
                <a:gd name="connsiteX5" fmla="*/ 3606393 w 6254496"/>
                <a:gd name="connsiteY5" fmla="*/ 219456 h 1426464"/>
                <a:gd name="connsiteX6" fmla="*/ 4433011 w 6254496"/>
                <a:gd name="connsiteY6" fmla="*/ 117043 h 1426464"/>
                <a:gd name="connsiteX7" fmla="*/ 5471769 w 6254496"/>
                <a:gd name="connsiteY7" fmla="*/ 36576 h 1426464"/>
                <a:gd name="connsiteX8" fmla="*/ 6254496 w 6254496"/>
                <a:gd name="connsiteY8" fmla="*/ 0 h 1426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54496" h="1426464">
                  <a:moveTo>
                    <a:pt x="0" y="1426464"/>
                  </a:moveTo>
                  <a:lnTo>
                    <a:pt x="636422" y="1155802"/>
                  </a:lnTo>
                  <a:cubicBezTo>
                    <a:pt x="854659" y="1064362"/>
                    <a:pt x="1075335" y="968045"/>
                    <a:pt x="1309421" y="877824"/>
                  </a:cubicBezTo>
                  <a:cubicBezTo>
                    <a:pt x="1543507" y="787603"/>
                    <a:pt x="1808074" y="691286"/>
                    <a:pt x="2040941" y="614477"/>
                  </a:cubicBezTo>
                  <a:cubicBezTo>
                    <a:pt x="2273808" y="537668"/>
                    <a:pt x="2445716" y="482804"/>
                    <a:pt x="2706624" y="416967"/>
                  </a:cubicBezTo>
                  <a:cubicBezTo>
                    <a:pt x="2967532" y="351130"/>
                    <a:pt x="3318662" y="269443"/>
                    <a:pt x="3606393" y="219456"/>
                  </a:cubicBezTo>
                  <a:cubicBezTo>
                    <a:pt x="3894124" y="169469"/>
                    <a:pt x="4122115" y="147523"/>
                    <a:pt x="4433011" y="117043"/>
                  </a:cubicBezTo>
                  <a:cubicBezTo>
                    <a:pt x="4743907" y="86563"/>
                    <a:pt x="5168188" y="56083"/>
                    <a:pt x="5471769" y="36576"/>
                  </a:cubicBezTo>
                  <a:cubicBezTo>
                    <a:pt x="5775350" y="17069"/>
                    <a:pt x="6014923" y="8534"/>
                    <a:pt x="6254496" y="0"/>
                  </a:cubicBez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1492301" y="4155034"/>
              <a:ext cx="6254496" cy="1953158"/>
            </a:xfrm>
            <a:custGeom>
              <a:avLst/>
              <a:gdLst>
                <a:gd name="connsiteX0" fmla="*/ 0 w 6254496"/>
                <a:gd name="connsiteY0" fmla="*/ 1953158 h 1953158"/>
                <a:gd name="connsiteX1" fmla="*/ 585216 w 6254496"/>
                <a:gd name="connsiteY1" fmla="*/ 1872691 h 1953158"/>
                <a:gd name="connsiteX2" fmla="*/ 1375257 w 6254496"/>
                <a:gd name="connsiteY2" fmla="*/ 1719072 h 1953158"/>
                <a:gd name="connsiteX3" fmla="*/ 2121408 w 6254496"/>
                <a:gd name="connsiteY3" fmla="*/ 1499616 h 1953158"/>
                <a:gd name="connsiteX4" fmla="*/ 2926080 w 6254496"/>
                <a:gd name="connsiteY4" fmla="*/ 1207008 h 1953158"/>
                <a:gd name="connsiteX5" fmla="*/ 3760013 w 6254496"/>
                <a:gd name="connsiteY5" fmla="*/ 855878 h 1953158"/>
                <a:gd name="connsiteX6" fmla="*/ 4586630 w 6254496"/>
                <a:gd name="connsiteY6" fmla="*/ 504748 h 1953158"/>
                <a:gd name="connsiteX7" fmla="*/ 5405933 w 6254496"/>
                <a:gd name="connsiteY7" fmla="*/ 226771 h 1953158"/>
                <a:gd name="connsiteX8" fmla="*/ 6254496 w 6254496"/>
                <a:gd name="connsiteY8" fmla="*/ 0 h 1953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54496" h="1953158">
                  <a:moveTo>
                    <a:pt x="0" y="1953158"/>
                  </a:moveTo>
                  <a:cubicBezTo>
                    <a:pt x="178003" y="1932431"/>
                    <a:pt x="356007" y="1911705"/>
                    <a:pt x="585216" y="1872691"/>
                  </a:cubicBezTo>
                  <a:cubicBezTo>
                    <a:pt x="814425" y="1833677"/>
                    <a:pt x="1119225" y="1781251"/>
                    <a:pt x="1375257" y="1719072"/>
                  </a:cubicBezTo>
                  <a:cubicBezTo>
                    <a:pt x="1631289" y="1656893"/>
                    <a:pt x="1862938" y="1584960"/>
                    <a:pt x="2121408" y="1499616"/>
                  </a:cubicBezTo>
                  <a:cubicBezTo>
                    <a:pt x="2379878" y="1414272"/>
                    <a:pt x="2652979" y="1314298"/>
                    <a:pt x="2926080" y="1207008"/>
                  </a:cubicBezTo>
                  <a:cubicBezTo>
                    <a:pt x="3199181" y="1099718"/>
                    <a:pt x="3760013" y="855878"/>
                    <a:pt x="3760013" y="855878"/>
                  </a:cubicBezTo>
                  <a:cubicBezTo>
                    <a:pt x="4036771" y="738835"/>
                    <a:pt x="4312310" y="609599"/>
                    <a:pt x="4586630" y="504748"/>
                  </a:cubicBezTo>
                  <a:cubicBezTo>
                    <a:pt x="4860950" y="399897"/>
                    <a:pt x="5127955" y="310896"/>
                    <a:pt x="5405933" y="226771"/>
                  </a:cubicBezTo>
                  <a:cubicBezTo>
                    <a:pt x="5683911" y="142646"/>
                    <a:pt x="5969203" y="71323"/>
                    <a:pt x="6254496" y="0"/>
                  </a:cubicBezTo>
                </a:path>
              </a:pathLst>
            </a:cu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9" name="Straight Connector 178"/>
            <p:cNvCxnSpPr/>
            <p:nvPr/>
          </p:nvCxnSpPr>
          <p:spPr>
            <a:xfrm>
              <a:off x="1461248" y="3759065"/>
              <a:ext cx="6166463" cy="0"/>
            </a:xfrm>
            <a:prstGeom prst="line">
              <a:avLst/>
            </a:prstGeom>
            <a:ln w="38100">
              <a:solidFill>
                <a:srgbClr val="00FF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>
              <a:off x="1467972" y="6311152"/>
              <a:ext cx="6166462" cy="0"/>
            </a:xfrm>
            <a:prstGeom prst="line">
              <a:avLst/>
            </a:prstGeom>
            <a:ln w="38100">
              <a:solidFill>
                <a:srgbClr val="FFC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6" name="Group 195"/>
          <p:cNvGrpSpPr/>
          <p:nvPr/>
        </p:nvGrpSpPr>
        <p:grpSpPr>
          <a:xfrm>
            <a:off x="5860806" y="1964169"/>
            <a:ext cx="269825" cy="679320"/>
            <a:chOff x="2520448" y="2953201"/>
            <a:chExt cx="552185" cy="1390199"/>
          </a:xfrm>
        </p:grpSpPr>
        <p:sp>
          <p:nvSpPr>
            <p:cNvPr id="197" name="Rounded Rectangle 196"/>
            <p:cNvSpPr/>
            <p:nvPr/>
          </p:nvSpPr>
          <p:spPr>
            <a:xfrm>
              <a:off x="2531577" y="3577376"/>
              <a:ext cx="529938" cy="766024"/>
            </a:xfrm>
            <a:prstGeom prst="roundRect">
              <a:avLst>
                <a:gd name="adj" fmla="val 29654"/>
              </a:avLst>
            </a:prstGeom>
            <a:gradFill flip="none" rotWithShape="1">
              <a:gsLst>
                <a:gs pos="0">
                  <a:srgbClr val="FFC000"/>
                </a:gs>
                <a:gs pos="100000">
                  <a:schemeClr val="accent6">
                    <a:lumMod val="50000"/>
                  </a:schemeClr>
                </a:gs>
                <a:gs pos="56000">
                  <a:srgbClr val="FF7A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1" name="Oval 200"/>
            <p:cNvSpPr/>
            <p:nvPr/>
          </p:nvSpPr>
          <p:spPr>
            <a:xfrm>
              <a:off x="2520448" y="2953201"/>
              <a:ext cx="552185" cy="552185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6207175" y="1878308"/>
            <a:ext cx="269825" cy="679320"/>
            <a:chOff x="1629029" y="2953203"/>
            <a:chExt cx="552186" cy="1390197"/>
          </a:xfrm>
        </p:grpSpPr>
        <p:sp>
          <p:nvSpPr>
            <p:cNvPr id="204" name="Rounded Rectangle 203"/>
            <p:cNvSpPr/>
            <p:nvPr/>
          </p:nvSpPr>
          <p:spPr>
            <a:xfrm>
              <a:off x="1640153" y="3577376"/>
              <a:ext cx="529938" cy="766024"/>
            </a:xfrm>
            <a:prstGeom prst="roundRect">
              <a:avLst>
                <a:gd name="adj" fmla="val 29654"/>
              </a:avLst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50000"/>
                  </a:schemeClr>
                </a:gs>
                <a:gs pos="100000">
                  <a:schemeClr val="bg2"/>
                </a:gs>
                <a:gs pos="56000">
                  <a:schemeClr val="bg2">
                    <a:lumMod val="60000"/>
                    <a:lumOff val="40000"/>
                    <a:alpha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6" name="Oval 205"/>
            <p:cNvSpPr/>
            <p:nvPr/>
          </p:nvSpPr>
          <p:spPr>
            <a:xfrm>
              <a:off x="1629029" y="2953203"/>
              <a:ext cx="552186" cy="552186"/>
            </a:xfrm>
            <a:prstGeom prst="ellipse">
              <a:avLst/>
            </a:prstGeom>
            <a:gradFill flip="none" rotWithShape="1">
              <a:gsLst>
                <a:gs pos="100000">
                  <a:schemeClr val="bg2">
                    <a:lumMod val="20000"/>
                    <a:lumOff val="80000"/>
                    <a:alpha val="50000"/>
                  </a:schemeClr>
                </a:gs>
                <a:gs pos="0">
                  <a:schemeClr val="bg2"/>
                </a:gs>
                <a:gs pos="60000">
                  <a:schemeClr val="bg2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08" name="Group 207"/>
          <p:cNvGrpSpPr/>
          <p:nvPr/>
        </p:nvGrpSpPr>
        <p:grpSpPr>
          <a:xfrm>
            <a:off x="6207175" y="2749815"/>
            <a:ext cx="269825" cy="679320"/>
            <a:chOff x="1629029" y="2953203"/>
            <a:chExt cx="552186" cy="1390197"/>
          </a:xfrm>
        </p:grpSpPr>
        <p:sp>
          <p:nvSpPr>
            <p:cNvPr id="209" name="Rounded Rectangle 208"/>
            <p:cNvSpPr/>
            <p:nvPr/>
          </p:nvSpPr>
          <p:spPr>
            <a:xfrm>
              <a:off x="1640153" y="3577376"/>
              <a:ext cx="529938" cy="766024"/>
            </a:xfrm>
            <a:prstGeom prst="roundRect">
              <a:avLst>
                <a:gd name="adj" fmla="val 29654"/>
              </a:avLst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50000"/>
                  </a:schemeClr>
                </a:gs>
                <a:gs pos="100000">
                  <a:schemeClr val="bg2"/>
                </a:gs>
                <a:gs pos="56000">
                  <a:schemeClr val="bg2">
                    <a:lumMod val="60000"/>
                    <a:lumOff val="40000"/>
                    <a:alpha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11" name="Oval 210"/>
            <p:cNvSpPr/>
            <p:nvPr/>
          </p:nvSpPr>
          <p:spPr>
            <a:xfrm>
              <a:off x="1629029" y="2953203"/>
              <a:ext cx="552186" cy="552186"/>
            </a:xfrm>
            <a:prstGeom prst="ellipse">
              <a:avLst/>
            </a:prstGeom>
            <a:gradFill flip="none" rotWithShape="1">
              <a:gsLst>
                <a:gs pos="100000">
                  <a:schemeClr val="bg2">
                    <a:lumMod val="20000"/>
                    <a:lumOff val="80000"/>
                    <a:alpha val="50000"/>
                  </a:schemeClr>
                </a:gs>
                <a:gs pos="0">
                  <a:schemeClr val="bg2"/>
                </a:gs>
                <a:gs pos="60000">
                  <a:schemeClr val="bg2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13" name="Group 212"/>
          <p:cNvGrpSpPr/>
          <p:nvPr/>
        </p:nvGrpSpPr>
        <p:grpSpPr>
          <a:xfrm>
            <a:off x="5854630" y="2850203"/>
            <a:ext cx="269827" cy="679323"/>
            <a:chOff x="3570278" y="2953196"/>
            <a:chExt cx="552186" cy="1390204"/>
          </a:xfrm>
        </p:grpSpPr>
        <p:sp>
          <p:nvSpPr>
            <p:cNvPr id="214" name="Rounded Rectangle 213"/>
            <p:cNvSpPr/>
            <p:nvPr/>
          </p:nvSpPr>
          <p:spPr>
            <a:xfrm>
              <a:off x="3581400" y="3577376"/>
              <a:ext cx="529938" cy="766024"/>
            </a:xfrm>
            <a:prstGeom prst="roundRect">
              <a:avLst>
                <a:gd name="adj" fmla="val 29654"/>
              </a:avLst>
            </a:prstGeom>
            <a:gradFill flip="none" rotWithShape="1">
              <a:gsLst>
                <a:gs pos="0">
                  <a:srgbClr val="00FFFF"/>
                </a:gs>
                <a:gs pos="100000">
                  <a:srgbClr val="0070C0"/>
                </a:gs>
                <a:gs pos="56000">
                  <a:srgbClr val="00B0F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16" name="Oval 215"/>
            <p:cNvSpPr/>
            <p:nvPr/>
          </p:nvSpPr>
          <p:spPr>
            <a:xfrm>
              <a:off x="3570278" y="2953196"/>
              <a:ext cx="552186" cy="552185"/>
            </a:xfrm>
            <a:prstGeom prst="ellipse">
              <a:avLst/>
            </a:prstGeom>
            <a:gradFill flip="none" rotWithShape="1">
              <a:gsLst>
                <a:gs pos="100000">
                  <a:srgbClr val="00FFFF"/>
                </a:gs>
                <a:gs pos="0">
                  <a:srgbClr val="0070C0"/>
                </a:gs>
                <a:gs pos="60000">
                  <a:srgbClr val="00B0F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19" name="TextBox 218"/>
          <p:cNvSpPr txBox="1"/>
          <p:nvPr/>
        </p:nvSpPr>
        <p:spPr>
          <a:xfrm>
            <a:off x="279662" y="3750274"/>
            <a:ext cx="4045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Consider </a:t>
            </a:r>
            <a:r>
              <a:rPr lang="en-US" i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&gt; </a:t>
            </a:r>
            <a:r>
              <a:rPr lang="en-US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R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&gt; </a:t>
            </a:r>
            <a:r>
              <a:rPr lang="en-US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P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&gt; </a:t>
            </a:r>
            <a:r>
              <a:rPr lang="en-US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S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281751" y="4119606"/>
            <a:ext cx="4293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, </a:t>
            </a:r>
            <a:r>
              <a:rPr lang="en-US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R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, </a:t>
            </a:r>
            <a:r>
              <a:rPr lang="en-US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P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, and </a:t>
            </a:r>
            <a:r>
              <a:rPr lang="en-US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S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are cell-replication coefficients associated with pairwise collisions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276988" y="4953000"/>
            <a:ext cx="4483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Stable homogeneous steady state, i.e. </a:t>
            </a:r>
            <a:r>
              <a:rPr lang="en-US" i="1" dirty="0" err="1" smtClean="0">
                <a:solidFill>
                  <a:srgbClr val="00FFFF"/>
                </a:solidFill>
              </a:rPr>
              <a:t>p</a:t>
            </a:r>
            <a:r>
              <a:rPr lang="en-US" i="1" baseline="-25000" dirty="0" err="1" smtClean="0">
                <a:solidFill>
                  <a:srgbClr val="00FFFF"/>
                </a:solidFill>
              </a:rPr>
              <a:t>D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→ 1 because </a:t>
            </a:r>
            <a:r>
              <a:rPr lang="en-US" i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T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&gt; </a:t>
            </a:r>
            <a:r>
              <a:rPr lang="en-US" i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R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and </a:t>
            </a:r>
            <a:r>
              <a:rPr lang="en-US" i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P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&gt; </a:t>
            </a:r>
            <a:r>
              <a:rPr lang="en-US" i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S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.  </a:t>
            </a:r>
          </a:p>
        </p:txBody>
      </p:sp>
      <p:sp>
        <p:nvSpPr>
          <p:cNvPr id="222" name="TextBox 221"/>
          <p:cNvSpPr txBox="1"/>
          <p:nvPr/>
        </p:nvSpPr>
        <p:spPr>
          <a:xfrm>
            <a:off x="278161" y="5791200"/>
            <a:ext cx="4293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Enriching in </a:t>
            </a:r>
            <a:r>
              <a:rPr lang="en-US" i="1" dirty="0" smtClean="0">
                <a:solidFill>
                  <a:srgbClr val="00FFFF"/>
                </a:solidFill>
              </a:rPr>
              <a:t>D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reduces fitness of both cell types (because </a:t>
            </a:r>
            <a:r>
              <a:rPr lang="en-US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&gt; </a:t>
            </a:r>
            <a:r>
              <a:rPr lang="en-US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P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and </a:t>
            </a:r>
            <a:r>
              <a:rPr lang="en-US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R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&gt; </a:t>
            </a:r>
            <a:r>
              <a:rPr lang="en-US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S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)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3" name="TextBox 222"/>
          <p:cNvSpPr txBox="1"/>
          <p:nvPr/>
        </p:nvSpPr>
        <p:spPr>
          <a:xfrm rot="20943672">
            <a:off x="2649726" y="4531246"/>
            <a:ext cx="2355260" cy="36933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Replicators with fitness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4" name="TextBox 223"/>
          <p:cNvSpPr txBox="1"/>
          <p:nvPr/>
        </p:nvSpPr>
        <p:spPr>
          <a:xfrm rot="829994">
            <a:off x="3354382" y="5277869"/>
            <a:ext cx="506229" cy="36933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581400" y="2186635"/>
            <a:ext cx="834124" cy="1394765"/>
            <a:chOff x="76200" y="609600"/>
            <a:chExt cx="1619008" cy="2707194"/>
          </a:xfrm>
        </p:grpSpPr>
        <p:pic>
          <p:nvPicPr>
            <p:cNvPr id="80" name="Picture 24" descr="C:\Users\dliao\Documents\My Notebook\Physics\Princeton PhD Candidate\PSOC 2010-04 Baltimore\EGTPrimitives\Flask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609600"/>
              <a:ext cx="1619008" cy="2707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7" name="Oval 86"/>
            <p:cNvSpPr/>
            <p:nvPr/>
          </p:nvSpPr>
          <p:spPr>
            <a:xfrm>
              <a:off x="486219" y="2612254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8" name="Oval 87"/>
            <p:cNvSpPr/>
            <p:nvPr/>
          </p:nvSpPr>
          <p:spPr>
            <a:xfrm>
              <a:off x="832112" y="2766623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0" name="Oval 89"/>
            <p:cNvSpPr/>
            <p:nvPr/>
          </p:nvSpPr>
          <p:spPr>
            <a:xfrm>
              <a:off x="977520" y="2387572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1" name="Oval 90"/>
            <p:cNvSpPr/>
            <p:nvPr/>
          </p:nvSpPr>
          <p:spPr>
            <a:xfrm>
              <a:off x="631147" y="2286000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2" name="Oval 91"/>
            <p:cNvSpPr/>
            <p:nvPr/>
          </p:nvSpPr>
          <p:spPr>
            <a:xfrm>
              <a:off x="655150" y="2088615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8" name="Oval 97"/>
            <p:cNvSpPr/>
            <p:nvPr/>
          </p:nvSpPr>
          <p:spPr>
            <a:xfrm>
              <a:off x="680653" y="2567466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9" name="Oval 98"/>
            <p:cNvSpPr/>
            <p:nvPr/>
          </p:nvSpPr>
          <p:spPr>
            <a:xfrm>
              <a:off x="970599" y="2115776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0" name="Oval 99"/>
            <p:cNvSpPr/>
            <p:nvPr/>
          </p:nvSpPr>
          <p:spPr>
            <a:xfrm>
              <a:off x="873952" y="2571000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1" name="Oval 100"/>
            <p:cNvSpPr/>
            <p:nvPr/>
          </p:nvSpPr>
          <p:spPr>
            <a:xfrm>
              <a:off x="1039965" y="2728081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2" name="Oval 101"/>
            <p:cNvSpPr/>
            <p:nvPr/>
          </p:nvSpPr>
          <p:spPr>
            <a:xfrm>
              <a:off x="486219" y="2415103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3" name="Oval 102"/>
            <p:cNvSpPr/>
            <p:nvPr/>
          </p:nvSpPr>
          <p:spPr>
            <a:xfrm>
              <a:off x="783405" y="2398829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>
              <a:off x="1117743" y="2250405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7" name="Oval 106"/>
            <p:cNvSpPr/>
            <p:nvPr/>
          </p:nvSpPr>
          <p:spPr>
            <a:xfrm>
              <a:off x="483311" y="1999525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8" name="Oval 107"/>
            <p:cNvSpPr/>
            <p:nvPr/>
          </p:nvSpPr>
          <p:spPr>
            <a:xfrm>
              <a:off x="1108217" y="2535524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9" name="Oval 108"/>
            <p:cNvSpPr/>
            <p:nvPr/>
          </p:nvSpPr>
          <p:spPr>
            <a:xfrm>
              <a:off x="628164" y="2757538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0" name="Oval 109"/>
            <p:cNvSpPr/>
            <p:nvPr/>
          </p:nvSpPr>
          <p:spPr>
            <a:xfrm>
              <a:off x="451332" y="2188484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>
              <a:off x="828478" y="1984907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2" name="Oval 111"/>
            <p:cNvSpPr/>
            <p:nvPr/>
          </p:nvSpPr>
          <p:spPr>
            <a:xfrm>
              <a:off x="804215" y="2193768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3" name="Oval 112"/>
            <p:cNvSpPr/>
            <p:nvPr/>
          </p:nvSpPr>
          <p:spPr>
            <a:xfrm>
              <a:off x="1120709" y="1972290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7" name="Oval 126"/>
            <p:cNvSpPr/>
            <p:nvPr/>
          </p:nvSpPr>
          <p:spPr>
            <a:xfrm>
              <a:off x="651055" y="1894014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0" name="Oval 129"/>
            <p:cNvSpPr/>
            <p:nvPr/>
          </p:nvSpPr>
          <p:spPr>
            <a:xfrm>
              <a:off x="450739" y="1813531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1" name="Oval 130"/>
            <p:cNvSpPr/>
            <p:nvPr/>
          </p:nvSpPr>
          <p:spPr>
            <a:xfrm>
              <a:off x="817211" y="1788626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2" name="Oval 131"/>
            <p:cNvSpPr/>
            <p:nvPr/>
          </p:nvSpPr>
          <p:spPr>
            <a:xfrm>
              <a:off x="1009341" y="1806415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20435" y="669849"/>
            <a:ext cx="3967578" cy="64633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Evolutionary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dynamics providing insight into a related </a:t>
            </a:r>
            <a:r>
              <a:rPr lang="en-US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game theory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model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5" name="TextBox 224"/>
          <p:cNvSpPr txBox="1"/>
          <p:nvPr/>
        </p:nvSpPr>
        <p:spPr>
          <a:xfrm rot="19419888">
            <a:off x="5058546" y="1116998"/>
            <a:ext cx="1534409" cy="36933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Game theory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5" name="TextBox 124"/>
          <p:cNvSpPr txBox="1"/>
          <p:nvPr/>
        </p:nvSpPr>
        <p:spPr>
          <a:xfrm rot="21327701">
            <a:off x="3262100" y="3702178"/>
            <a:ext cx="1984198" cy="36933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Prisoner’s dilemma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63500" dir="5400000" sx="105000" sy="105000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Tantalizing connections in game theory</a:t>
            </a:r>
            <a:endParaRPr lang="en-US" sz="2400" dirty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52400" y="533400"/>
            <a:ext cx="9448800" cy="6553200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TextBox 225"/>
          <p:cNvSpPr txBox="1"/>
          <p:nvPr/>
        </p:nvSpPr>
        <p:spPr>
          <a:xfrm rot="21062625">
            <a:off x="4047795" y="5700604"/>
            <a:ext cx="1801840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tx1">
                  <a:lumMod val="85000"/>
                </a:schemeClr>
              </a:gs>
            </a:gsLst>
            <a:lin ang="135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Fortune cookie</a:t>
            </a:r>
            <a:endParaRPr lang="en-US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280238" y="5691906"/>
            <a:ext cx="1114210" cy="1064118"/>
            <a:chOff x="2968777" y="5784114"/>
            <a:chExt cx="1114210" cy="1064118"/>
          </a:xfrm>
        </p:grpSpPr>
        <p:sp>
          <p:nvSpPr>
            <p:cNvPr id="13" name="Freeform 12"/>
            <p:cNvSpPr/>
            <p:nvPr/>
          </p:nvSpPr>
          <p:spPr>
            <a:xfrm>
              <a:off x="2968777" y="5860628"/>
              <a:ext cx="762964" cy="987604"/>
            </a:xfrm>
            <a:custGeom>
              <a:avLst/>
              <a:gdLst>
                <a:gd name="connsiteX0" fmla="*/ 762964 w 765833"/>
                <a:gd name="connsiteY0" fmla="*/ 970893 h 1019800"/>
                <a:gd name="connsiteX1" fmla="*/ 621743 w 765833"/>
                <a:gd name="connsiteY1" fmla="*/ 970893 h 1019800"/>
                <a:gd name="connsiteX2" fmla="*/ 360486 w 765833"/>
                <a:gd name="connsiteY2" fmla="*/ 864978 h 1019800"/>
                <a:gd name="connsiteX3" fmla="*/ 95699 w 765833"/>
                <a:gd name="connsiteY3" fmla="*/ 596660 h 1019800"/>
                <a:gd name="connsiteX4" fmla="*/ 375 w 765833"/>
                <a:gd name="connsiteY4" fmla="*/ 236549 h 1019800"/>
                <a:gd name="connsiteX5" fmla="*/ 123943 w 765833"/>
                <a:gd name="connsiteY5" fmla="*/ 28249 h 1019800"/>
                <a:gd name="connsiteX6" fmla="*/ 286346 w 765833"/>
                <a:gd name="connsiteY6" fmla="*/ 38841 h 1019800"/>
                <a:gd name="connsiteX7" fmla="*/ 498176 w 765833"/>
                <a:gd name="connsiteY7" fmla="*/ 367177 h 1019800"/>
                <a:gd name="connsiteX8" fmla="*/ 762964 w 765833"/>
                <a:gd name="connsiteY8" fmla="*/ 970893 h 1019800"/>
                <a:gd name="connsiteX0" fmla="*/ 762964 w 765833"/>
                <a:gd name="connsiteY0" fmla="*/ 970893 h 1019800"/>
                <a:gd name="connsiteX1" fmla="*/ 621743 w 765833"/>
                <a:gd name="connsiteY1" fmla="*/ 970893 h 1019800"/>
                <a:gd name="connsiteX2" fmla="*/ 360486 w 765833"/>
                <a:gd name="connsiteY2" fmla="*/ 864978 h 1019800"/>
                <a:gd name="connsiteX3" fmla="*/ 95699 w 765833"/>
                <a:gd name="connsiteY3" fmla="*/ 596660 h 1019800"/>
                <a:gd name="connsiteX4" fmla="*/ 375 w 765833"/>
                <a:gd name="connsiteY4" fmla="*/ 236549 h 1019800"/>
                <a:gd name="connsiteX5" fmla="*/ 123943 w 765833"/>
                <a:gd name="connsiteY5" fmla="*/ 28249 h 1019800"/>
                <a:gd name="connsiteX6" fmla="*/ 286346 w 765833"/>
                <a:gd name="connsiteY6" fmla="*/ 38841 h 1019800"/>
                <a:gd name="connsiteX7" fmla="*/ 498176 w 765833"/>
                <a:gd name="connsiteY7" fmla="*/ 367177 h 1019800"/>
                <a:gd name="connsiteX8" fmla="*/ 762964 w 765833"/>
                <a:gd name="connsiteY8" fmla="*/ 970893 h 1019800"/>
                <a:gd name="connsiteX0" fmla="*/ 762964 w 762964"/>
                <a:gd name="connsiteY0" fmla="*/ 970893 h 987604"/>
                <a:gd name="connsiteX1" fmla="*/ 621743 w 762964"/>
                <a:gd name="connsiteY1" fmla="*/ 970893 h 987604"/>
                <a:gd name="connsiteX2" fmla="*/ 360486 w 762964"/>
                <a:gd name="connsiteY2" fmla="*/ 864978 h 987604"/>
                <a:gd name="connsiteX3" fmla="*/ 95699 w 762964"/>
                <a:gd name="connsiteY3" fmla="*/ 596660 h 987604"/>
                <a:gd name="connsiteX4" fmla="*/ 375 w 762964"/>
                <a:gd name="connsiteY4" fmla="*/ 236549 h 987604"/>
                <a:gd name="connsiteX5" fmla="*/ 123943 w 762964"/>
                <a:gd name="connsiteY5" fmla="*/ 28249 h 987604"/>
                <a:gd name="connsiteX6" fmla="*/ 286346 w 762964"/>
                <a:gd name="connsiteY6" fmla="*/ 38841 h 987604"/>
                <a:gd name="connsiteX7" fmla="*/ 498176 w 762964"/>
                <a:gd name="connsiteY7" fmla="*/ 367177 h 987604"/>
                <a:gd name="connsiteX8" fmla="*/ 762964 w 762964"/>
                <a:gd name="connsiteY8" fmla="*/ 970893 h 987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2964" h="987604">
                  <a:moveTo>
                    <a:pt x="762964" y="970893"/>
                  </a:moveTo>
                  <a:cubicBezTo>
                    <a:pt x="727070" y="997372"/>
                    <a:pt x="688823" y="988546"/>
                    <a:pt x="621743" y="970893"/>
                  </a:cubicBezTo>
                  <a:cubicBezTo>
                    <a:pt x="554663" y="953240"/>
                    <a:pt x="448160" y="927350"/>
                    <a:pt x="360486" y="864978"/>
                  </a:cubicBezTo>
                  <a:cubicBezTo>
                    <a:pt x="272812" y="802606"/>
                    <a:pt x="155718" y="701398"/>
                    <a:pt x="95699" y="596660"/>
                  </a:cubicBezTo>
                  <a:cubicBezTo>
                    <a:pt x="35680" y="491922"/>
                    <a:pt x="-4332" y="331284"/>
                    <a:pt x="375" y="236549"/>
                  </a:cubicBezTo>
                  <a:cubicBezTo>
                    <a:pt x="5082" y="141814"/>
                    <a:pt x="76281" y="61200"/>
                    <a:pt x="123943" y="28249"/>
                  </a:cubicBezTo>
                  <a:cubicBezTo>
                    <a:pt x="171605" y="-4702"/>
                    <a:pt x="223974" y="-17647"/>
                    <a:pt x="286346" y="38841"/>
                  </a:cubicBezTo>
                  <a:cubicBezTo>
                    <a:pt x="348718" y="95329"/>
                    <a:pt x="419328" y="212423"/>
                    <a:pt x="498176" y="367177"/>
                  </a:cubicBezTo>
                  <a:cubicBezTo>
                    <a:pt x="577024" y="521931"/>
                    <a:pt x="742370" y="870274"/>
                    <a:pt x="762964" y="97089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723B1C"/>
                </a:gs>
                <a:gs pos="100000">
                  <a:srgbClr val="351909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2982678" y="5784114"/>
              <a:ext cx="1100309" cy="1040345"/>
            </a:xfrm>
            <a:custGeom>
              <a:avLst/>
              <a:gdLst>
                <a:gd name="connsiteX0" fmla="*/ 752593 w 1100309"/>
                <a:gd name="connsiteY0" fmla="*/ 1040345 h 1046394"/>
                <a:gd name="connsiteX1" fmla="*/ 646678 w 1100309"/>
                <a:gd name="connsiteY1" fmla="*/ 1005040 h 1046394"/>
                <a:gd name="connsiteX2" fmla="*/ 452500 w 1100309"/>
                <a:gd name="connsiteY2" fmla="*/ 927369 h 1046394"/>
                <a:gd name="connsiteX3" fmla="*/ 314811 w 1100309"/>
                <a:gd name="connsiteY3" fmla="*/ 832046 h 1046394"/>
                <a:gd name="connsiteX4" fmla="*/ 162999 w 1100309"/>
                <a:gd name="connsiteY4" fmla="*/ 729661 h 1046394"/>
                <a:gd name="connsiteX5" fmla="*/ 67676 w 1100309"/>
                <a:gd name="connsiteY5" fmla="*/ 584910 h 1046394"/>
                <a:gd name="connsiteX6" fmla="*/ 596 w 1100309"/>
                <a:gd name="connsiteY6" fmla="*/ 415446 h 1046394"/>
                <a:gd name="connsiteX7" fmla="*/ 39432 w 1100309"/>
                <a:gd name="connsiteY7" fmla="*/ 178903 h 1046394"/>
                <a:gd name="connsiteX8" fmla="*/ 117103 w 1100309"/>
                <a:gd name="connsiteY8" fmla="*/ 104762 h 1046394"/>
                <a:gd name="connsiteX9" fmla="*/ 272445 w 1100309"/>
                <a:gd name="connsiteY9" fmla="*/ 30622 h 1046394"/>
                <a:gd name="connsiteX10" fmla="*/ 378360 w 1100309"/>
                <a:gd name="connsiteY10" fmla="*/ 2378 h 1046394"/>
                <a:gd name="connsiteX11" fmla="*/ 431317 w 1100309"/>
                <a:gd name="connsiteY11" fmla="*/ 2378 h 1046394"/>
                <a:gd name="connsiteX12" fmla="*/ 484275 w 1100309"/>
                <a:gd name="connsiteY12" fmla="*/ 9439 h 1046394"/>
                <a:gd name="connsiteX13" fmla="*/ 586659 w 1100309"/>
                <a:gd name="connsiteY13" fmla="*/ 30622 h 1046394"/>
                <a:gd name="connsiteX14" fmla="*/ 773776 w 1100309"/>
                <a:gd name="connsiteY14" fmla="*/ 104762 h 1046394"/>
                <a:gd name="connsiteX15" fmla="*/ 978545 w 1100309"/>
                <a:gd name="connsiteY15" fmla="*/ 274226 h 1046394"/>
                <a:gd name="connsiteX16" fmla="*/ 1077399 w 1100309"/>
                <a:gd name="connsiteY16" fmla="*/ 447221 h 1046394"/>
                <a:gd name="connsiteX17" fmla="*/ 1098582 w 1100309"/>
                <a:gd name="connsiteY17" fmla="*/ 563727 h 1046394"/>
                <a:gd name="connsiteX18" fmla="*/ 1095052 w 1100309"/>
                <a:gd name="connsiteY18" fmla="*/ 602563 h 1046394"/>
                <a:gd name="connsiteX19" fmla="*/ 1063277 w 1100309"/>
                <a:gd name="connsiteY19" fmla="*/ 609624 h 1046394"/>
                <a:gd name="connsiteX20" fmla="*/ 985606 w 1100309"/>
                <a:gd name="connsiteY20" fmla="*/ 613154 h 1046394"/>
                <a:gd name="connsiteX21" fmla="*/ 869100 w 1100309"/>
                <a:gd name="connsiteY21" fmla="*/ 599032 h 1046394"/>
                <a:gd name="connsiteX22" fmla="*/ 742002 w 1100309"/>
                <a:gd name="connsiteY22" fmla="*/ 560197 h 1046394"/>
                <a:gd name="connsiteX23" fmla="*/ 632556 w 1100309"/>
                <a:gd name="connsiteY23" fmla="*/ 521361 h 1046394"/>
                <a:gd name="connsiteX24" fmla="*/ 650208 w 1100309"/>
                <a:gd name="connsiteY24" fmla="*/ 542544 h 1046394"/>
                <a:gd name="connsiteX25" fmla="*/ 671391 w 1100309"/>
                <a:gd name="connsiteY25" fmla="*/ 584910 h 1046394"/>
                <a:gd name="connsiteX26" fmla="*/ 731410 w 1100309"/>
                <a:gd name="connsiteY26" fmla="*/ 740253 h 1046394"/>
                <a:gd name="connsiteX27" fmla="*/ 773776 w 1100309"/>
                <a:gd name="connsiteY27" fmla="*/ 881473 h 1046394"/>
                <a:gd name="connsiteX28" fmla="*/ 752593 w 1100309"/>
                <a:gd name="connsiteY28" fmla="*/ 1040345 h 1046394"/>
                <a:gd name="connsiteX0" fmla="*/ 752593 w 1100309"/>
                <a:gd name="connsiteY0" fmla="*/ 1040345 h 1046394"/>
                <a:gd name="connsiteX1" fmla="*/ 646678 w 1100309"/>
                <a:gd name="connsiteY1" fmla="*/ 1005040 h 1046394"/>
                <a:gd name="connsiteX2" fmla="*/ 452500 w 1100309"/>
                <a:gd name="connsiteY2" fmla="*/ 927369 h 1046394"/>
                <a:gd name="connsiteX3" fmla="*/ 314811 w 1100309"/>
                <a:gd name="connsiteY3" fmla="*/ 832046 h 1046394"/>
                <a:gd name="connsiteX4" fmla="*/ 162999 w 1100309"/>
                <a:gd name="connsiteY4" fmla="*/ 729661 h 1046394"/>
                <a:gd name="connsiteX5" fmla="*/ 67676 w 1100309"/>
                <a:gd name="connsiteY5" fmla="*/ 584910 h 1046394"/>
                <a:gd name="connsiteX6" fmla="*/ 596 w 1100309"/>
                <a:gd name="connsiteY6" fmla="*/ 415446 h 1046394"/>
                <a:gd name="connsiteX7" fmla="*/ 39432 w 1100309"/>
                <a:gd name="connsiteY7" fmla="*/ 178903 h 1046394"/>
                <a:gd name="connsiteX8" fmla="*/ 117103 w 1100309"/>
                <a:gd name="connsiteY8" fmla="*/ 104762 h 1046394"/>
                <a:gd name="connsiteX9" fmla="*/ 272445 w 1100309"/>
                <a:gd name="connsiteY9" fmla="*/ 30622 h 1046394"/>
                <a:gd name="connsiteX10" fmla="*/ 378360 w 1100309"/>
                <a:gd name="connsiteY10" fmla="*/ 2378 h 1046394"/>
                <a:gd name="connsiteX11" fmla="*/ 431317 w 1100309"/>
                <a:gd name="connsiteY11" fmla="*/ 2378 h 1046394"/>
                <a:gd name="connsiteX12" fmla="*/ 484275 w 1100309"/>
                <a:gd name="connsiteY12" fmla="*/ 9439 h 1046394"/>
                <a:gd name="connsiteX13" fmla="*/ 586659 w 1100309"/>
                <a:gd name="connsiteY13" fmla="*/ 30622 h 1046394"/>
                <a:gd name="connsiteX14" fmla="*/ 773776 w 1100309"/>
                <a:gd name="connsiteY14" fmla="*/ 104762 h 1046394"/>
                <a:gd name="connsiteX15" fmla="*/ 978545 w 1100309"/>
                <a:gd name="connsiteY15" fmla="*/ 274226 h 1046394"/>
                <a:gd name="connsiteX16" fmla="*/ 1077399 w 1100309"/>
                <a:gd name="connsiteY16" fmla="*/ 447221 h 1046394"/>
                <a:gd name="connsiteX17" fmla="*/ 1098582 w 1100309"/>
                <a:gd name="connsiteY17" fmla="*/ 563727 h 1046394"/>
                <a:gd name="connsiteX18" fmla="*/ 1095052 w 1100309"/>
                <a:gd name="connsiteY18" fmla="*/ 602563 h 1046394"/>
                <a:gd name="connsiteX19" fmla="*/ 1063277 w 1100309"/>
                <a:gd name="connsiteY19" fmla="*/ 609624 h 1046394"/>
                <a:gd name="connsiteX20" fmla="*/ 985606 w 1100309"/>
                <a:gd name="connsiteY20" fmla="*/ 613154 h 1046394"/>
                <a:gd name="connsiteX21" fmla="*/ 869100 w 1100309"/>
                <a:gd name="connsiteY21" fmla="*/ 599032 h 1046394"/>
                <a:gd name="connsiteX22" fmla="*/ 742002 w 1100309"/>
                <a:gd name="connsiteY22" fmla="*/ 560197 h 1046394"/>
                <a:gd name="connsiteX23" fmla="*/ 632556 w 1100309"/>
                <a:gd name="connsiteY23" fmla="*/ 521361 h 1046394"/>
                <a:gd name="connsiteX24" fmla="*/ 650208 w 1100309"/>
                <a:gd name="connsiteY24" fmla="*/ 542544 h 1046394"/>
                <a:gd name="connsiteX25" fmla="*/ 671391 w 1100309"/>
                <a:gd name="connsiteY25" fmla="*/ 584910 h 1046394"/>
                <a:gd name="connsiteX26" fmla="*/ 731410 w 1100309"/>
                <a:gd name="connsiteY26" fmla="*/ 740253 h 1046394"/>
                <a:gd name="connsiteX27" fmla="*/ 773776 w 1100309"/>
                <a:gd name="connsiteY27" fmla="*/ 881473 h 1046394"/>
                <a:gd name="connsiteX28" fmla="*/ 752593 w 1100309"/>
                <a:gd name="connsiteY28" fmla="*/ 1040345 h 1046394"/>
                <a:gd name="connsiteX0" fmla="*/ 752593 w 1100309"/>
                <a:gd name="connsiteY0" fmla="*/ 1040345 h 1040345"/>
                <a:gd name="connsiteX1" fmla="*/ 646678 w 1100309"/>
                <a:gd name="connsiteY1" fmla="*/ 1005040 h 1040345"/>
                <a:gd name="connsiteX2" fmla="*/ 452500 w 1100309"/>
                <a:gd name="connsiteY2" fmla="*/ 927369 h 1040345"/>
                <a:gd name="connsiteX3" fmla="*/ 314811 w 1100309"/>
                <a:gd name="connsiteY3" fmla="*/ 832046 h 1040345"/>
                <a:gd name="connsiteX4" fmla="*/ 162999 w 1100309"/>
                <a:gd name="connsiteY4" fmla="*/ 729661 h 1040345"/>
                <a:gd name="connsiteX5" fmla="*/ 67676 w 1100309"/>
                <a:gd name="connsiteY5" fmla="*/ 584910 h 1040345"/>
                <a:gd name="connsiteX6" fmla="*/ 596 w 1100309"/>
                <a:gd name="connsiteY6" fmla="*/ 415446 h 1040345"/>
                <a:gd name="connsiteX7" fmla="*/ 39432 w 1100309"/>
                <a:gd name="connsiteY7" fmla="*/ 178903 h 1040345"/>
                <a:gd name="connsiteX8" fmla="*/ 117103 w 1100309"/>
                <a:gd name="connsiteY8" fmla="*/ 104762 h 1040345"/>
                <a:gd name="connsiteX9" fmla="*/ 272445 w 1100309"/>
                <a:gd name="connsiteY9" fmla="*/ 30622 h 1040345"/>
                <a:gd name="connsiteX10" fmla="*/ 378360 w 1100309"/>
                <a:gd name="connsiteY10" fmla="*/ 2378 h 1040345"/>
                <a:gd name="connsiteX11" fmla="*/ 431317 w 1100309"/>
                <a:gd name="connsiteY11" fmla="*/ 2378 h 1040345"/>
                <a:gd name="connsiteX12" fmla="*/ 484275 w 1100309"/>
                <a:gd name="connsiteY12" fmla="*/ 9439 h 1040345"/>
                <a:gd name="connsiteX13" fmla="*/ 586659 w 1100309"/>
                <a:gd name="connsiteY13" fmla="*/ 30622 h 1040345"/>
                <a:gd name="connsiteX14" fmla="*/ 773776 w 1100309"/>
                <a:gd name="connsiteY14" fmla="*/ 104762 h 1040345"/>
                <a:gd name="connsiteX15" fmla="*/ 978545 w 1100309"/>
                <a:gd name="connsiteY15" fmla="*/ 274226 h 1040345"/>
                <a:gd name="connsiteX16" fmla="*/ 1077399 w 1100309"/>
                <a:gd name="connsiteY16" fmla="*/ 447221 h 1040345"/>
                <a:gd name="connsiteX17" fmla="*/ 1098582 w 1100309"/>
                <a:gd name="connsiteY17" fmla="*/ 563727 h 1040345"/>
                <a:gd name="connsiteX18" fmla="*/ 1095052 w 1100309"/>
                <a:gd name="connsiteY18" fmla="*/ 602563 h 1040345"/>
                <a:gd name="connsiteX19" fmla="*/ 1063277 w 1100309"/>
                <a:gd name="connsiteY19" fmla="*/ 609624 h 1040345"/>
                <a:gd name="connsiteX20" fmla="*/ 985606 w 1100309"/>
                <a:gd name="connsiteY20" fmla="*/ 613154 h 1040345"/>
                <a:gd name="connsiteX21" fmla="*/ 869100 w 1100309"/>
                <a:gd name="connsiteY21" fmla="*/ 599032 h 1040345"/>
                <a:gd name="connsiteX22" fmla="*/ 742002 w 1100309"/>
                <a:gd name="connsiteY22" fmla="*/ 560197 h 1040345"/>
                <a:gd name="connsiteX23" fmla="*/ 632556 w 1100309"/>
                <a:gd name="connsiteY23" fmla="*/ 521361 h 1040345"/>
                <a:gd name="connsiteX24" fmla="*/ 650208 w 1100309"/>
                <a:gd name="connsiteY24" fmla="*/ 542544 h 1040345"/>
                <a:gd name="connsiteX25" fmla="*/ 671391 w 1100309"/>
                <a:gd name="connsiteY25" fmla="*/ 584910 h 1040345"/>
                <a:gd name="connsiteX26" fmla="*/ 731410 w 1100309"/>
                <a:gd name="connsiteY26" fmla="*/ 740253 h 1040345"/>
                <a:gd name="connsiteX27" fmla="*/ 773776 w 1100309"/>
                <a:gd name="connsiteY27" fmla="*/ 881473 h 1040345"/>
                <a:gd name="connsiteX28" fmla="*/ 752593 w 1100309"/>
                <a:gd name="connsiteY28" fmla="*/ 1040345 h 1040345"/>
                <a:gd name="connsiteX0" fmla="*/ 752593 w 1100309"/>
                <a:gd name="connsiteY0" fmla="*/ 1040345 h 1040345"/>
                <a:gd name="connsiteX1" fmla="*/ 646678 w 1100309"/>
                <a:gd name="connsiteY1" fmla="*/ 1005040 h 1040345"/>
                <a:gd name="connsiteX2" fmla="*/ 452500 w 1100309"/>
                <a:gd name="connsiteY2" fmla="*/ 927369 h 1040345"/>
                <a:gd name="connsiteX3" fmla="*/ 314811 w 1100309"/>
                <a:gd name="connsiteY3" fmla="*/ 832046 h 1040345"/>
                <a:gd name="connsiteX4" fmla="*/ 162999 w 1100309"/>
                <a:gd name="connsiteY4" fmla="*/ 729661 h 1040345"/>
                <a:gd name="connsiteX5" fmla="*/ 67676 w 1100309"/>
                <a:gd name="connsiteY5" fmla="*/ 584910 h 1040345"/>
                <a:gd name="connsiteX6" fmla="*/ 596 w 1100309"/>
                <a:gd name="connsiteY6" fmla="*/ 415446 h 1040345"/>
                <a:gd name="connsiteX7" fmla="*/ 39432 w 1100309"/>
                <a:gd name="connsiteY7" fmla="*/ 178903 h 1040345"/>
                <a:gd name="connsiteX8" fmla="*/ 117103 w 1100309"/>
                <a:gd name="connsiteY8" fmla="*/ 104762 h 1040345"/>
                <a:gd name="connsiteX9" fmla="*/ 272445 w 1100309"/>
                <a:gd name="connsiteY9" fmla="*/ 30622 h 1040345"/>
                <a:gd name="connsiteX10" fmla="*/ 378360 w 1100309"/>
                <a:gd name="connsiteY10" fmla="*/ 2378 h 1040345"/>
                <a:gd name="connsiteX11" fmla="*/ 431317 w 1100309"/>
                <a:gd name="connsiteY11" fmla="*/ 2378 h 1040345"/>
                <a:gd name="connsiteX12" fmla="*/ 484275 w 1100309"/>
                <a:gd name="connsiteY12" fmla="*/ 9439 h 1040345"/>
                <a:gd name="connsiteX13" fmla="*/ 586659 w 1100309"/>
                <a:gd name="connsiteY13" fmla="*/ 30622 h 1040345"/>
                <a:gd name="connsiteX14" fmla="*/ 773776 w 1100309"/>
                <a:gd name="connsiteY14" fmla="*/ 104762 h 1040345"/>
                <a:gd name="connsiteX15" fmla="*/ 978545 w 1100309"/>
                <a:gd name="connsiteY15" fmla="*/ 274226 h 1040345"/>
                <a:gd name="connsiteX16" fmla="*/ 1077399 w 1100309"/>
                <a:gd name="connsiteY16" fmla="*/ 447221 h 1040345"/>
                <a:gd name="connsiteX17" fmla="*/ 1098582 w 1100309"/>
                <a:gd name="connsiteY17" fmla="*/ 563727 h 1040345"/>
                <a:gd name="connsiteX18" fmla="*/ 1095052 w 1100309"/>
                <a:gd name="connsiteY18" fmla="*/ 602563 h 1040345"/>
                <a:gd name="connsiteX19" fmla="*/ 1063277 w 1100309"/>
                <a:gd name="connsiteY19" fmla="*/ 609624 h 1040345"/>
                <a:gd name="connsiteX20" fmla="*/ 985606 w 1100309"/>
                <a:gd name="connsiteY20" fmla="*/ 613154 h 1040345"/>
                <a:gd name="connsiteX21" fmla="*/ 869100 w 1100309"/>
                <a:gd name="connsiteY21" fmla="*/ 599032 h 1040345"/>
                <a:gd name="connsiteX22" fmla="*/ 742002 w 1100309"/>
                <a:gd name="connsiteY22" fmla="*/ 560197 h 1040345"/>
                <a:gd name="connsiteX23" fmla="*/ 632556 w 1100309"/>
                <a:gd name="connsiteY23" fmla="*/ 521361 h 1040345"/>
                <a:gd name="connsiteX24" fmla="*/ 650208 w 1100309"/>
                <a:gd name="connsiteY24" fmla="*/ 542544 h 1040345"/>
                <a:gd name="connsiteX25" fmla="*/ 671391 w 1100309"/>
                <a:gd name="connsiteY25" fmla="*/ 584910 h 1040345"/>
                <a:gd name="connsiteX26" fmla="*/ 731410 w 1100309"/>
                <a:gd name="connsiteY26" fmla="*/ 740253 h 1040345"/>
                <a:gd name="connsiteX27" fmla="*/ 773776 w 1100309"/>
                <a:gd name="connsiteY27" fmla="*/ 881473 h 1040345"/>
                <a:gd name="connsiteX28" fmla="*/ 752593 w 1100309"/>
                <a:gd name="connsiteY28" fmla="*/ 1040345 h 1040345"/>
                <a:gd name="connsiteX0" fmla="*/ 752593 w 1100309"/>
                <a:gd name="connsiteY0" fmla="*/ 1040345 h 1040345"/>
                <a:gd name="connsiteX1" fmla="*/ 646678 w 1100309"/>
                <a:gd name="connsiteY1" fmla="*/ 1005040 h 1040345"/>
                <a:gd name="connsiteX2" fmla="*/ 452500 w 1100309"/>
                <a:gd name="connsiteY2" fmla="*/ 927369 h 1040345"/>
                <a:gd name="connsiteX3" fmla="*/ 314811 w 1100309"/>
                <a:gd name="connsiteY3" fmla="*/ 832046 h 1040345"/>
                <a:gd name="connsiteX4" fmla="*/ 162999 w 1100309"/>
                <a:gd name="connsiteY4" fmla="*/ 729661 h 1040345"/>
                <a:gd name="connsiteX5" fmla="*/ 67676 w 1100309"/>
                <a:gd name="connsiteY5" fmla="*/ 584910 h 1040345"/>
                <a:gd name="connsiteX6" fmla="*/ 596 w 1100309"/>
                <a:gd name="connsiteY6" fmla="*/ 415446 h 1040345"/>
                <a:gd name="connsiteX7" fmla="*/ 39432 w 1100309"/>
                <a:gd name="connsiteY7" fmla="*/ 178903 h 1040345"/>
                <a:gd name="connsiteX8" fmla="*/ 117103 w 1100309"/>
                <a:gd name="connsiteY8" fmla="*/ 104762 h 1040345"/>
                <a:gd name="connsiteX9" fmla="*/ 272445 w 1100309"/>
                <a:gd name="connsiteY9" fmla="*/ 30622 h 1040345"/>
                <a:gd name="connsiteX10" fmla="*/ 378360 w 1100309"/>
                <a:gd name="connsiteY10" fmla="*/ 2378 h 1040345"/>
                <a:gd name="connsiteX11" fmla="*/ 431317 w 1100309"/>
                <a:gd name="connsiteY11" fmla="*/ 2378 h 1040345"/>
                <a:gd name="connsiteX12" fmla="*/ 484275 w 1100309"/>
                <a:gd name="connsiteY12" fmla="*/ 9439 h 1040345"/>
                <a:gd name="connsiteX13" fmla="*/ 586659 w 1100309"/>
                <a:gd name="connsiteY13" fmla="*/ 30622 h 1040345"/>
                <a:gd name="connsiteX14" fmla="*/ 773776 w 1100309"/>
                <a:gd name="connsiteY14" fmla="*/ 104762 h 1040345"/>
                <a:gd name="connsiteX15" fmla="*/ 978545 w 1100309"/>
                <a:gd name="connsiteY15" fmla="*/ 274226 h 1040345"/>
                <a:gd name="connsiteX16" fmla="*/ 1077399 w 1100309"/>
                <a:gd name="connsiteY16" fmla="*/ 447221 h 1040345"/>
                <a:gd name="connsiteX17" fmla="*/ 1098582 w 1100309"/>
                <a:gd name="connsiteY17" fmla="*/ 563727 h 1040345"/>
                <a:gd name="connsiteX18" fmla="*/ 1095052 w 1100309"/>
                <a:gd name="connsiteY18" fmla="*/ 602563 h 1040345"/>
                <a:gd name="connsiteX19" fmla="*/ 1063277 w 1100309"/>
                <a:gd name="connsiteY19" fmla="*/ 609624 h 1040345"/>
                <a:gd name="connsiteX20" fmla="*/ 985606 w 1100309"/>
                <a:gd name="connsiteY20" fmla="*/ 613154 h 1040345"/>
                <a:gd name="connsiteX21" fmla="*/ 869100 w 1100309"/>
                <a:gd name="connsiteY21" fmla="*/ 599032 h 1040345"/>
                <a:gd name="connsiteX22" fmla="*/ 742002 w 1100309"/>
                <a:gd name="connsiteY22" fmla="*/ 560197 h 1040345"/>
                <a:gd name="connsiteX23" fmla="*/ 635061 w 1100309"/>
                <a:gd name="connsiteY23" fmla="*/ 521361 h 1040345"/>
                <a:gd name="connsiteX24" fmla="*/ 650208 w 1100309"/>
                <a:gd name="connsiteY24" fmla="*/ 542544 h 1040345"/>
                <a:gd name="connsiteX25" fmla="*/ 671391 w 1100309"/>
                <a:gd name="connsiteY25" fmla="*/ 584910 h 1040345"/>
                <a:gd name="connsiteX26" fmla="*/ 731410 w 1100309"/>
                <a:gd name="connsiteY26" fmla="*/ 740253 h 1040345"/>
                <a:gd name="connsiteX27" fmla="*/ 773776 w 1100309"/>
                <a:gd name="connsiteY27" fmla="*/ 881473 h 1040345"/>
                <a:gd name="connsiteX28" fmla="*/ 752593 w 1100309"/>
                <a:gd name="connsiteY28" fmla="*/ 1040345 h 1040345"/>
                <a:gd name="connsiteX0" fmla="*/ 752593 w 1100309"/>
                <a:gd name="connsiteY0" fmla="*/ 1040345 h 1040345"/>
                <a:gd name="connsiteX1" fmla="*/ 646678 w 1100309"/>
                <a:gd name="connsiteY1" fmla="*/ 1005040 h 1040345"/>
                <a:gd name="connsiteX2" fmla="*/ 452500 w 1100309"/>
                <a:gd name="connsiteY2" fmla="*/ 927369 h 1040345"/>
                <a:gd name="connsiteX3" fmla="*/ 314811 w 1100309"/>
                <a:gd name="connsiteY3" fmla="*/ 832046 h 1040345"/>
                <a:gd name="connsiteX4" fmla="*/ 162999 w 1100309"/>
                <a:gd name="connsiteY4" fmla="*/ 729661 h 1040345"/>
                <a:gd name="connsiteX5" fmla="*/ 67676 w 1100309"/>
                <a:gd name="connsiteY5" fmla="*/ 584910 h 1040345"/>
                <a:gd name="connsiteX6" fmla="*/ 596 w 1100309"/>
                <a:gd name="connsiteY6" fmla="*/ 415446 h 1040345"/>
                <a:gd name="connsiteX7" fmla="*/ 39432 w 1100309"/>
                <a:gd name="connsiteY7" fmla="*/ 178903 h 1040345"/>
                <a:gd name="connsiteX8" fmla="*/ 117103 w 1100309"/>
                <a:gd name="connsiteY8" fmla="*/ 104762 h 1040345"/>
                <a:gd name="connsiteX9" fmla="*/ 272445 w 1100309"/>
                <a:gd name="connsiteY9" fmla="*/ 30622 h 1040345"/>
                <a:gd name="connsiteX10" fmla="*/ 378360 w 1100309"/>
                <a:gd name="connsiteY10" fmla="*/ 2378 h 1040345"/>
                <a:gd name="connsiteX11" fmla="*/ 431317 w 1100309"/>
                <a:gd name="connsiteY11" fmla="*/ 2378 h 1040345"/>
                <a:gd name="connsiteX12" fmla="*/ 484275 w 1100309"/>
                <a:gd name="connsiteY12" fmla="*/ 9439 h 1040345"/>
                <a:gd name="connsiteX13" fmla="*/ 586659 w 1100309"/>
                <a:gd name="connsiteY13" fmla="*/ 30622 h 1040345"/>
                <a:gd name="connsiteX14" fmla="*/ 773776 w 1100309"/>
                <a:gd name="connsiteY14" fmla="*/ 104762 h 1040345"/>
                <a:gd name="connsiteX15" fmla="*/ 978545 w 1100309"/>
                <a:gd name="connsiteY15" fmla="*/ 274226 h 1040345"/>
                <a:gd name="connsiteX16" fmla="*/ 1077399 w 1100309"/>
                <a:gd name="connsiteY16" fmla="*/ 447221 h 1040345"/>
                <a:gd name="connsiteX17" fmla="*/ 1098582 w 1100309"/>
                <a:gd name="connsiteY17" fmla="*/ 563727 h 1040345"/>
                <a:gd name="connsiteX18" fmla="*/ 1095052 w 1100309"/>
                <a:gd name="connsiteY18" fmla="*/ 602563 h 1040345"/>
                <a:gd name="connsiteX19" fmla="*/ 1063277 w 1100309"/>
                <a:gd name="connsiteY19" fmla="*/ 609624 h 1040345"/>
                <a:gd name="connsiteX20" fmla="*/ 985606 w 1100309"/>
                <a:gd name="connsiteY20" fmla="*/ 613154 h 1040345"/>
                <a:gd name="connsiteX21" fmla="*/ 869100 w 1100309"/>
                <a:gd name="connsiteY21" fmla="*/ 599032 h 1040345"/>
                <a:gd name="connsiteX22" fmla="*/ 742002 w 1100309"/>
                <a:gd name="connsiteY22" fmla="*/ 560197 h 1040345"/>
                <a:gd name="connsiteX23" fmla="*/ 635061 w 1100309"/>
                <a:gd name="connsiteY23" fmla="*/ 521361 h 1040345"/>
                <a:gd name="connsiteX24" fmla="*/ 655219 w 1100309"/>
                <a:gd name="connsiteY24" fmla="*/ 552565 h 1040345"/>
                <a:gd name="connsiteX25" fmla="*/ 671391 w 1100309"/>
                <a:gd name="connsiteY25" fmla="*/ 584910 h 1040345"/>
                <a:gd name="connsiteX26" fmla="*/ 731410 w 1100309"/>
                <a:gd name="connsiteY26" fmla="*/ 740253 h 1040345"/>
                <a:gd name="connsiteX27" fmla="*/ 773776 w 1100309"/>
                <a:gd name="connsiteY27" fmla="*/ 881473 h 1040345"/>
                <a:gd name="connsiteX28" fmla="*/ 752593 w 1100309"/>
                <a:gd name="connsiteY28" fmla="*/ 1040345 h 1040345"/>
                <a:gd name="connsiteX0" fmla="*/ 752593 w 1100309"/>
                <a:gd name="connsiteY0" fmla="*/ 1040345 h 1040345"/>
                <a:gd name="connsiteX1" fmla="*/ 646678 w 1100309"/>
                <a:gd name="connsiteY1" fmla="*/ 1005040 h 1040345"/>
                <a:gd name="connsiteX2" fmla="*/ 452500 w 1100309"/>
                <a:gd name="connsiteY2" fmla="*/ 927369 h 1040345"/>
                <a:gd name="connsiteX3" fmla="*/ 314811 w 1100309"/>
                <a:gd name="connsiteY3" fmla="*/ 832046 h 1040345"/>
                <a:gd name="connsiteX4" fmla="*/ 162999 w 1100309"/>
                <a:gd name="connsiteY4" fmla="*/ 729661 h 1040345"/>
                <a:gd name="connsiteX5" fmla="*/ 67676 w 1100309"/>
                <a:gd name="connsiteY5" fmla="*/ 584910 h 1040345"/>
                <a:gd name="connsiteX6" fmla="*/ 596 w 1100309"/>
                <a:gd name="connsiteY6" fmla="*/ 415446 h 1040345"/>
                <a:gd name="connsiteX7" fmla="*/ 39432 w 1100309"/>
                <a:gd name="connsiteY7" fmla="*/ 178903 h 1040345"/>
                <a:gd name="connsiteX8" fmla="*/ 117103 w 1100309"/>
                <a:gd name="connsiteY8" fmla="*/ 104762 h 1040345"/>
                <a:gd name="connsiteX9" fmla="*/ 272445 w 1100309"/>
                <a:gd name="connsiteY9" fmla="*/ 30622 h 1040345"/>
                <a:gd name="connsiteX10" fmla="*/ 378360 w 1100309"/>
                <a:gd name="connsiteY10" fmla="*/ 2378 h 1040345"/>
                <a:gd name="connsiteX11" fmla="*/ 431317 w 1100309"/>
                <a:gd name="connsiteY11" fmla="*/ 2378 h 1040345"/>
                <a:gd name="connsiteX12" fmla="*/ 484275 w 1100309"/>
                <a:gd name="connsiteY12" fmla="*/ 9439 h 1040345"/>
                <a:gd name="connsiteX13" fmla="*/ 586659 w 1100309"/>
                <a:gd name="connsiteY13" fmla="*/ 30622 h 1040345"/>
                <a:gd name="connsiteX14" fmla="*/ 773776 w 1100309"/>
                <a:gd name="connsiteY14" fmla="*/ 104762 h 1040345"/>
                <a:gd name="connsiteX15" fmla="*/ 978545 w 1100309"/>
                <a:gd name="connsiteY15" fmla="*/ 274226 h 1040345"/>
                <a:gd name="connsiteX16" fmla="*/ 1077399 w 1100309"/>
                <a:gd name="connsiteY16" fmla="*/ 447221 h 1040345"/>
                <a:gd name="connsiteX17" fmla="*/ 1098582 w 1100309"/>
                <a:gd name="connsiteY17" fmla="*/ 563727 h 1040345"/>
                <a:gd name="connsiteX18" fmla="*/ 1095052 w 1100309"/>
                <a:gd name="connsiteY18" fmla="*/ 602563 h 1040345"/>
                <a:gd name="connsiteX19" fmla="*/ 1063277 w 1100309"/>
                <a:gd name="connsiteY19" fmla="*/ 609624 h 1040345"/>
                <a:gd name="connsiteX20" fmla="*/ 985606 w 1100309"/>
                <a:gd name="connsiteY20" fmla="*/ 613154 h 1040345"/>
                <a:gd name="connsiteX21" fmla="*/ 869100 w 1100309"/>
                <a:gd name="connsiteY21" fmla="*/ 599032 h 1040345"/>
                <a:gd name="connsiteX22" fmla="*/ 742002 w 1100309"/>
                <a:gd name="connsiteY22" fmla="*/ 560197 h 1040345"/>
                <a:gd name="connsiteX23" fmla="*/ 635061 w 1100309"/>
                <a:gd name="connsiteY23" fmla="*/ 521361 h 1040345"/>
                <a:gd name="connsiteX24" fmla="*/ 655219 w 1100309"/>
                <a:gd name="connsiteY24" fmla="*/ 552565 h 1040345"/>
                <a:gd name="connsiteX25" fmla="*/ 671391 w 1100309"/>
                <a:gd name="connsiteY25" fmla="*/ 584910 h 1040345"/>
                <a:gd name="connsiteX26" fmla="*/ 731410 w 1100309"/>
                <a:gd name="connsiteY26" fmla="*/ 740253 h 1040345"/>
                <a:gd name="connsiteX27" fmla="*/ 773776 w 1100309"/>
                <a:gd name="connsiteY27" fmla="*/ 881473 h 1040345"/>
                <a:gd name="connsiteX28" fmla="*/ 752593 w 1100309"/>
                <a:gd name="connsiteY28" fmla="*/ 1040345 h 1040345"/>
                <a:gd name="connsiteX0" fmla="*/ 752593 w 1100309"/>
                <a:gd name="connsiteY0" fmla="*/ 1040345 h 1040345"/>
                <a:gd name="connsiteX1" fmla="*/ 646678 w 1100309"/>
                <a:gd name="connsiteY1" fmla="*/ 1005040 h 1040345"/>
                <a:gd name="connsiteX2" fmla="*/ 452500 w 1100309"/>
                <a:gd name="connsiteY2" fmla="*/ 927369 h 1040345"/>
                <a:gd name="connsiteX3" fmla="*/ 314811 w 1100309"/>
                <a:gd name="connsiteY3" fmla="*/ 832046 h 1040345"/>
                <a:gd name="connsiteX4" fmla="*/ 162999 w 1100309"/>
                <a:gd name="connsiteY4" fmla="*/ 729661 h 1040345"/>
                <a:gd name="connsiteX5" fmla="*/ 67676 w 1100309"/>
                <a:gd name="connsiteY5" fmla="*/ 584910 h 1040345"/>
                <a:gd name="connsiteX6" fmla="*/ 596 w 1100309"/>
                <a:gd name="connsiteY6" fmla="*/ 415446 h 1040345"/>
                <a:gd name="connsiteX7" fmla="*/ 39432 w 1100309"/>
                <a:gd name="connsiteY7" fmla="*/ 178903 h 1040345"/>
                <a:gd name="connsiteX8" fmla="*/ 117103 w 1100309"/>
                <a:gd name="connsiteY8" fmla="*/ 104762 h 1040345"/>
                <a:gd name="connsiteX9" fmla="*/ 272445 w 1100309"/>
                <a:gd name="connsiteY9" fmla="*/ 30622 h 1040345"/>
                <a:gd name="connsiteX10" fmla="*/ 378360 w 1100309"/>
                <a:gd name="connsiteY10" fmla="*/ 2378 h 1040345"/>
                <a:gd name="connsiteX11" fmla="*/ 431317 w 1100309"/>
                <a:gd name="connsiteY11" fmla="*/ 2378 h 1040345"/>
                <a:gd name="connsiteX12" fmla="*/ 484275 w 1100309"/>
                <a:gd name="connsiteY12" fmla="*/ 9439 h 1040345"/>
                <a:gd name="connsiteX13" fmla="*/ 586659 w 1100309"/>
                <a:gd name="connsiteY13" fmla="*/ 30622 h 1040345"/>
                <a:gd name="connsiteX14" fmla="*/ 773776 w 1100309"/>
                <a:gd name="connsiteY14" fmla="*/ 104762 h 1040345"/>
                <a:gd name="connsiteX15" fmla="*/ 978545 w 1100309"/>
                <a:gd name="connsiteY15" fmla="*/ 274226 h 1040345"/>
                <a:gd name="connsiteX16" fmla="*/ 1077399 w 1100309"/>
                <a:gd name="connsiteY16" fmla="*/ 447221 h 1040345"/>
                <a:gd name="connsiteX17" fmla="*/ 1098582 w 1100309"/>
                <a:gd name="connsiteY17" fmla="*/ 563727 h 1040345"/>
                <a:gd name="connsiteX18" fmla="*/ 1095052 w 1100309"/>
                <a:gd name="connsiteY18" fmla="*/ 602563 h 1040345"/>
                <a:gd name="connsiteX19" fmla="*/ 1063277 w 1100309"/>
                <a:gd name="connsiteY19" fmla="*/ 609624 h 1040345"/>
                <a:gd name="connsiteX20" fmla="*/ 985606 w 1100309"/>
                <a:gd name="connsiteY20" fmla="*/ 613154 h 1040345"/>
                <a:gd name="connsiteX21" fmla="*/ 869100 w 1100309"/>
                <a:gd name="connsiteY21" fmla="*/ 599032 h 1040345"/>
                <a:gd name="connsiteX22" fmla="*/ 742002 w 1100309"/>
                <a:gd name="connsiteY22" fmla="*/ 560197 h 1040345"/>
                <a:gd name="connsiteX23" fmla="*/ 635061 w 1100309"/>
                <a:gd name="connsiteY23" fmla="*/ 521361 h 1040345"/>
                <a:gd name="connsiteX24" fmla="*/ 655219 w 1100309"/>
                <a:gd name="connsiteY24" fmla="*/ 552565 h 1040345"/>
                <a:gd name="connsiteX25" fmla="*/ 671391 w 1100309"/>
                <a:gd name="connsiteY25" fmla="*/ 584910 h 1040345"/>
                <a:gd name="connsiteX26" fmla="*/ 731410 w 1100309"/>
                <a:gd name="connsiteY26" fmla="*/ 740253 h 1040345"/>
                <a:gd name="connsiteX27" fmla="*/ 773776 w 1100309"/>
                <a:gd name="connsiteY27" fmla="*/ 881473 h 1040345"/>
                <a:gd name="connsiteX28" fmla="*/ 752593 w 1100309"/>
                <a:gd name="connsiteY28" fmla="*/ 1040345 h 1040345"/>
                <a:gd name="connsiteX0" fmla="*/ 752593 w 1100309"/>
                <a:gd name="connsiteY0" fmla="*/ 1040345 h 1040345"/>
                <a:gd name="connsiteX1" fmla="*/ 646678 w 1100309"/>
                <a:gd name="connsiteY1" fmla="*/ 1005040 h 1040345"/>
                <a:gd name="connsiteX2" fmla="*/ 452500 w 1100309"/>
                <a:gd name="connsiteY2" fmla="*/ 927369 h 1040345"/>
                <a:gd name="connsiteX3" fmla="*/ 314811 w 1100309"/>
                <a:gd name="connsiteY3" fmla="*/ 832046 h 1040345"/>
                <a:gd name="connsiteX4" fmla="*/ 162999 w 1100309"/>
                <a:gd name="connsiteY4" fmla="*/ 729661 h 1040345"/>
                <a:gd name="connsiteX5" fmla="*/ 67676 w 1100309"/>
                <a:gd name="connsiteY5" fmla="*/ 584910 h 1040345"/>
                <a:gd name="connsiteX6" fmla="*/ 596 w 1100309"/>
                <a:gd name="connsiteY6" fmla="*/ 415446 h 1040345"/>
                <a:gd name="connsiteX7" fmla="*/ 39432 w 1100309"/>
                <a:gd name="connsiteY7" fmla="*/ 178903 h 1040345"/>
                <a:gd name="connsiteX8" fmla="*/ 117103 w 1100309"/>
                <a:gd name="connsiteY8" fmla="*/ 104762 h 1040345"/>
                <a:gd name="connsiteX9" fmla="*/ 272445 w 1100309"/>
                <a:gd name="connsiteY9" fmla="*/ 30622 h 1040345"/>
                <a:gd name="connsiteX10" fmla="*/ 378360 w 1100309"/>
                <a:gd name="connsiteY10" fmla="*/ 2378 h 1040345"/>
                <a:gd name="connsiteX11" fmla="*/ 431317 w 1100309"/>
                <a:gd name="connsiteY11" fmla="*/ 2378 h 1040345"/>
                <a:gd name="connsiteX12" fmla="*/ 484275 w 1100309"/>
                <a:gd name="connsiteY12" fmla="*/ 9439 h 1040345"/>
                <a:gd name="connsiteX13" fmla="*/ 586659 w 1100309"/>
                <a:gd name="connsiteY13" fmla="*/ 30622 h 1040345"/>
                <a:gd name="connsiteX14" fmla="*/ 773776 w 1100309"/>
                <a:gd name="connsiteY14" fmla="*/ 104762 h 1040345"/>
                <a:gd name="connsiteX15" fmla="*/ 978545 w 1100309"/>
                <a:gd name="connsiteY15" fmla="*/ 274226 h 1040345"/>
                <a:gd name="connsiteX16" fmla="*/ 1077399 w 1100309"/>
                <a:gd name="connsiteY16" fmla="*/ 447221 h 1040345"/>
                <a:gd name="connsiteX17" fmla="*/ 1098582 w 1100309"/>
                <a:gd name="connsiteY17" fmla="*/ 563727 h 1040345"/>
                <a:gd name="connsiteX18" fmla="*/ 1095052 w 1100309"/>
                <a:gd name="connsiteY18" fmla="*/ 602563 h 1040345"/>
                <a:gd name="connsiteX19" fmla="*/ 1063277 w 1100309"/>
                <a:gd name="connsiteY19" fmla="*/ 609624 h 1040345"/>
                <a:gd name="connsiteX20" fmla="*/ 985606 w 1100309"/>
                <a:gd name="connsiteY20" fmla="*/ 613154 h 1040345"/>
                <a:gd name="connsiteX21" fmla="*/ 869100 w 1100309"/>
                <a:gd name="connsiteY21" fmla="*/ 599032 h 1040345"/>
                <a:gd name="connsiteX22" fmla="*/ 742002 w 1100309"/>
                <a:gd name="connsiteY22" fmla="*/ 560197 h 1040345"/>
                <a:gd name="connsiteX23" fmla="*/ 622535 w 1100309"/>
                <a:gd name="connsiteY23" fmla="*/ 516350 h 1040345"/>
                <a:gd name="connsiteX24" fmla="*/ 655219 w 1100309"/>
                <a:gd name="connsiteY24" fmla="*/ 552565 h 1040345"/>
                <a:gd name="connsiteX25" fmla="*/ 671391 w 1100309"/>
                <a:gd name="connsiteY25" fmla="*/ 584910 h 1040345"/>
                <a:gd name="connsiteX26" fmla="*/ 731410 w 1100309"/>
                <a:gd name="connsiteY26" fmla="*/ 740253 h 1040345"/>
                <a:gd name="connsiteX27" fmla="*/ 773776 w 1100309"/>
                <a:gd name="connsiteY27" fmla="*/ 881473 h 1040345"/>
                <a:gd name="connsiteX28" fmla="*/ 752593 w 1100309"/>
                <a:gd name="connsiteY28" fmla="*/ 1040345 h 1040345"/>
                <a:gd name="connsiteX0" fmla="*/ 752593 w 1100309"/>
                <a:gd name="connsiteY0" fmla="*/ 1040345 h 1040345"/>
                <a:gd name="connsiteX1" fmla="*/ 646678 w 1100309"/>
                <a:gd name="connsiteY1" fmla="*/ 1005040 h 1040345"/>
                <a:gd name="connsiteX2" fmla="*/ 452500 w 1100309"/>
                <a:gd name="connsiteY2" fmla="*/ 927369 h 1040345"/>
                <a:gd name="connsiteX3" fmla="*/ 314811 w 1100309"/>
                <a:gd name="connsiteY3" fmla="*/ 832046 h 1040345"/>
                <a:gd name="connsiteX4" fmla="*/ 162999 w 1100309"/>
                <a:gd name="connsiteY4" fmla="*/ 729661 h 1040345"/>
                <a:gd name="connsiteX5" fmla="*/ 67676 w 1100309"/>
                <a:gd name="connsiteY5" fmla="*/ 584910 h 1040345"/>
                <a:gd name="connsiteX6" fmla="*/ 596 w 1100309"/>
                <a:gd name="connsiteY6" fmla="*/ 415446 h 1040345"/>
                <a:gd name="connsiteX7" fmla="*/ 39432 w 1100309"/>
                <a:gd name="connsiteY7" fmla="*/ 178903 h 1040345"/>
                <a:gd name="connsiteX8" fmla="*/ 117103 w 1100309"/>
                <a:gd name="connsiteY8" fmla="*/ 104762 h 1040345"/>
                <a:gd name="connsiteX9" fmla="*/ 272445 w 1100309"/>
                <a:gd name="connsiteY9" fmla="*/ 30622 h 1040345"/>
                <a:gd name="connsiteX10" fmla="*/ 378360 w 1100309"/>
                <a:gd name="connsiteY10" fmla="*/ 2378 h 1040345"/>
                <a:gd name="connsiteX11" fmla="*/ 431317 w 1100309"/>
                <a:gd name="connsiteY11" fmla="*/ 2378 h 1040345"/>
                <a:gd name="connsiteX12" fmla="*/ 484275 w 1100309"/>
                <a:gd name="connsiteY12" fmla="*/ 9439 h 1040345"/>
                <a:gd name="connsiteX13" fmla="*/ 586659 w 1100309"/>
                <a:gd name="connsiteY13" fmla="*/ 30622 h 1040345"/>
                <a:gd name="connsiteX14" fmla="*/ 773776 w 1100309"/>
                <a:gd name="connsiteY14" fmla="*/ 104762 h 1040345"/>
                <a:gd name="connsiteX15" fmla="*/ 978545 w 1100309"/>
                <a:gd name="connsiteY15" fmla="*/ 274226 h 1040345"/>
                <a:gd name="connsiteX16" fmla="*/ 1077399 w 1100309"/>
                <a:gd name="connsiteY16" fmla="*/ 447221 h 1040345"/>
                <a:gd name="connsiteX17" fmla="*/ 1098582 w 1100309"/>
                <a:gd name="connsiteY17" fmla="*/ 563727 h 1040345"/>
                <a:gd name="connsiteX18" fmla="*/ 1095052 w 1100309"/>
                <a:gd name="connsiteY18" fmla="*/ 602563 h 1040345"/>
                <a:gd name="connsiteX19" fmla="*/ 1063277 w 1100309"/>
                <a:gd name="connsiteY19" fmla="*/ 609624 h 1040345"/>
                <a:gd name="connsiteX20" fmla="*/ 985606 w 1100309"/>
                <a:gd name="connsiteY20" fmla="*/ 613154 h 1040345"/>
                <a:gd name="connsiteX21" fmla="*/ 869100 w 1100309"/>
                <a:gd name="connsiteY21" fmla="*/ 599032 h 1040345"/>
                <a:gd name="connsiteX22" fmla="*/ 742002 w 1100309"/>
                <a:gd name="connsiteY22" fmla="*/ 560197 h 1040345"/>
                <a:gd name="connsiteX23" fmla="*/ 622535 w 1100309"/>
                <a:gd name="connsiteY23" fmla="*/ 516350 h 1040345"/>
                <a:gd name="connsiteX24" fmla="*/ 655219 w 1100309"/>
                <a:gd name="connsiteY24" fmla="*/ 552565 h 1040345"/>
                <a:gd name="connsiteX25" fmla="*/ 671391 w 1100309"/>
                <a:gd name="connsiteY25" fmla="*/ 584910 h 1040345"/>
                <a:gd name="connsiteX26" fmla="*/ 731410 w 1100309"/>
                <a:gd name="connsiteY26" fmla="*/ 740253 h 1040345"/>
                <a:gd name="connsiteX27" fmla="*/ 773776 w 1100309"/>
                <a:gd name="connsiteY27" fmla="*/ 881473 h 1040345"/>
                <a:gd name="connsiteX28" fmla="*/ 752593 w 1100309"/>
                <a:gd name="connsiteY28" fmla="*/ 1040345 h 1040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00309" h="1040345">
                  <a:moveTo>
                    <a:pt x="752593" y="1040345"/>
                  </a:moveTo>
                  <a:cubicBezTo>
                    <a:pt x="696105" y="1032695"/>
                    <a:pt x="696693" y="1023869"/>
                    <a:pt x="646678" y="1005040"/>
                  </a:cubicBezTo>
                  <a:cubicBezTo>
                    <a:pt x="596662" y="986211"/>
                    <a:pt x="507811" y="956201"/>
                    <a:pt x="452500" y="927369"/>
                  </a:cubicBezTo>
                  <a:cubicBezTo>
                    <a:pt x="397189" y="898537"/>
                    <a:pt x="363061" y="864997"/>
                    <a:pt x="314811" y="832046"/>
                  </a:cubicBezTo>
                  <a:cubicBezTo>
                    <a:pt x="266561" y="799095"/>
                    <a:pt x="204188" y="770850"/>
                    <a:pt x="162999" y="729661"/>
                  </a:cubicBezTo>
                  <a:cubicBezTo>
                    <a:pt x="121810" y="688472"/>
                    <a:pt x="94743" y="637279"/>
                    <a:pt x="67676" y="584910"/>
                  </a:cubicBezTo>
                  <a:cubicBezTo>
                    <a:pt x="40609" y="532541"/>
                    <a:pt x="5303" y="483114"/>
                    <a:pt x="596" y="415446"/>
                  </a:cubicBezTo>
                  <a:cubicBezTo>
                    <a:pt x="-4111" y="347778"/>
                    <a:pt x="20014" y="230684"/>
                    <a:pt x="39432" y="178903"/>
                  </a:cubicBezTo>
                  <a:cubicBezTo>
                    <a:pt x="58850" y="127122"/>
                    <a:pt x="78267" y="129475"/>
                    <a:pt x="117103" y="104762"/>
                  </a:cubicBezTo>
                  <a:cubicBezTo>
                    <a:pt x="155938" y="80048"/>
                    <a:pt x="228902" y="47686"/>
                    <a:pt x="272445" y="30622"/>
                  </a:cubicBezTo>
                  <a:cubicBezTo>
                    <a:pt x="315988" y="13558"/>
                    <a:pt x="351881" y="7085"/>
                    <a:pt x="378360" y="2378"/>
                  </a:cubicBezTo>
                  <a:cubicBezTo>
                    <a:pt x="404839" y="-2329"/>
                    <a:pt x="413664" y="1201"/>
                    <a:pt x="431317" y="2378"/>
                  </a:cubicBezTo>
                  <a:cubicBezTo>
                    <a:pt x="448970" y="3555"/>
                    <a:pt x="458385" y="4732"/>
                    <a:pt x="484275" y="9439"/>
                  </a:cubicBezTo>
                  <a:cubicBezTo>
                    <a:pt x="510165" y="14146"/>
                    <a:pt x="538409" y="14735"/>
                    <a:pt x="586659" y="30622"/>
                  </a:cubicBezTo>
                  <a:cubicBezTo>
                    <a:pt x="634909" y="46509"/>
                    <a:pt x="708462" y="64161"/>
                    <a:pt x="773776" y="104762"/>
                  </a:cubicBezTo>
                  <a:cubicBezTo>
                    <a:pt x="839090" y="145363"/>
                    <a:pt x="927941" y="217150"/>
                    <a:pt x="978545" y="274226"/>
                  </a:cubicBezTo>
                  <a:cubicBezTo>
                    <a:pt x="1029149" y="331302"/>
                    <a:pt x="1057393" y="398971"/>
                    <a:pt x="1077399" y="447221"/>
                  </a:cubicBezTo>
                  <a:cubicBezTo>
                    <a:pt x="1097405" y="495471"/>
                    <a:pt x="1095640" y="537837"/>
                    <a:pt x="1098582" y="563727"/>
                  </a:cubicBezTo>
                  <a:cubicBezTo>
                    <a:pt x="1101524" y="589617"/>
                    <a:pt x="1100936" y="594913"/>
                    <a:pt x="1095052" y="602563"/>
                  </a:cubicBezTo>
                  <a:cubicBezTo>
                    <a:pt x="1089168" y="610212"/>
                    <a:pt x="1081518" y="607859"/>
                    <a:pt x="1063277" y="609624"/>
                  </a:cubicBezTo>
                  <a:cubicBezTo>
                    <a:pt x="1045036" y="611389"/>
                    <a:pt x="1017969" y="614919"/>
                    <a:pt x="985606" y="613154"/>
                  </a:cubicBezTo>
                  <a:cubicBezTo>
                    <a:pt x="953243" y="611389"/>
                    <a:pt x="909701" y="607858"/>
                    <a:pt x="869100" y="599032"/>
                  </a:cubicBezTo>
                  <a:cubicBezTo>
                    <a:pt x="828499" y="590206"/>
                    <a:pt x="783096" y="573977"/>
                    <a:pt x="742002" y="560197"/>
                  </a:cubicBezTo>
                  <a:cubicBezTo>
                    <a:pt x="700908" y="546417"/>
                    <a:pt x="636999" y="517622"/>
                    <a:pt x="622535" y="516350"/>
                  </a:cubicBezTo>
                  <a:cubicBezTo>
                    <a:pt x="645649" y="540129"/>
                    <a:pt x="647076" y="541138"/>
                    <a:pt x="655219" y="552565"/>
                  </a:cubicBezTo>
                  <a:cubicBezTo>
                    <a:pt x="663362" y="563992"/>
                    <a:pt x="658693" y="553629"/>
                    <a:pt x="671391" y="584910"/>
                  </a:cubicBezTo>
                  <a:cubicBezTo>
                    <a:pt x="684089" y="616191"/>
                    <a:pt x="714346" y="690826"/>
                    <a:pt x="731410" y="740253"/>
                  </a:cubicBezTo>
                  <a:cubicBezTo>
                    <a:pt x="748474" y="789680"/>
                    <a:pt x="770246" y="830869"/>
                    <a:pt x="773776" y="881473"/>
                  </a:cubicBezTo>
                  <a:cubicBezTo>
                    <a:pt x="777306" y="932077"/>
                    <a:pt x="773776" y="1019751"/>
                    <a:pt x="752593" y="104034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CDE94"/>
                </a:gs>
                <a:gs pos="47000">
                  <a:srgbClr val="D5BE6B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3452337" y="5824435"/>
              <a:ext cx="568904" cy="574774"/>
            </a:xfrm>
            <a:custGeom>
              <a:avLst/>
              <a:gdLst>
                <a:gd name="connsiteX0" fmla="*/ 173488 w 572741"/>
                <a:gd name="connsiteY0" fmla="*/ 488101 h 582493"/>
                <a:gd name="connsiteX1" fmla="*/ 109939 w 572741"/>
                <a:gd name="connsiteY1" fmla="*/ 368064 h 582493"/>
                <a:gd name="connsiteX2" fmla="*/ 67573 w 572741"/>
                <a:gd name="connsiteY2" fmla="*/ 248027 h 582493"/>
                <a:gd name="connsiteX3" fmla="*/ 49921 w 572741"/>
                <a:gd name="connsiteY3" fmla="*/ 184478 h 582493"/>
                <a:gd name="connsiteX4" fmla="*/ 25207 w 572741"/>
                <a:gd name="connsiteY4" fmla="*/ 106807 h 582493"/>
                <a:gd name="connsiteX5" fmla="*/ 494 w 572741"/>
                <a:gd name="connsiteY5" fmla="*/ 43258 h 582493"/>
                <a:gd name="connsiteX6" fmla="*/ 11085 w 572741"/>
                <a:gd name="connsiteY6" fmla="*/ 4423 h 582493"/>
                <a:gd name="connsiteX7" fmla="*/ 39329 w 572741"/>
                <a:gd name="connsiteY7" fmla="*/ 4423 h 582493"/>
                <a:gd name="connsiteX8" fmla="*/ 117000 w 572741"/>
                <a:gd name="connsiteY8" fmla="*/ 36197 h 582493"/>
                <a:gd name="connsiteX9" fmla="*/ 226446 w 572741"/>
                <a:gd name="connsiteY9" fmla="*/ 120929 h 582493"/>
                <a:gd name="connsiteX10" fmla="*/ 420624 w 572741"/>
                <a:gd name="connsiteY10" fmla="*/ 308046 h 582493"/>
                <a:gd name="connsiteX11" fmla="*/ 523008 w 572741"/>
                <a:gd name="connsiteY11" fmla="*/ 466918 h 582493"/>
                <a:gd name="connsiteX12" fmla="*/ 572435 w 572741"/>
                <a:gd name="connsiteY12" fmla="*/ 572833 h 582493"/>
                <a:gd name="connsiteX13" fmla="*/ 501825 w 572741"/>
                <a:gd name="connsiteY13" fmla="*/ 572833 h 582493"/>
                <a:gd name="connsiteX14" fmla="*/ 300587 w 572741"/>
                <a:gd name="connsiteY14" fmla="*/ 530467 h 582493"/>
                <a:gd name="connsiteX15" fmla="*/ 173488 w 572741"/>
                <a:gd name="connsiteY15" fmla="*/ 488101 h 582493"/>
                <a:gd name="connsiteX0" fmla="*/ 173488 w 572741"/>
                <a:gd name="connsiteY0" fmla="*/ 488101 h 582493"/>
                <a:gd name="connsiteX1" fmla="*/ 109939 w 572741"/>
                <a:gd name="connsiteY1" fmla="*/ 368064 h 582493"/>
                <a:gd name="connsiteX2" fmla="*/ 67573 w 572741"/>
                <a:gd name="connsiteY2" fmla="*/ 248027 h 582493"/>
                <a:gd name="connsiteX3" fmla="*/ 49921 w 572741"/>
                <a:gd name="connsiteY3" fmla="*/ 184478 h 582493"/>
                <a:gd name="connsiteX4" fmla="*/ 25207 w 572741"/>
                <a:gd name="connsiteY4" fmla="*/ 106807 h 582493"/>
                <a:gd name="connsiteX5" fmla="*/ 494 w 572741"/>
                <a:gd name="connsiteY5" fmla="*/ 43258 h 582493"/>
                <a:gd name="connsiteX6" fmla="*/ 11085 w 572741"/>
                <a:gd name="connsiteY6" fmla="*/ 4423 h 582493"/>
                <a:gd name="connsiteX7" fmla="*/ 39329 w 572741"/>
                <a:gd name="connsiteY7" fmla="*/ 4423 h 582493"/>
                <a:gd name="connsiteX8" fmla="*/ 117000 w 572741"/>
                <a:gd name="connsiteY8" fmla="*/ 36197 h 582493"/>
                <a:gd name="connsiteX9" fmla="*/ 226446 w 572741"/>
                <a:gd name="connsiteY9" fmla="*/ 120929 h 582493"/>
                <a:gd name="connsiteX10" fmla="*/ 420624 w 572741"/>
                <a:gd name="connsiteY10" fmla="*/ 308046 h 582493"/>
                <a:gd name="connsiteX11" fmla="*/ 523008 w 572741"/>
                <a:gd name="connsiteY11" fmla="*/ 466918 h 582493"/>
                <a:gd name="connsiteX12" fmla="*/ 572435 w 572741"/>
                <a:gd name="connsiteY12" fmla="*/ 572833 h 582493"/>
                <a:gd name="connsiteX13" fmla="*/ 501825 w 572741"/>
                <a:gd name="connsiteY13" fmla="*/ 572833 h 582493"/>
                <a:gd name="connsiteX14" fmla="*/ 300587 w 572741"/>
                <a:gd name="connsiteY14" fmla="*/ 530467 h 582493"/>
                <a:gd name="connsiteX15" fmla="*/ 173488 w 572741"/>
                <a:gd name="connsiteY15" fmla="*/ 488101 h 582493"/>
                <a:gd name="connsiteX0" fmla="*/ 173488 w 572741"/>
                <a:gd name="connsiteY0" fmla="*/ 488101 h 582493"/>
                <a:gd name="connsiteX1" fmla="*/ 109939 w 572741"/>
                <a:gd name="connsiteY1" fmla="*/ 368064 h 582493"/>
                <a:gd name="connsiteX2" fmla="*/ 67573 w 572741"/>
                <a:gd name="connsiteY2" fmla="*/ 248027 h 582493"/>
                <a:gd name="connsiteX3" fmla="*/ 49921 w 572741"/>
                <a:gd name="connsiteY3" fmla="*/ 184478 h 582493"/>
                <a:gd name="connsiteX4" fmla="*/ 25207 w 572741"/>
                <a:gd name="connsiteY4" fmla="*/ 106807 h 582493"/>
                <a:gd name="connsiteX5" fmla="*/ 494 w 572741"/>
                <a:gd name="connsiteY5" fmla="*/ 43258 h 582493"/>
                <a:gd name="connsiteX6" fmla="*/ 11085 w 572741"/>
                <a:gd name="connsiteY6" fmla="*/ 4423 h 582493"/>
                <a:gd name="connsiteX7" fmla="*/ 39329 w 572741"/>
                <a:gd name="connsiteY7" fmla="*/ 4423 h 582493"/>
                <a:gd name="connsiteX8" fmla="*/ 117000 w 572741"/>
                <a:gd name="connsiteY8" fmla="*/ 36197 h 582493"/>
                <a:gd name="connsiteX9" fmla="*/ 226446 w 572741"/>
                <a:gd name="connsiteY9" fmla="*/ 120929 h 582493"/>
                <a:gd name="connsiteX10" fmla="*/ 420624 w 572741"/>
                <a:gd name="connsiteY10" fmla="*/ 308046 h 582493"/>
                <a:gd name="connsiteX11" fmla="*/ 523008 w 572741"/>
                <a:gd name="connsiteY11" fmla="*/ 466918 h 582493"/>
                <a:gd name="connsiteX12" fmla="*/ 572435 w 572741"/>
                <a:gd name="connsiteY12" fmla="*/ 572833 h 582493"/>
                <a:gd name="connsiteX13" fmla="*/ 501825 w 572741"/>
                <a:gd name="connsiteY13" fmla="*/ 572833 h 582493"/>
                <a:gd name="connsiteX14" fmla="*/ 300587 w 572741"/>
                <a:gd name="connsiteY14" fmla="*/ 530467 h 582493"/>
                <a:gd name="connsiteX15" fmla="*/ 173488 w 572741"/>
                <a:gd name="connsiteY15" fmla="*/ 488101 h 582493"/>
                <a:gd name="connsiteX0" fmla="*/ 173488 w 572741"/>
                <a:gd name="connsiteY0" fmla="*/ 488101 h 582493"/>
                <a:gd name="connsiteX1" fmla="*/ 109939 w 572741"/>
                <a:gd name="connsiteY1" fmla="*/ 368064 h 582493"/>
                <a:gd name="connsiteX2" fmla="*/ 67573 w 572741"/>
                <a:gd name="connsiteY2" fmla="*/ 248027 h 582493"/>
                <a:gd name="connsiteX3" fmla="*/ 49921 w 572741"/>
                <a:gd name="connsiteY3" fmla="*/ 184478 h 582493"/>
                <a:gd name="connsiteX4" fmla="*/ 25207 w 572741"/>
                <a:gd name="connsiteY4" fmla="*/ 106807 h 582493"/>
                <a:gd name="connsiteX5" fmla="*/ 494 w 572741"/>
                <a:gd name="connsiteY5" fmla="*/ 43258 h 582493"/>
                <a:gd name="connsiteX6" fmla="*/ 11085 w 572741"/>
                <a:gd name="connsiteY6" fmla="*/ 4423 h 582493"/>
                <a:gd name="connsiteX7" fmla="*/ 39329 w 572741"/>
                <a:gd name="connsiteY7" fmla="*/ 4423 h 582493"/>
                <a:gd name="connsiteX8" fmla="*/ 117000 w 572741"/>
                <a:gd name="connsiteY8" fmla="*/ 36197 h 582493"/>
                <a:gd name="connsiteX9" fmla="*/ 226446 w 572741"/>
                <a:gd name="connsiteY9" fmla="*/ 120929 h 582493"/>
                <a:gd name="connsiteX10" fmla="*/ 420624 w 572741"/>
                <a:gd name="connsiteY10" fmla="*/ 308046 h 582493"/>
                <a:gd name="connsiteX11" fmla="*/ 523008 w 572741"/>
                <a:gd name="connsiteY11" fmla="*/ 466918 h 582493"/>
                <a:gd name="connsiteX12" fmla="*/ 572435 w 572741"/>
                <a:gd name="connsiteY12" fmla="*/ 572833 h 582493"/>
                <a:gd name="connsiteX13" fmla="*/ 501825 w 572741"/>
                <a:gd name="connsiteY13" fmla="*/ 572833 h 582493"/>
                <a:gd name="connsiteX14" fmla="*/ 300587 w 572741"/>
                <a:gd name="connsiteY14" fmla="*/ 530467 h 582493"/>
                <a:gd name="connsiteX15" fmla="*/ 173488 w 572741"/>
                <a:gd name="connsiteY15" fmla="*/ 488101 h 582493"/>
                <a:gd name="connsiteX0" fmla="*/ 173488 w 569243"/>
                <a:gd name="connsiteY0" fmla="*/ 488101 h 576242"/>
                <a:gd name="connsiteX1" fmla="*/ 109939 w 569243"/>
                <a:gd name="connsiteY1" fmla="*/ 368064 h 576242"/>
                <a:gd name="connsiteX2" fmla="*/ 67573 w 569243"/>
                <a:gd name="connsiteY2" fmla="*/ 248027 h 576242"/>
                <a:gd name="connsiteX3" fmla="*/ 49921 w 569243"/>
                <a:gd name="connsiteY3" fmla="*/ 184478 h 576242"/>
                <a:gd name="connsiteX4" fmla="*/ 25207 w 569243"/>
                <a:gd name="connsiteY4" fmla="*/ 106807 h 576242"/>
                <a:gd name="connsiteX5" fmla="*/ 494 w 569243"/>
                <a:gd name="connsiteY5" fmla="*/ 43258 h 576242"/>
                <a:gd name="connsiteX6" fmla="*/ 11085 w 569243"/>
                <a:gd name="connsiteY6" fmla="*/ 4423 h 576242"/>
                <a:gd name="connsiteX7" fmla="*/ 39329 w 569243"/>
                <a:gd name="connsiteY7" fmla="*/ 4423 h 576242"/>
                <a:gd name="connsiteX8" fmla="*/ 117000 w 569243"/>
                <a:gd name="connsiteY8" fmla="*/ 36197 h 576242"/>
                <a:gd name="connsiteX9" fmla="*/ 226446 w 569243"/>
                <a:gd name="connsiteY9" fmla="*/ 120929 h 576242"/>
                <a:gd name="connsiteX10" fmla="*/ 420624 w 569243"/>
                <a:gd name="connsiteY10" fmla="*/ 308046 h 576242"/>
                <a:gd name="connsiteX11" fmla="*/ 523008 w 569243"/>
                <a:gd name="connsiteY11" fmla="*/ 466918 h 576242"/>
                <a:gd name="connsiteX12" fmla="*/ 568905 w 569243"/>
                <a:gd name="connsiteY12" fmla="*/ 558711 h 576242"/>
                <a:gd name="connsiteX13" fmla="*/ 501825 w 569243"/>
                <a:gd name="connsiteY13" fmla="*/ 572833 h 576242"/>
                <a:gd name="connsiteX14" fmla="*/ 300587 w 569243"/>
                <a:gd name="connsiteY14" fmla="*/ 530467 h 576242"/>
                <a:gd name="connsiteX15" fmla="*/ 173488 w 569243"/>
                <a:gd name="connsiteY15" fmla="*/ 488101 h 576242"/>
                <a:gd name="connsiteX0" fmla="*/ 173488 w 572737"/>
                <a:gd name="connsiteY0" fmla="*/ 488101 h 571157"/>
                <a:gd name="connsiteX1" fmla="*/ 109939 w 572737"/>
                <a:gd name="connsiteY1" fmla="*/ 368064 h 571157"/>
                <a:gd name="connsiteX2" fmla="*/ 67573 w 572737"/>
                <a:gd name="connsiteY2" fmla="*/ 248027 h 571157"/>
                <a:gd name="connsiteX3" fmla="*/ 49921 w 572737"/>
                <a:gd name="connsiteY3" fmla="*/ 184478 h 571157"/>
                <a:gd name="connsiteX4" fmla="*/ 25207 w 572737"/>
                <a:gd name="connsiteY4" fmla="*/ 106807 h 571157"/>
                <a:gd name="connsiteX5" fmla="*/ 494 w 572737"/>
                <a:gd name="connsiteY5" fmla="*/ 43258 h 571157"/>
                <a:gd name="connsiteX6" fmla="*/ 11085 w 572737"/>
                <a:gd name="connsiteY6" fmla="*/ 4423 h 571157"/>
                <a:gd name="connsiteX7" fmla="*/ 39329 w 572737"/>
                <a:gd name="connsiteY7" fmla="*/ 4423 h 571157"/>
                <a:gd name="connsiteX8" fmla="*/ 117000 w 572737"/>
                <a:gd name="connsiteY8" fmla="*/ 36197 h 571157"/>
                <a:gd name="connsiteX9" fmla="*/ 226446 w 572737"/>
                <a:gd name="connsiteY9" fmla="*/ 120929 h 571157"/>
                <a:gd name="connsiteX10" fmla="*/ 420624 w 572737"/>
                <a:gd name="connsiteY10" fmla="*/ 308046 h 571157"/>
                <a:gd name="connsiteX11" fmla="*/ 523008 w 572737"/>
                <a:gd name="connsiteY11" fmla="*/ 466918 h 571157"/>
                <a:gd name="connsiteX12" fmla="*/ 568905 w 572737"/>
                <a:gd name="connsiteY12" fmla="*/ 558711 h 571157"/>
                <a:gd name="connsiteX13" fmla="*/ 427685 w 572737"/>
                <a:gd name="connsiteY13" fmla="*/ 565772 h 571157"/>
                <a:gd name="connsiteX14" fmla="*/ 300587 w 572737"/>
                <a:gd name="connsiteY14" fmla="*/ 530467 h 571157"/>
                <a:gd name="connsiteX15" fmla="*/ 173488 w 572737"/>
                <a:gd name="connsiteY15" fmla="*/ 488101 h 571157"/>
                <a:gd name="connsiteX0" fmla="*/ 173488 w 572737"/>
                <a:gd name="connsiteY0" fmla="*/ 488101 h 571157"/>
                <a:gd name="connsiteX1" fmla="*/ 109939 w 572737"/>
                <a:gd name="connsiteY1" fmla="*/ 368064 h 571157"/>
                <a:gd name="connsiteX2" fmla="*/ 67573 w 572737"/>
                <a:gd name="connsiteY2" fmla="*/ 248027 h 571157"/>
                <a:gd name="connsiteX3" fmla="*/ 49921 w 572737"/>
                <a:gd name="connsiteY3" fmla="*/ 184478 h 571157"/>
                <a:gd name="connsiteX4" fmla="*/ 25207 w 572737"/>
                <a:gd name="connsiteY4" fmla="*/ 106807 h 571157"/>
                <a:gd name="connsiteX5" fmla="*/ 494 w 572737"/>
                <a:gd name="connsiteY5" fmla="*/ 43258 h 571157"/>
                <a:gd name="connsiteX6" fmla="*/ 11085 w 572737"/>
                <a:gd name="connsiteY6" fmla="*/ 4423 h 571157"/>
                <a:gd name="connsiteX7" fmla="*/ 39329 w 572737"/>
                <a:gd name="connsiteY7" fmla="*/ 4423 h 571157"/>
                <a:gd name="connsiteX8" fmla="*/ 117000 w 572737"/>
                <a:gd name="connsiteY8" fmla="*/ 36197 h 571157"/>
                <a:gd name="connsiteX9" fmla="*/ 226446 w 572737"/>
                <a:gd name="connsiteY9" fmla="*/ 120929 h 571157"/>
                <a:gd name="connsiteX10" fmla="*/ 420624 w 572737"/>
                <a:gd name="connsiteY10" fmla="*/ 308046 h 571157"/>
                <a:gd name="connsiteX11" fmla="*/ 523008 w 572737"/>
                <a:gd name="connsiteY11" fmla="*/ 466918 h 571157"/>
                <a:gd name="connsiteX12" fmla="*/ 568905 w 572737"/>
                <a:gd name="connsiteY12" fmla="*/ 558711 h 571157"/>
                <a:gd name="connsiteX13" fmla="*/ 427685 w 572737"/>
                <a:gd name="connsiteY13" fmla="*/ 565772 h 571157"/>
                <a:gd name="connsiteX14" fmla="*/ 300587 w 572737"/>
                <a:gd name="connsiteY14" fmla="*/ 530467 h 571157"/>
                <a:gd name="connsiteX15" fmla="*/ 173488 w 572737"/>
                <a:gd name="connsiteY15" fmla="*/ 488101 h 571157"/>
                <a:gd name="connsiteX0" fmla="*/ 173488 w 572737"/>
                <a:gd name="connsiteY0" fmla="*/ 488101 h 571157"/>
                <a:gd name="connsiteX1" fmla="*/ 109939 w 572737"/>
                <a:gd name="connsiteY1" fmla="*/ 368064 h 571157"/>
                <a:gd name="connsiteX2" fmla="*/ 67573 w 572737"/>
                <a:gd name="connsiteY2" fmla="*/ 248027 h 571157"/>
                <a:gd name="connsiteX3" fmla="*/ 49921 w 572737"/>
                <a:gd name="connsiteY3" fmla="*/ 184478 h 571157"/>
                <a:gd name="connsiteX4" fmla="*/ 25207 w 572737"/>
                <a:gd name="connsiteY4" fmla="*/ 106807 h 571157"/>
                <a:gd name="connsiteX5" fmla="*/ 494 w 572737"/>
                <a:gd name="connsiteY5" fmla="*/ 43258 h 571157"/>
                <a:gd name="connsiteX6" fmla="*/ 11085 w 572737"/>
                <a:gd name="connsiteY6" fmla="*/ 4423 h 571157"/>
                <a:gd name="connsiteX7" fmla="*/ 39329 w 572737"/>
                <a:gd name="connsiteY7" fmla="*/ 4423 h 571157"/>
                <a:gd name="connsiteX8" fmla="*/ 117000 w 572737"/>
                <a:gd name="connsiteY8" fmla="*/ 36197 h 571157"/>
                <a:gd name="connsiteX9" fmla="*/ 226446 w 572737"/>
                <a:gd name="connsiteY9" fmla="*/ 120929 h 571157"/>
                <a:gd name="connsiteX10" fmla="*/ 420624 w 572737"/>
                <a:gd name="connsiteY10" fmla="*/ 308046 h 571157"/>
                <a:gd name="connsiteX11" fmla="*/ 523008 w 572737"/>
                <a:gd name="connsiteY11" fmla="*/ 466918 h 571157"/>
                <a:gd name="connsiteX12" fmla="*/ 568905 w 572737"/>
                <a:gd name="connsiteY12" fmla="*/ 558711 h 571157"/>
                <a:gd name="connsiteX13" fmla="*/ 427685 w 572737"/>
                <a:gd name="connsiteY13" fmla="*/ 565772 h 571157"/>
                <a:gd name="connsiteX14" fmla="*/ 300587 w 572737"/>
                <a:gd name="connsiteY14" fmla="*/ 530467 h 571157"/>
                <a:gd name="connsiteX15" fmla="*/ 173488 w 572737"/>
                <a:gd name="connsiteY15" fmla="*/ 488101 h 571157"/>
                <a:gd name="connsiteX0" fmla="*/ 163963 w 572737"/>
                <a:gd name="connsiteY0" fmla="*/ 485720 h 571157"/>
                <a:gd name="connsiteX1" fmla="*/ 109939 w 572737"/>
                <a:gd name="connsiteY1" fmla="*/ 368064 h 571157"/>
                <a:gd name="connsiteX2" fmla="*/ 67573 w 572737"/>
                <a:gd name="connsiteY2" fmla="*/ 248027 h 571157"/>
                <a:gd name="connsiteX3" fmla="*/ 49921 w 572737"/>
                <a:gd name="connsiteY3" fmla="*/ 184478 h 571157"/>
                <a:gd name="connsiteX4" fmla="*/ 25207 w 572737"/>
                <a:gd name="connsiteY4" fmla="*/ 106807 h 571157"/>
                <a:gd name="connsiteX5" fmla="*/ 494 w 572737"/>
                <a:gd name="connsiteY5" fmla="*/ 43258 h 571157"/>
                <a:gd name="connsiteX6" fmla="*/ 11085 w 572737"/>
                <a:gd name="connsiteY6" fmla="*/ 4423 h 571157"/>
                <a:gd name="connsiteX7" fmla="*/ 39329 w 572737"/>
                <a:gd name="connsiteY7" fmla="*/ 4423 h 571157"/>
                <a:gd name="connsiteX8" fmla="*/ 117000 w 572737"/>
                <a:gd name="connsiteY8" fmla="*/ 36197 h 571157"/>
                <a:gd name="connsiteX9" fmla="*/ 226446 w 572737"/>
                <a:gd name="connsiteY9" fmla="*/ 120929 h 571157"/>
                <a:gd name="connsiteX10" fmla="*/ 420624 w 572737"/>
                <a:gd name="connsiteY10" fmla="*/ 308046 h 571157"/>
                <a:gd name="connsiteX11" fmla="*/ 523008 w 572737"/>
                <a:gd name="connsiteY11" fmla="*/ 466918 h 571157"/>
                <a:gd name="connsiteX12" fmla="*/ 568905 w 572737"/>
                <a:gd name="connsiteY12" fmla="*/ 558711 h 571157"/>
                <a:gd name="connsiteX13" fmla="*/ 427685 w 572737"/>
                <a:gd name="connsiteY13" fmla="*/ 565772 h 571157"/>
                <a:gd name="connsiteX14" fmla="*/ 300587 w 572737"/>
                <a:gd name="connsiteY14" fmla="*/ 530467 h 571157"/>
                <a:gd name="connsiteX15" fmla="*/ 163963 w 572737"/>
                <a:gd name="connsiteY15" fmla="*/ 485720 h 571157"/>
                <a:gd name="connsiteX0" fmla="*/ 163963 w 572737"/>
                <a:gd name="connsiteY0" fmla="*/ 485720 h 571157"/>
                <a:gd name="connsiteX1" fmla="*/ 109939 w 572737"/>
                <a:gd name="connsiteY1" fmla="*/ 368064 h 571157"/>
                <a:gd name="connsiteX2" fmla="*/ 67573 w 572737"/>
                <a:gd name="connsiteY2" fmla="*/ 248027 h 571157"/>
                <a:gd name="connsiteX3" fmla="*/ 49921 w 572737"/>
                <a:gd name="connsiteY3" fmla="*/ 184478 h 571157"/>
                <a:gd name="connsiteX4" fmla="*/ 25207 w 572737"/>
                <a:gd name="connsiteY4" fmla="*/ 106807 h 571157"/>
                <a:gd name="connsiteX5" fmla="*/ 494 w 572737"/>
                <a:gd name="connsiteY5" fmla="*/ 43258 h 571157"/>
                <a:gd name="connsiteX6" fmla="*/ 11085 w 572737"/>
                <a:gd name="connsiteY6" fmla="*/ 4423 h 571157"/>
                <a:gd name="connsiteX7" fmla="*/ 39329 w 572737"/>
                <a:gd name="connsiteY7" fmla="*/ 4423 h 571157"/>
                <a:gd name="connsiteX8" fmla="*/ 117000 w 572737"/>
                <a:gd name="connsiteY8" fmla="*/ 36197 h 571157"/>
                <a:gd name="connsiteX9" fmla="*/ 226446 w 572737"/>
                <a:gd name="connsiteY9" fmla="*/ 120929 h 571157"/>
                <a:gd name="connsiteX10" fmla="*/ 420624 w 572737"/>
                <a:gd name="connsiteY10" fmla="*/ 308046 h 571157"/>
                <a:gd name="connsiteX11" fmla="*/ 523008 w 572737"/>
                <a:gd name="connsiteY11" fmla="*/ 466918 h 571157"/>
                <a:gd name="connsiteX12" fmla="*/ 568905 w 572737"/>
                <a:gd name="connsiteY12" fmla="*/ 558711 h 571157"/>
                <a:gd name="connsiteX13" fmla="*/ 427685 w 572737"/>
                <a:gd name="connsiteY13" fmla="*/ 565772 h 571157"/>
                <a:gd name="connsiteX14" fmla="*/ 300587 w 572737"/>
                <a:gd name="connsiteY14" fmla="*/ 530467 h 571157"/>
                <a:gd name="connsiteX15" fmla="*/ 163963 w 572737"/>
                <a:gd name="connsiteY15" fmla="*/ 485720 h 571157"/>
                <a:gd name="connsiteX0" fmla="*/ 163963 w 575325"/>
                <a:gd name="connsiteY0" fmla="*/ 485720 h 575705"/>
                <a:gd name="connsiteX1" fmla="*/ 109939 w 575325"/>
                <a:gd name="connsiteY1" fmla="*/ 368064 h 575705"/>
                <a:gd name="connsiteX2" fmla="*/ 67573 w 575325"/>
                <a:gd name="connsiteY2" fmla="*/ 248027 h 575705"/>
                <a:gd name="connsiteX3" fmla="*/ 49921 w 575325"/>
                <a:gd name="connsiteY3" fmla="*/ 184478 h 575705"/>
                <a:gd name="connsiteX4" fmla="*/ 25207 w 575325"/>
                <a:gd name="connsiteY4" fmla="*/ 106807 h 575705"/>
                <a:gd name="connsiteX5" fmla="*/ 494 w 575325"/>
                <a:gd name="connsiteY5" fmla="*/ 43258 h 575705"/>
                <a:gd name="connsiteX6" fmla="*/ 11085 w 575325"/>
                <a:gd name="connsiteY6" fmla="*/ 4423 h 575705"/>
                <a:gd name="connsiteX7" fmla="*/ 39329 w 575325"/>
                <a:gd name="connsiteY7" fmla="*/ 4423 h 575705"/>
                <a:gd name="connsiteX8" fmla="*/ 117000 w 575325"/>
                <a:gd name="connsiteY8" fmla="*/ 36197 h 575705"/>
                <a:gd name="connsiteX9" fmla="*/ 226446 w 575325"/>
                <a:gd name="connsiteY9" fmla="*/ 120929 h 575705"/>
                <a:gd name="connsiteX10" fmla="*/ 420624 w 575325"/>
                <a:gd name="connsiteY10" fmla="*/ 308046 h 575705"/>
                <a:gd name="connsiteX11" fmla="*/ 523008 w 575325"/>
                <a:gd name="connsiteY11" fmla="*/ 466918 h 575705"/>
                <a:gd name="connsiteX12" fmla="*/ 571659 w 575325"/>
                <a:gd name="connsiteY12" fmla="*/ 566973 h 575705"/>
                <a:gd name="connsiteX13" fmla="*/ 427685 w 575325"/>
                <a:gd name="connsiteY13" fmla="*/ 565772 h 575705"/>
                <a:gd name="connsiteX14" fmla="*/ 300587 w 575325"/>
                <a:gd name="connsiteY14" fmla="*/ 530467 h 575705"/>
                <a:gd name="connsiteX15" fmla="*/ 163963 w 575325"/>
                <a:gd name="connsiteY15" fmla="*/ 485720 h 575705"/>
                <a:gd name="connsiteX0" fmla="*/ 163963 w 575325"/>
                <a:gd name="connsiteY0" fmla="*/ 485720 h 570070"/>
                <a:gd name="connsiteX1" fmla="*/ 109939 w 575325"/>
                <a:gd name="connsiteY1" fmla="*/ 368064 h 570070"/>
                <a:gd name="connsiteX2" fmla="*/ 67573 w 575325"/>
                <a:gd name="connsiteY2" fmla="*/ 248027 h 570070"/>
                <a:gd name="connsiteX3" fmla="*/ 49921 w 575325"/>
                <a:gd name="connsiteY3" fmla="*/ 184478 h 570070"/>
                <a:gd name="connsiteX4" fmla="*/ 25207 w 575325"/>
                <a:gd name="connsiteY4" fmla="*/ 106807 h 570070"/>
                <a:gd name="connsiteX5" fmla="*/ 494 w 575325"/>
                <a:gd name="connsiteY5" fmla="*/ 43258 h 570070"/>
                <a:gd name="connsiteX6" fmla="*/ 11085 w 575325"/>
                <a:gd name="connsiteY6" fmla="*/ 4423 h 570070"/>
                <a:gd name="connsiteX7" fmla="*/ 39329 w 575325"/>
                <a:gd name="connsiteY7" fmla="*/ 4423 h 570070"/>
                <a:gd name="connsiteX8" fmla="*/ 117000 w 575325"/>
                <a:gd name="connsiteY8" fmla="*/ 36197 h 570070"/>
                <a:gd name="connsiteX9" fmla="*/ 226446 w 575325"/>
                <a:gd name="connsiteY9" fmla="*/ 120929 h 570070"/>
                <a:gd name="connsiteX10" fmla="*/ 420624 w 575325"/>
                <a:gd name="connsiteY10" fmla="*/ 308046 h 570070"/>
                <a:gd name="connsiteX11" fmla="*/ 523008 w 575325"/>
                <a:gd name="connsiteY11" fmla="*/ 466918 h 570070"/>
                <a:gd name="connsiteX12" fmla="*/ 571659 w 575325"/>
                <a:gd name="connsiteY12" fmla="*/ 566973 h 570070"/>
                <a:gd name="connsiteX13" fmla="*/ 427685 w 575325"/>
                <a:gd name="connsiteY13" fmla="*/ 565772 h 570070"/>
                <a:gd name="connsiteX14" fmla="*/ 300587 w 575325"/>
                <a:gd name="connsiteY14" fmla="*/ 530467 h 570070"/>
                <a:gd name="connsiteX15" fmla="*/ 163963 w 575325"/>
                <a:gd name="connsiteY15" fmla="*/ 485720 h 570070"/>
                <a:gd name="connsiteX0" fmla="*/ 163963 w 571659"/>
                <a:gd name="connsiteY0" fmla="*/ 485720 h 570070"/>
                <a:gd name="connsiteX1" fmla="*/ 109939 w 571659"/>
                <a:gd name="connsiteY1" fmla="*/ 368064 h 570070"/>
                <a:gd name="connsiteX2" fmla="*/ 67573 w 571659"/>
                <a:gd name="connsiteY2" fmla="*/ 248027 h 570070"/>
                <a:gd name="connsiteX3" fmla="*/ 49921 w 571659"/>
                <a:gd name="connsiteY3" fmla="*/ 184478 h 570070"/>
                <a:gd name="connsiteX4" fmla="*/ 25207 w 571659"/>
                <a:gd name="connsiteY4" fmla="*/ 106807 h 570070"/>
                <a:gd name="connsiteX5" fmla="*/ 494 w 571659"/>
                <a:gd name="connsiteY5" fmla="*/ 43258 h 570070"/>
                <a:gd name="connsiteX6" fmla="*/ 11085 w 571659"/>
                <a:gd name="connsiteY6" fmla="*/ 4423 h 570070"/>
                <a:gd name="connsiteX7" fmla="*/ 39329 w 571659"/>
                <a:gd name="connsiteY7" fmla="*/ 4423 h 570070"/>
                <a:gd name="connsiteX8" fmla="*/ 117000 w 571659"/>
                <a:gd name="connsiteY8" fmla="*/ 36197 h 570070"/>
                <a:gd name="connsiteX9" fmla="*/ 226446 w 571659"/>
                <a:gd name="connsiteY9" fmla="*/ 120929 h 570070"/>
                <a:gd name="connsiteX10" fmla="*/ 420624 w 571659"/>
                <a:gd name="connsiteY10" fmla="*/ 308046 h 570070"/>
                <a:gd name="connsiteX11" fmla="*/ 523008 w 571659"/>
                <a:gd name="connsiteY11" fmla="*/ 466918 h 570070"/>
                <a:gd name="connsiteX12" fmla="*/ 571659 w 571659"/>
                <a:gd name="connsiteY12" fmla="*/ 566973 h 570070"/>
                <a:gd name="connsiteX13" fmla="*/ 427685 w 571659"/>
                <a:gd name="connsiteY13" fmla="*/ 565772 h 570070"/>
                <a:gd name="connsiteX14" fmla="*/ 300587 w 571659"/>
                <a:gd name="connsiteY14" fmla="*/ 530467 h 570070"/>
                <a:gd name="connsiteX15" fmla="*/ 163963 w 571659"/>
                <a:gd name="connsiteY15" fmla="*/ 485720 h 570070"/>
                <a:gd name="connsiteX0" fmla="*/ 163963 w 568904"/>
                <a:gd name="connsiteY0" fmla="*/ 485720 h 573572"/>
                <a:gd name="connsiteX1" fmla="*/ 109939 w 568904"/>
                <a:gd name="connsiteY1" fmla="*/ 368064 h 573572"/>
                <a:gd name="connsiteX2" fmla="*/ 67573 w 568904"/>
                <a:gd name="connsiteY2" fmla="*/ 248027 h 573572"/>
                <a:gd name="connsiteX3" fmla="*/ 49921 w 568904"/>
                <a:gd name="connsiteY3" fmla="*/ 184478 h 573572"/>
                <a:gd name="connsiteX4" fmla="*/ 25207 w 568904"/>
                <a:gd name="connsiteY4" fmla="*/ 106807 h 573572"/>
                <a:gd name="connsiteX5" fmla="*/ 494 w 568904"/>
                <a:gd name="connsiteY5" fmla="*/ 43258 h 573572"/>
                <a:gd name="connsiteX6" fmla="*/ 11085 w 568904"/>
                <a:gd name="connsiteY6" fmla="*/ 4423 h 573572"/>
                <a:gd name="connsiteX7" fmla="*/ 39329 w 568904"/>
                <a:gd name="connsiteY7" fmla="*/ 4423 h 573572"/>
                <a:gd name="connsiteX8" fmla="*/ 117000 w 568904"/>
                <a:gd name="connsiteY8" fmla="*/ 36197 h 573572"/>
                <a:gd name="connsiteX9" fmla="*/ 226446 w 568904"/>
                <a:gd name="connsiteY9" fmla="*/ 120929 h 573572"/>
                <a:gd name="connsiteX10" fmla="*/ 420624 w 568904"/>
                <a:gd name="connsiteY10" fmla="*/ 308046 h 573572"/>
                <a:gd name="connsiteX11" fmla="*/ 523008 w 568904"/>
                <a:gd name="connsiteY11" fmla="*/ 466918 h 573572"/>
                <a:gd name="connsiteX12" fmla="*/ 568904 w 568904"/>
                <a:gd name="connsiteY12" fmla="*/ 572481 h 573572"/>
                <a:gd name="connsiteX13" fmla="*/ 427685 w 568904"/>
                <a:gd name="connsiteY13" fmla="*/ 565772 h 573572"/>
                <a:gd name="connsiteX14" fmla="*/ 300587 w 568904"/>
                <a:gd name="connsiteY14" fmla="*/ 530467 h 573572"/>
                <a:gd name="connsiteX15" fmla="*/ 163963 w 568904"/>
                <a:gd name="connsiteY15" fmla="*/ 485720 h 573572"/>
                <a:gd name="connsiteX0" fmla="*/ 163963 w 568904"/>
                <a:gd name="connsiteY0" fmla="*/ 485720 h 572481"/>
                <a:gd name="connsiteX1" fmla="*/ 109939 w 568904"/>
                <a:gd name="connsiteY1" fmla="*/ 368064 h 572481"/>
                <a:gd name="connsiteX2" fmla="*/ 67573 w 568904"/>
                <a:gd name="connsiteY2" fmla="*/ 248027 h 572481"/>
                <a:gd name="connsiteX3" fmla="*/ 49921 w 568904"/>
                <a:gd name="connsiteY3" fmla="*/ 184478 h 572481"/>
                <a:gd name="connsiteX4" fmla="*/ 25207 w 568904"/>
                <a:gd name="connsiteY4" fmla="*/ 106807 h 572481"/>
                <a:gd name="connsiteX5" fmla="*/ 494 w 568904"/>
                <a:gd name="connsiteY5" fmla="*/ 43258 h 572481"/>
                <a:gd name="connsiteX6" fmla="*/ 11085 w 568904"/>
                <a:gd name="connsiteY6" fmla="*/ 4423 h 572481"/>
                <a:gd name="connsiteX7" fmla="*/ 39329 w 568904"/>
                <a:gd name="connsiteY7" fmla="*/ 4423 h 572481"/>
                <a:gd name="connsiteX8" fmla="*/ 117000 w 568904"/>
                <a:gd name="connsiteY8" fmla="*/ 36197 h 572481"/>
                <a:gd name="connsiteX9" fmla="*/ 226446 w 568904"/>
                <a:gd name="connsiteY9" fmla="*/ 120929 h 572481"/>
                <a:gd name="connsiteX10" fmla="*/ 420624 w 568904"/>
                <a:gd name="connsiteY10" fmla="*/ 308046 h 572481"/>
                <a:gd name="connsiteX11" fmla="*/ 523008 w 568904"/>
                <a:gd name="connsiteY11" fmla="*/ 466918 h 572481"/>
                <a:gd name="connsiteX12" fmla="*/ 568904 w 568904"/>
                <a:gd name="connsiteY12" fmla="*/ 572481 h 572481"/>
                <a:gd name="connsiteX13" fmla="*/ 427685 w 568904"/>
                <a:gd name="connsiteY13" fmla="*/ 565772 h 572481"/>
                <a:gd name="connsiteX14" fmla="*/ 300587 w 568904"/>
                <a:gd name="connsiteY14" fmla="*/ 530467 h 572481"/>
                <a:gd name="connsiteX15" fmla="*/ 163963 w 568904"/>
                <a:gd name="connsiteY15" fmla="*/ 485720 h 572481"/>
                <a:gd name="connsiteX0" fmla="*/ 163963 w 568904"/>
                <a:gd name="connsiteY0" fmla="*/ 485720 h 572481"/>
                <a:gd name="connsiteX1" fmla="*/ 109939 w 568904"/>
                <a:gd name="connsiteY1" fmla="*/ 368064 h 572481"/>
                <a:gd name="connsiteX2" fmla="*/ 67573 w 568904"/>
                <a:gd name="connsiteY2" fmla="*/ 248027 h 572481"/>
                <a:gd name="connsiteX3" fmla="*/ 49921 w 568904"/>
                <a:gd name="connsiteY3" fmla="*/ 184478 h 572481"/>
                <a:gd name="connsiteX4" fmla="*/ 25207 w 568904"/>
                <a:gd name="connsiteY4" fmla="*/ 106807 h 572481"/>
                <a:gd name="connsiteX5" fmla="*/ 494 w 568904"/>
                <a:gd name="connsiteY5" fmla="*/ 43258 h 572481"/>
                <a:gd name="connsiteX6" fmla="*/ 11085 w 568904"/>
                <a:gd name="connsiteY6" fmla="*/ 4423 h 572481"/>
                <a:gd name="connsiteX7" fmla="*/ 39329 w 568904"/>
                <a:gd name="connsiteY7" fmla="*/ 4423 h 572481"/>
                <a:gd name="connsiteX8" fmla="*/ 117000 w 568904"/>
                <a:gd name="connsiteY8" fmla="*/ 36197 h 572481"/>
                <a:gd name="connsiteX9" fmla="*/ 226446 w 568904"/>
                <a:gd name="connsiteY9" fmla="*/ 120929 h 572481"/>
                <a:gd name="connsiteX10" fmla="*/ 420624 w 568904"/>
                <a:gd name="connsiteY10" fmla="*/ 308046 h 572481"/>
                <a:gd name="connsiteX11" fmla="*/ 523008 w 568904"/>
                <a:gd name="connsiteY11" fmla="*/ 466918 h 572481"/>
                <a:gd name="connsiteX12" fmla="*/ 568904 w 568904"/>
                <a:gd name="connsiteY12" fmla="*/ 572481 h 572481"/>
                <a:gd name="connsiteX13" fmla="*/ 427685 w 568904"/>
                <a:gd name="connsiteY13" fmla="*/ 565772 h 572481"/>
                <a:gd name="connsiteX14" fmla="*/ 300587 w 568904"/>
                <a:gd name="connsiteY14" fmla="*/ 530467 h 572481"/>
                <a:gd name="connsiteX15" fmla="*/ 163963 w 568904"/>
                <a:gd name="connsiteY15" fmla="*/ 485720 h 572481"/>
                <a:gd name="connsiteX0" fmla="*/ 163963 w 568904"/>
                <a:gd name="connsiteY0" fmla="*/ 485720 h 574774"/>
                <a:gd name="connsiteX1" fmla="*/ 109939 w 568904"/>
                <a:gd name="connsiteY1" fmla="*/ 368064 h 574774"/>
                <a:gd name="connsiteX2" fmla="*/ 67573 w 568904"/>
                <a:gd name="connsiteY2" fmla="*/ 248027 h 574774"/>
                <a:gd name="connsiteX3" fmla="*/ 49921 w 568904"/>
                <a:gd name="connsiteY3" fmla="*/ 184478 h 574774"/>
                <a:gd name="connsiteX4" fmla="*/ 25207 w 568904"/>
                <a:gd name="connsiteY4" fmla="*/ 106807 h 574774"/>
                <a:gd name="connsiteX5" fmla="*/ 494 w 568904"/>
                <a:gd name="connsiteY5" fmla="*/ 43258 h 574774"/>
                <a:gd name="connsiteX6" fmla="*/ 11085 w 568904"/>
                <a:gd name="connsiteY6" fmla="*/ 4423 h 574774"/>
                <a:gd name="connsiteX7" fmla="*/ 39329 w 568904"/>
                <a:gd name="connsiteY7" fmla="*/ 4423 h 574774"/>
                <a:gd name="connsiteX8" fmla="*/ 117000 w 568904"/>
                <a:gd name="connsiteY8" fmla="*/ 36197 h 574774"/>
                <a:gd name="connsiteX9" fmla="*/ 226446 w 568904"/>
                <a:gd name="connsiteY9" fmla="*/ 120929 h 574774"/>
                <a:gd name="connsiteX10" fmla="*/ 420624 w 568904"/>
                <a:gd name="connsiteY10" fmla="*/ 308046 h 574774"/>
                <a:gd name="connsiteX11" fmla="*/ 523008 w 568904"/>
                <a:gd name="connsiteY11" fmla="*/ 466918 h 574774"/>
                <a:gd name="connsiteX12" fmla="*/ 568904 w 568904"/>
                <a:gd name="connsiteY12" fmla="*/ 572481 h 574774"/>
                <a:gd name="connsiteX13" fmla="*/ 427685 w 568904"/>
                <a:gd name="connsiteY13" fmla="*/ 565772 h 574774"/>
                <a:gd name="connsiteX14" fmla="*/ 300587 w 568904"/>
                <a:gd name="connsiteY14" fmla="*/ 530467 h 574774"/>
                <a:gd name="connsiteX15" fmla="*/ 163963 w 568904"/>
                <a:gd name="connsiteY15" fmla="*/ 485720 h 574774"/>
                <a:gd name="connsiteX0" fmla="*/ 158953 w 568904"/>
                <a:gd name="connsiteY0" fmla="*/ 478204 h 574774"/>
                <a:gd name="connsiteX1" fmla="*/ 109939 w 568904"/>
                <a:gd name="connsiteY1" fmla="*/ 368064 h 574774"/>
                <a:gd name="connsiteX2" fmla="*/ 67573 w 568904"/>
                <a:gd name="connsiteY2" fmla="*/ 248027 h 574774"/>
                <a:gd name="connsiteX3" fmla="*/ 49921 w 568904"/>
                <a:gd name="connsiteY3" fmla="*/ 184478 h 574774"/>
                <a:gd name="connsiteX4" fmla="*/ 25207 w 568904"/>
                <a:gd name="connsiteY4" fmla="*/ 106807 h 574774"/>
                <a:gd name="connsiteX5" fmla="*/ 494 w 568904"/>
                <a:gd name="connsiteY5" fmla="*/ 43258 h 574774"/>
                <a:gd name="connsiteX6" fmla="*/ 11085 w 568904"/>
                <a:gd name="connsiteY6" fmla="*/ 4423 h 574774"/>
                <a:gd name="connsiteX7" fmla="*/ 39329 w 568904"/>
                <a:gd name="connsiteY7" fmla="*/ 4423 h 574774"/>
                <a:gd name="connsiteX8" fmla="*/ 117000 w 568904"/>
                <a:gd name="connsiteY8" fmla="*/ 36197 h 574774"/>
                <a:gd name="connsiteX9" fmla="*/ 226446 w 568904"/>
                <a:gd name="connsiteY9" fmla="*/ 120929 h 574774"/>
                <a:gd name="connsiteX10" fmla="*/ 420624 w 568904"/>
                <a:gd name="connsiteY10" fmla="*/ 308046 h 574774"/>
                <a:gd name="connsiteX11" fmla="*/ 523008 w 568904"/>
                <a:gd name="connsiteY11" fmla="*/ 466918 h 574774"/>
                <a:gd name="connsiteX12" fmla="*/ 568904 w 568904"/>
                <a:gd name="connsiteY12" fmla="*/ 572481 h 574774"/>
                <a:gd name="connsiteX13" fmla="*/ 427685 w 568904"/>
                <a:gd name="connsiteY13" fmla="*/ 565772 h 574774"/>
                <a:gd name="connsiteX14" fmla="*/ 300587 w 568904"/>
                <a:gd name="connsiteY14" fmla="*/ 530467 h 574774"/>
                <a:gd name="connsiteX15" fmla="*/ 158953 w 568904"/>
                <a:gd name="connsiteY15" fmla="*/ 478204 h 57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8904" h="574774">
                  <a:moveTo>
                    <a:pt x="158953" y="478204"/>
                  </a:moveTo>
                  <a:cubicBezTo>
                    <a:pt x="116161" y="404389"/>
                    <a:pt x="125169" y="406427"/>
                    <a:pt x="109939" y="368064"/>
                  </a:cubicBezTo>
                  <a:cubicBezTo>
                    <a:pt x="94709" y="329701"/>
                    <a:pt x="77576" y="278625"/>
                    <a:pt x="67573" y="248027"/>
                  </a:cubicBezTo>
                  <a:cubicBezTo>
                    <a:pt x="57570" y="217429"/>
                    <a:pt x="56982" y="208015"/>
                    <a:pt x="49921" y="184478"/>
                  </a:cubicBezTo>
                  <a:cubicBezTo>
                    <a:pt x="42860" y="160941"/>
                    <a:pt x="33445" y="130344"/>
                    <a:pt x="25207" y="106807"/>
                  </a:cubicBezTo>
                  <a:cubicBezTo>
                    <a:pt x="16969" y="83270"/>
                    <a:pt x="2848" y="60322"/>
                    <a:pt x="494" y="43258"/>
                  </a:cubicBezTo>
                  <a:cubicBezTo>
                    <a:pt x="-1860" y="26194"/>
                    <a:pt x="4613" y="10895"/>
                    <a:pt x="11085" y="4423"/>
                  </a:cubicBezTo>
                  <a:cubicBezTo>
                    <a:pt x="17557" y="-2049"/>
                    <a:pt x="21676" y="-873"/>
                    <a:pt x="39329" y="4423"/>
                  </a:cubicBezTo>
                  <a:cubicBezTo>
                    <a:pt x="56981" y="9719"/>
                    <a:pt x="85814" y="16779"/>
                    <a:pt x="117000" y="36197"/>
                  </a:cubicBezTo>
                  <a:cubicBezTo>
                    <a:pt x="148186" y="55615"/>
                    <a:pt x="175842" y="75621"/>
                    <a:pt x="226446" y="120929"/>
                  </a:cubicBezTo>
                  <a:cubicBezTo>
                    <a:pt x="277050" y="166237"/>
                    <a:pt x="371197" y="250381"/>
                    <a:pt x="420624" y="308046"/>
                  </a:cubicBezTo>
                  <a:cubicBezTo>
                    <a:pt x="470051" y="365711"/>
                    <a:pt x="498295" y="422846"/>
                    <a:pt x="523008" y="466918"/>
                  </a:cubicBezTo>
                  <a:cubicBezTo>
                    <a:pt x="547721" y="510990"/>
                    <a:pt x="557249" y="525709"/>
                    <a:pt x="568904" y="572481"/>
                  </a:cubicBezTo>
                  <a:cubicBezTo>
                    <a:pt x="536492" y="577940"/>
                    <a:pt x="472993" y="572833"/>
                    <a:pt x="427685" y="565772"/>
                  </a:cubicBezTo>
                  <a:cubicBezTo>
                    <a:pt x="382377" y="558711"/>
                    <a:pt x="345376" y="545062"/>
                    <a:pt x="300587" y="530467"/>
                  </a:cubicBezTo>
                  <a:cubicBezTo>
                    <a:pt x="255798" y="515872"/>
                    <a:pt x="217420" y="501740"/>
                    <a:pt x="158953" y="47820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CD296">
                    <a:alpha val="20000"/>
                  </a:srgbClr>
                </a:gs>
                <a:gs pos="43000">
                  <a:srgbClr val="D49E6C">
                    <a:alpha val="20000"/>
                  </a:srgbClr>
                </a:gs>
                <a:gs pos="60000">
                  <a:srgbClr val="763C1C"/>
                </a:gs>
                <a:gs pos="100000">
                  <a:srgbClr val="2E1608"/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5735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98057" y="780420"/>
            <a:ext cx="5699413" cy="5798038"/>
            <a:chOff x="2648878" y="1427144"/>
            <a:chExt cx="4184308" cy="4256715"/>
          </a:xfrm>
        </p:grpSpPr>
        <p:grpSp>
          <p:nvGrpSpPr>
            <p:cNvPr id="40" name="Group 39"/>
            <p:cNvGrpSpPr/>
            <p:nvPr/>
          </p:nvGrpSpPr>
          <p:grpSpPr>
            <a:xfrm>
              <a:off x="2819400" y="1643347"/>
              <a:ext cx="3856940" cy="3857341"/>
              <a:chOff x="2819400" y="1643347"/>
              <a:chExt cx="3856940" cy="3857341"/>
            </a:xfrm>
          </p:grpSpPr>
          <p:sp>
            <p:nvSpPr>
              <p:cNvPr id="425" name="Oval 424"/>
              <p:cNvSpPr/>
              <p:nvPr/>
            </p:nvSpPr>
            <p:spPr>
              <a:xfrm>
                <a:off x="2824278" y="1643347"/>
                <a:ext cx="3852062" cy="3852062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19400" y="1648626"/>
                <a:ext cx="2901466" cy="3852062"/>
              </a:xfrm>
              <a:custGeom>
                <a:avLst/>
                <a:gdLst>
                  <a:gd name="connsiteX0" fmla="*/ 1926031 w 2901466"/>
                  <a:gd name="connsiteY0" fmla="*/ 0 h 3852062"/>
                  <a:gd name="connsiteX1" fmla="*/ 2000172 w 2901466"/>
                  <a:gd name="connsiteY1" fmla="*/ 3744 h 3852062"/>
                  <a:gd name="connsiteX2" fmla="*/ 2206142 w 2901466"/>
                  <a:gd name="connsiteY2" fmla="*/ 41185 h 3852062"/>
                  <a:gd name="connsiteX3" fmla="*/ 2484120 w 2901466"/>
                  <a:gd name="connsiteY3" fmla="*/ 180174 h 3852062"/>
                  <a:gd name="connsiteX4" fmla="*/ 2710891 w 2901466"/>
                  <a:gd name="connsiteY4" fmla="*/ 406945 h 3852062"/>
                  <a:gd name="connsiteX5" fmla="*/ 2827934 w 2901466"/>
                  <a:gd name="connsiteY5" fmla="*/ 597140 h 3852062"/>
                  <a:gd name="connsiteX6" fmla="*/ 2901086 w 2901466"/>
                  <a:gd name="connsiteY6" fmla="*/ 933640 h 3852062"/>
                  <a:gd name="connsiteX7" fmla="*/ 2849880 w 2901466"/>
                  <a:gd name="connsiteY7" fmla="*/ 1292084 h 3852062"/>
                  <a:gd name="connsiteX8" fmla="*/ 2710891 w 2901466"/>
                  <a:gd name="connsiteY8" fmla="*/ 1548116 h 3852062"/>
                  <a:gd name="connsiteX9" fmla="*/ 2440229 w 2901466"/>
                  <a:gd name="connsiteY9" fmla="*/ 1811464 h 3852062"/>
                  <a:gd name="connsiteX10" fmla="*/ 1979371 w 2901466"/>
                  <a:gd name="connsiteY10" fmla="*/ 1943137 h 3852062"/>
                  <a:gd name="connsiteX11" fmla="*/ 1701394 w 2901466"/>
                  <a:gd name="connsiteY11" fmla="*/ 1957768 h 3852062"/>
                  <a:gd name="connsiteX12" fmla="*/ 1489253 w 2901466"/>
                  <a:gd name="connsiteY12" fmla="*/ 2045550 h 3852062"/>
                  <a:gd name="connsiteX13" fmla="*/ 1284427 w 2901466"/>
                  <a:gd name="connsiteY13" fmla="*/ 2177224 h 3852062"/>
                  <a:gd name="connsiteX14" fmla="*/ 1145438 w 2901466"/>
                  <a:gd name="connsiteY14" fmla="*/ 2338158 h 3852062"/>
                  <a:gd name="connsiteX15" fmla="*/ 1028395 w 2901466"/>
                  <a:gd name="connsiteY15" fmla="*/ 2550299 h 3852062"/>
                  <a:gd name="connsiteX16" fmla="*/ 977189 w 2901466"/>
                  <a:gd name="connsiteY16" fmla="*/ 2791700 h 3852062"/>
                  <a:gd name="connsiteX17" fmla="*/ 984504 w 2901466"/>
                  <a:gd name="connsiteY17" fmla="*/ 3069678 h 3852062"/>
                  <a:gd name="connsiteX18" fmla="*/ 1094232 w 2901466"/>
                  <a:gd name="connsiteY18" fmla="*/ 3384232 h 3852062"/>
                  <a:gd name="connsiteX19" fmla="*/ 1277112 w 2901466"/>
                  <a:gd name="connsiteY19" fmla="*/ 3603688 h 3852062"/>
                  <a:gd name="connsiteX20" fmla="*/ 1496568 w 2901466"/>
                  <a:gd name="connsiteY20" fmla="*/ 3742676 h 3852062"/>
                  <a:gd name="connsiteX21" fmla="*/ 1716024 w 2901466"/>
                  <a:gd name="connsiteY21" fmla="*/ 3815828 h 3852062"/>
                  <a:gd name="connsiteX22" fmla="*/ 1962402 w 2901466"/>
                  <a:gd name="connsiteY22" fmla="*/ 3850226 h 3852062"/>
                  <a:gd name="connsiteX23" fmla="*/ 1926031 w 2901466"/>
                  <a:gd name="connsiteY23" fmla="*/ 3852062 h 3852062"/>
                  <a:gd name="connsiteX24" fmla="*/ 0 w 2901466"/>
                  <a:gd name="connsiteY24" fmla="*/ 1926031 h 3852062"/>
                  <a:gd name="connsiteX25" fmla="*/ 1926031 w 2901466"/>
                  <a:gd name="connsiteY25" fmla="*/ 0 h 3852062"/>
                  <a:gd name="connsiteX0" fmla="*/ 1926031 w 2901466"/>
                  <a:gd name="connsiteY0" fmla="*/ 0 h 3852062"/>
                  <a:gd name="connsiteX1" fmla="*/ 2000172 w 2901466"/>
                  <a:gd name="connsiteY1" fmla="*/ 3744 h 3852062"/>
                  <a:gd name="connsiteX2" fmla="*/ 2206142 w 2901466"/>
                  <a:gd name="connsiteY2" fmla="*/ 41185 h 3852062"/>
                  <a:gd name="connsiteX3" fmla="*/ 2484120 w 2901466"/>
                  <a:gd name="connsiteY3" fmla="*/ 180174 h 3852062"/>
                  <a:gd name="connsiteX4" fmla="*/ 2710891 w 2901466"/>
                  <a:gd name="connsiteY4" fmla="*/ 406945 h 3852062"/>
                  <a:gd name="connsiteX5" fmla="*/ 2827934 w 2901466"/>
                  <a:gd name="connsiteY5" fmla="*/ 597140 h 3852062"/>
                  <a:gd name="connsiteX6" fmla="*/ 2901086 w 2901466"/>
                  <a:gd name="connsiteY6" fmla="*/ 933640 h 3852062"/>
                  <a:gd name="connsiteX7" fmla="*/ 2849880 w 2901466"/>
                  <a:gd name="connsiteY7" fmla="*/ 1292084 h 3852062"/>
                  <a:gd name="connsiteX8" fmla="*/ 2710891 w 2901466"/>
                  <a:gd name="connsiteY8" fmla="*/ 1548116 h 3852062"/>
                  <a:gd name="connsiteX9" fmla="*/ 2440229 w 2901466"/>
                  <a:gd name="connsiteY9" fmla="*/ 1811464 h 3852062"/>
                  <a:gd name="connsiteX10" fmla="*/ 2022066 w 2901466"/>
                  <a:gd name="connsiteY10" fmla="*/ 1932463 h 3852062"/>
                  <a:gd name="connsiteX11" fmla="*/ 1701394 w 2901466"/>
                  <a:gd name="connsiteY11" fmla="*/ 1957768 h 3852062"/>
                  <a:gd name="connsiteX12" fmla="*/ 1489253 w 2901466"/>
                  <a:gd name="connsiteY12" fmla="*/ 2045550 h 3852062"/>
                  <a:gd name="connsiteX13" fmla="*/ 1284427 w 2901466"/>
                  <a:gd name="connsiteY13" fmla="*/ 2177224 h 3852062"/>
                  <a:gd name="connsiteX14" fmla="*/ 1145438 w 2901466"/>
                  <a:gd name="connsiteY14" fmla="*/ 2338158 h 3852062"/>
                  <a:gd name="connsiteX15" fmla="*/ 1028395 w 2901466"/>
                  <a:gd name="connsiteY15" fmla="*/ 2550299 h 3852062"/>
                  <a:gd name="connsiteX16" fmla="*/ 977189 w 2901466"/>
                  <a:gd name="connsiteY16" fmla="*/ 2791700 h 3852062"/>
                  <a:gd name="connsiteX17" fmla="*/ 984504 w 2901466"/>
                  <a:gd name="connsiteY17" fmla="*/ 3069678 h 3852062"/>
                  <a:gd name="connsiteX18" fmla="*/ 1094232 w 2901466"/>
                  <a:gd name="connsiteY18" fmla="*/ 3384232 h 3852062"/>
                  <a:gd name="connsiteX19" fmla="*/ 1277112 w 2901466"/>
                  <a:gd name="connsiteY19" fmla="*/ 3603688 h 3852062"/>
                  <a:gd name="connsiteX20" fmla="*/ 1496568 w 2901466"/>
                  <a:gd name="connsiteY20" fmla="*/ 3742676 h 3852062"/>
                  <a:gd name="connsiteX21" fmla="*/ 1716024 w 2901466"/>
                  <a:gd name="connsiteY21" fmla="*/ 3815828 h 3852062"/>
                  <a:gd name="connsiteX22" fmla="*/ 1962402 w 2901466"/>
                  <a:gd name="connsiteY22" fmla="*/ 3850226 h 3852062"/>
                  <a:gd name="connsiteX23" fmla="*/ 1926031 w 2901466"/>
                  <a:gd name="connsiteY23" fmla="*/ 3852062 h 3852062"/>
                  <a:gd name="connsiteX24" fmla="*/ 0 w 2901466"/>
                  <a:gd name="connsiteY24" fmla="*/ 1926031 h 3852062"/>
                  <a:gd name="connsiteX25" fmla="*/ 1926031 w 2901466"/>
                  <a:gd name="connsiteY25" fmla="*/ 0 h 3852062"/>
                  <a:gd name="connsiteX0" fmla="*/ 1926031 w 2901466"/>
                  <a:gd name="connsiteY0" fmla="*/ 0 h 3852062"/>
                  <a:gd name="connsiteX1" fmla="*/ 2000172 w 2901466"/>
                  <a:gd name="connsiteY1" fmla="*/ 3744 h 3852062"/>
                  <a:gd name="connsiteX2" fmla="*/ 2206142 w 2901466"/>
                  <a:gd name="connsiteY2" fmla="*/ 41185 h 3852062"/>
                  <a:gd name="connsiteX3" fmla="*/ 2484120 w 2901466"/>
                  <a:gd name="connsiteY3" fmla="*/ 180174 h 3852062"/>
                  <a:gd name="connsiteX4" fmla="*/ 2710891 w 2901466"/>
                  <a:gd name="connsiteY4" fmla="*/ 406945 h 3852062"/>
                  <a:gd name="connsiteX5" fmla="*/ 2827934 w 2901466"/>
                  <a:gd name="connsiteY5" fmla="*/ 597140 h 3852062"/>
                  <a:gd name="connsiteX6" fmla="*/ 2901086 w 2901466"/>
                  <a:gd name="connsiteY6" fmla="*/ 933640 h 3852062"/>
                  <a:gd name="connsiteX7" fmla="*/ 2849880 w 2901466"/>
                  <a:gd name="connsiteY7" fmla="*/ 1292084 h 3852062"/>
                  <a:gd name="connsiteX8" fmla="*/ 2710891 w 2901466"/>
                  <a:gd name="connsiteY8" fmla="*/ 1548116 h 3852062"/>
                  <a:gd name="connsiteX9" fmla="*/ 2440229 w 2901466"/>
                  <a:gd name="connsiteY9" fmla="*/ 1811464 h 3852062"/>
                  <a:gd name="connsiteX10" fmla="*/ 2022066 w 2901466"/>
                  <a:gd name="connsiteY10" fmla="*/ 1932463 h 3852062"/>
                  <a:gd name="connsiteX11" fmla="*/ 1701394 w 2901466"/>
                  <a:gd name="connsiteY11" fmla="*/ 1957768 h 3852062"/>
                  <a:gd name="connsiteX12" fmla="*/ 1284427 w 2901466"/>
                  <a:gd name="connsiteY12" fmla="*/ 2177224 h 3852062"/>
                  <a:gd name="connsiteX13" fmla="*/ 1145438 w 2901466"/>
                  <a:gd name="connsiteY13" fmla="*/ 2338158 h 3852062"/>
                  <a:gd name="connsiteX14" fmla="*/ 1028395 w 2901466"/>
                  <a:gd name="connsiteY14" fmla="*/ 2550299 h 3852062"/>
                  <a:gd name="connsiteX15" fmla="*/ 977189 w 2901466"/>
                  <a:gd name="connsiteY15" fmla="*/ 2791700 h 3852062"/>
                  <a:gd name="connsiteX16" fmla="*/ 984504 w 2901466"/>
                  <a:gd name="connsiteY16" fmla="*/ 3069678 h 3852062"/>
                  <a:gd name="connsiteX17" fmla="*/ 1094232 w 2901466"/>
                  <a:gd name="connsiteY17" fmla="*/ 3384232 h 3852062"/>
                  <a:gd name="connsiteX18" fmla="*/ 1277112 w 2901466"/>
                  <a:gd name="connsiteY18" fmla="*/ 3603688 h 3852062"/>
                  <a:gd name="connsiteX19" fmla="*/ 1496568 w 2901466"/>
                  <a:gd name="connsiteY19" fmla="*/ 3742676 h 3852062"/>
                  <a:gd name="connsiteX20" fmla="*/ 1716024 w 2901466"/>
                  <a:gd name="connsiteY20" fmla="*/ 3815828 h 3852062"/>
                  <a:gd name="connsiteX21" fmla="*/ 1962402 w 2901466"/>
                  <a:gd name="connsiteY21" fmla="*/ 3850226 h 3852062"/>
                  <a:gd name="connsiteX22" fmla="*/ 1926031 w 2901466"/>
                  <a:gd name="connsiteY22" fmla="*/ 3852062 h 3852062"/>
                  <a:gd name="connsiteX23" fmla="*/ 0 w 2901466"/>
                  <a:gd name="connsiteY23" fmla="*/ 1926031 h 3852062"/>
                  <a:gd name="connsiteX24" fmla="*/ 1926031 w 2901466"/>
                  <a:gd name="connsiteY24" fmla="*/ 0 h 3852062"/>
                  <a:gd name="connsiteX0" fmla="*/ 1926031 w 2901466"/>
                  <a:gd name="connsiteY0" fmla="*/ 0 h 3852062"/>
                  <a:gd name="connsiteX1" fmla="*/ 2000172 w 2901466"/>
                  <a:gd name="connsiteY1" fmla="*/ 3744 h 3852062"/>
                  <a:gd name="connsiteX2" fmla="*/ 2206142 w 2901466"/>
                  <a:gd name="connsiteY2" fmla="*/ 41185 h 3852062"/>
                  <a:gd name="connsiteX3" fmla="*/ 2484120 w 2901466"/>
                  <a:gd name="connsiteY3" fmla="*/ 180174 h 3852062"/>
                  <a:gd name="connsiteX4" fmla="*/ 2710891 w 2901466"/>
                  <a:gd name="connsiteY4" fmla="*/ 406945 h 3852062"/>
                  <a:gd name="connsiteX5" fmla="*/ 2827934 w 2901466"/>
                  <a:gd name="connsiteY5" fmla="*/ 597140 h 3852062"/>
                  <a:gd name="connsiteX6" fmla="*/ 2901086 w 2901466"/>
                  <a:gd name="connsiteY6" fmla="*/ 933640 h 3852062"/>
                  <a:gd name="connsiteX7" fmla="*/ 2849880 w 2901466"/>
                  <a:gd name="connsiteY7" fmla="*/ 1292084 h 3852062"/>
                  <a:gd name="connsiteX8" fmla="*/ 2710891 w 2901466"/>
                  <a:gd name="connsiteY8" fmla="*/ 1548116 h 3852062"/>
                  <a:gd name="connsiteX9" fmla="*/ 2440229 w 2901466"/>
                  <a:gd name="connsiteY9" fmla="*/ 1811464 h 3852062"/>
                  <a:gd name="connsiteX10" fmla="*/ 2022066 w 2901466"/>
                  <a:gd name="connsiteY10" fmla="*/ 1932463 h 3852062"/>
                  <a:gd name="connsiteX11" fmla="*/ 1701394 w 2901466"/>
                  <a:gd name="connsiteY11" fmla="*/ 1957768 h 3852062"/>
                  <a:gd name="connsiteX12" fmla="*/ 1284427 w 2901466"/>
                  <a:gd name="connsiteY12" fmla="*/ 2177224 h 3852062"/>
                  <a:gd name="connsiteX13" fmla="*/ 1145438 w 2901466"/>
                  <a:gd name="connsiteY13" fmla="*/ 2338158 h 3852062"/>
                  <a:gd name="connsiteX14" fmla="*/ 1028395 w 2901466"/>
                  <a:gd name="connsiteY14" fmla="*/ 2550299 h 3852062"/>
                  <a:gd name="connsiteX15" fmla="*/ 977189 w 2901466"/>
                  <a:gd name="connsiteY15" fmla="*/ 2791700 h 3852062"/>
                  <a:gd name="connsiteX16" fmla="*/ 984504 w 2901466"/>
                  <a:gd name="connsiteY16" fmla="*/ 3069678 h 3852062"/>
                  <a:gd name="connsiteX17" fmla="*/ 1094232 w 2901466"/>
                  <a:gd name="connsiteY17" fmla="*/ 3384232 h 3852062"/>
                  <a:gd name="connsiteX18" fmla="*/ 1277112 w 2901466"/>
                  <a:gd name="connsiteY18" fmla="*/ 3603688 h 3852062"/>
                  <a:gd name="connsiteX19" fmla="*/ 1496568 w 2901466"/>
                  <a:gd name="connsiteY19" fmla="*/ 3742676 h 3852062"/>
                  <a:gd name="connsiteX20" fmla="*/ 1716024 w 2901466"/>
                  <a:gd name="connsiteY20" fmla="*/ 3815828 h 3852062"/>
                  <a:gd name="connsiteX21" fmla="*/ 1962402 w 2901466"/>
                  <a:gd name="connsiteY21" fmla="*/ 3850226 h 3852062"/>
                  <a:gd name="connsiteX22" fmla="*/ 1926031 w 2901466"/>
                  <a:gd name="connsiteY22" fmla="*/ 3852062 h 3852062"/>
                  <a:gd name="connsiteX23" fmla="*/ 0 w 2901466"/>
                  <a:gd name="connsiteY23" fmla="*/ 1926031 h 3852062"/>
                  <a:gd name="connsiteX24" fmla="*/ 1926031 w 2901466"/>
                  <a:gd name="connsiteY24" fmla="*/ 0 h 3852062"/>
                  <a:gd name="connsiteX0" fmla="*/ 1926031 w 2901466"/>
                  <a:gd name="connsiteY0" fmla="*/ 0 h 3852062"/>
                  <a:gd name="connsiteX1" fmla="*/ 2000172 w 2901466"/>
                  <a:gd name="connsiteY1" fmla="*/ 3744 h 3852062"/>
                  <a:gd name="connsiteX2" fmla="*/ 2206142 w 2901466"/>
                  <a:gd name="connsiteY2" fmla="*/ 41185 h 3852062"/>
                  <a:gd name="connsiteX3" fmla="*/ 2484120 w 2901466"/>
                  <a:gd name="connsiteY3" fmla="*/ 180174 h 3852062"/>
                  <a:gd name="connsiteX4" fmla="*/ 2710891 w 2901466"/>
                  <a:gd name="connsiteY4" fmla="*/ 406945 h 3852062"/>
                  <a:gd name="connsiteX5" fmla="*/ 2827934 w 2901466"/>
                  <a:gd name="connsiteY5" fmla="*/ 597140 h 3852062"/>
                  <a:gd name="connsiteX6" fmla="*/ 2901086 w 2901466"/>
                  <a:gd name="connsiteY6" fmla="*/ 933640 h 3852062"/>
                  <a:gd name="connsiteX7" fmla="*/ 2849880 w 2901466"/>
                  <a:gd name="connsiteY7" fmla="*/ 1292084 h 3852062"/>
                  <a:gd name="connsiteX8" fmla="*/ 2710891 w 2901466"/>
                  <a:gd name="connsiteY8" fmla="*/ 1548116 h 3852062"/>
                  <a:gd name="connsiteX9" fmla="*/ 2440229 w 2901466"/>
                  <a:gd name="connsiteY9" fmla="*/ 1811464 h 3852062"/>
                  <a:gd name="connsiteX10" fmla="*/ 2022066 w 2901466"/>
                  <a:gd name="connsiteY10" fmla="*/ 1932463 h 3852062"/>
                  <a:gd name="connsiteX11" fmla="*/ 1701394 w 2901466"/>
                  <a:gd name="connsiteY11" fmla="*/ 1957768 h 3852062"/>
                  <a:gd name="connsiteX12" fmla="*/ 1323565 w 2901466"/>
                  <a:gd name="connsiteY12" fmla="*/ 2155876 h 3852062"/>
                  <a:gd name="connsiteX13" fmla="*/ 1145438 w 2901466"/>
                  <a:gd name="connsiteY13" fmla="*/ 2338158 h 3852062"/>
                  <a:gd name="connsiteX14" fmla="*/ 1028395 w 2901466"/>
                  <a:gd name="connsiteY14" fmla="*/ 2550299 h 3852062"/>
                  <a:gd name="connsiteX15" fmla="*/ 977189 w 2901466"/>
                  <a:gd name="connsiteY15" fmla="*/ 2791700 h 3852062"/>
                  <a:gd name="connsiteX16" fmla="*/ 984504 w 2901466"/>
                  <a:gd name="connsiteY16" fmla="*/ 3069678 h 3852062"/>
                  <a:gd name="connsiteX17" fmla="*/ 1094232 w 2901466"/>
                  <a:gd name="connsiteY17" fmla="*/ 3384232 h 3852062"/>
                  <a:gd name="connsiteX18" fmla="*/ 1277112 w 2901466"/>
                  <a:gd name="connsiteY18" fmla="*/ 3603688 h 3852062"/>
                  <a:gd name="connsiteX19" fmla="*/ 1496568 w 2901466"/>
                  <a:gd name="connsiteY19" fmla="*/ 3742676 h 3852062"/>
                  <a:gd name="connsiteX20" fmla="*/ 1716024 w 2901466"/>
                  <a:gd name="connsiteY20" fmla="*/ 3815828 h 3852062"/>
                  <a:gd name="connsiteX21" fmla="*/ 1962402 w 2901466"/>
                  <a:gd name="connsiteY21" fmla="*/ 3850226 h 3852062"/>
                  <a:gd name="connsiteX22" fmla="*/ 1926031 w 2901466"/>
                  <a:gd name="connsiteY22" fmla="*/ 3852062 h 3852062"/>
                  <a:gd name="connsiteX23" fmla="*/ 0 w 2901466"/>
                  <a:gd name="connsiteY23" fmla="*/ 1926031 h 3852062"/>
                  <a:gd name="connsiteX24" fmla="*/ 1926031 w 2901466"/>
                  <a:gd name="connsiteY24" fmla="*/ 0 h 3852062"/>
                  <a:gd name="connsiteX0" fmla="*/ 1926031 w 2901466"/>
                  <a:gd name="connsiteY0" fmla="*/ 0 h 3852062"/>
                  <a:gd name="connsiteX1" fmla="*/ 2000172 w 2901466"/>
                  <a:gd name="connsiteY1" fmla="*/ 3744 h 3852062"/>
                  <a:gd name="connsiteX2" fmla="*/ 2206142 w 2901466"/>
                  <a:gd name="connsiteY2" fmla="*/ 41185 h 3852062"/>
                  <a:gd name="connsiteX3" fmla="*/ 2484120 w 2901466"/>
                  <a:gd name="connsiteY3" fmla="*/ 180174 h 3852062"/>
                  <a:gd name="connsiteX4" fmla="*/ 2710891 w 2901466"/>
                  <a:gd name="connsiteY4" fmla="*/ 406945 h 3852062"/>
                  <a:gd name="connsiteX5" fmla="*/ 2827934 w 2901466"/>
                  <a:gd name="connsiteY5" fmla="*/ 597140 h 3852062"/>
                  <a:gd name="connsiteX6" fmla="*/ 2901086 w 2901466"/>
                  <a:gd name="connsiteY6" fmla="*/ 933640 h 3852062"/>
                  <a:gd name="connsiteX7" fmla="*/ 2849880 w 2901466"/>
                  <a:gd name="connsiteY7" fmla="*/ 1292084 h 3852062"/>
                  <a:gd name="connsiteX8" fmla="*/ 2710891 w 2901466"/>
                  <a:gd name="connsiteY8" fmla="*/ 1548116 h 3852062"/>
                  <a:gd name="connsiteX9" fmla="*/ 2440229 w 2901466"/>
                  <a:gd name="connsiteY9" fmla="*/ 1811464 h 3852062"/>
                  <a:gd name="connsiteX10" fmla="*/ 2022066 w 2901466"/>
                  <a:gd name="connsiteY10" fmla="*/ 1932463 h 3852062"/>
                  <a:gd name="connsiteX11" fmla="*/ 1701394 w 2901466"/>
                  <a:gd name="connsiteY11" fmla="*/ 1957768 h 3852062"/>
                  <a:gd name="connsiteX12" fmla="*/ 1323565 w 2901466"/>
                  <a:gd name="connsiteY12" fmla="*/ 2155876 h 3852062"/>
                  <a:gd name="connsiteX13" fmla="*/ 1145438 w 2901466"/>
                  <a:gd name="connsiteY13" fmla="*/ 2338158 h 3852062"/>
                  <a:gd name="connsiteX14" fmla="*/ 1028395 w 2901466"/>
                  <a:gd name="connsiteY14" fmla="*/ 2550299 h 3852062"/>
                  <a:gd name="connsiteX15" fmla="*/ 977189 w 2901466"/>
                  <a:gd name="connsiteY15" fmla="*/ 2791700 h 3852062"/>
                  <a:gd name="connsiteX16" fmla="*/ 984504 w 2901466"/>
                  <a:gd name="connsiteY16" fmla="*/ 3069678 h 3852062"/>
                  <a:gd name="connsiteX17" fmla="*/ 1094232 w 2901466"/>
                  <a:gd name="connsiteY17" fmla="*/ 3384232 h 3852062"/>
                  <a:gd name="connsiteX18" fmla="*/ 1277112 w 2901466"/>
                  <a:gd name="connsiteY18" fmla="*/ 3603688 h 3852062"/>
                  <a:gd name="connsiteX19" fmla="*/ 1496568 w 2901466"/>
                  <a:gd name="connsiteY19" fmla="*/ 3742676 h 3852062"/>
                  <a:gd name="connsiteX20" fmla="*/ 1716024 w 2901466"/>
                  <a:gd name="connsiteY20" fmla="*/ 3815828 h 3852062"/>
                  <a:gd name="connsiteX21" fmla="*/ 1962402 w 2901466"/>
                  <a:gd name="connsiteY21" fmla="*/ 3850226 h 3852062"/>
                  <a:gd name="connsiteX22" fmla="*/ 1926031 w 2901466"/>
                  <a:gd name="connsiteY22" fmla="*/ 3852062 h 3852062"/>
                  <a:gd name="connsiteX23" fmla="*/ 0 w 2901466"/>
                  <a:gd name="connsiteY23" fmla="*/ 1926031 h 3852062"/>
                  <a:gd name="connsiteX24" fmla="*/ 1926031 w 2901466"/>
                  <a:gd name="connsiteY24" fmla="*/ 0 h 3852062"/>
                  <a:gd name="connsiteX0" fmla="*/ 1926031 w 2901466"/>
                  <a:gd name="connsiteY0" fmla="*/ 0 h 3852062"/>
                  <a:gd name="connsiteX1" fmla="*/ 2000172 w 2901466"/>
                  <a:gd name="connsiteY1" fmla="*/ 3744 h 3852062"/>
                  <a:gd name="connsiteX2" fmla="*/ 2206142 w 2901466"/>
                  <a:gd name="connsiteY2" fmla="*/ 41185 h 3852062"/>
                  <a:gd name="connsiteX3" fmla="*/ 2484120 w 2901466"/>
                  <a:gd name="connsiteY3" fmla="*/ 180174 h 3852062"/>
                  <a:gd name="connsiteX4" fmla="*/ 2710891 w 2901466"/>
                  <a:gd name="connsiteY4" fmla="*/ 406945 h 3852062"/>
                  <a:gd name="connsiteX5" fmla="*/ 2827934 w 2901466"/>
                  <a:gd name="connsiteY5" fmla="*/ 597140 h 3852062"/>
                  <a:gd name="connsiteX6" fmla="*/ 2901086 w 2901466"/>
                  <a:gd name="connsiteY6" fmla="*/ 933640 h 3852062"/>
                  <a:gd name="connsiteX7" fmla="*/ 2849880 w 2901466"/>
                  <a:gd name="connsiteY7" fmla="*/ 1292084 h 3852062"/>
                  <a:gd name="connsiteX8" fmla="*/ 2710891 w 2901466"/>
                  <a:gd name="connsiteY8" fmla="*/ 1548116 h 3852062"/>
                  <a:gd name="connsiteX9" fmla="*/ 2440229 w 2901466"/>
                  <a:gd name="connsiteY9" fmla="*/ 1811464 h 3852062"/>
                  <a:gd name="connsiteX10" fmla="*/ 2022066 w 2901466"/>
                  <a:gd name="connsiteY10" fmla="*/ 1932463 h 3852062"/>
                  <a:gd name="connsiteX11" fmla="*/ 1701394 w 2901466"/>
                  <a:gd name="connsiteY11" fmla="*/ 1957768 h 3852062"/>
                  <a:gd name="connsiteX12" fmla="*/ 1323565 w 2901466"/>
                  <a:gd name="connsiteY12" fmla="*/ 2155876 h 3852062"/>
                  <a:gd name="connsiteX13" fmla="*/ 1145438 w 2901466"/>
                  <a:gd name="connsiteY13" fmla="*/ 2338158 h 3852062"/>
                  <a:gd name="connsiteX14" fmla="*/ 1028395 w 2901466"/>
                  <a:gd name="connsiteY14" fmla="*/ 2550299 h 3852062"/>
                  <a:gd name="connsiteX15" fmla="*/ 977189 w 2901466"/>
                  <a:gd name="connsiteY15" fmla="*/ 2791700 h 3852062"/>
                  <a:gd name="connsiteX16" fmla="*/ 984504 w 2901466"/>
                  <a:gd name="connsiteY16" fmla="*/ 3069678 h 3852062"/>
                  <a:gd name="connsiteX17" fmla="*/ 1094232 w 2901466"/>
                  <a:gd name="connsiteY17" fmla="*/ 3384232 h 3852062"/>
                  <a:gd name="connsiteX18" fmla="*/ 1277112 w 2901466"/>
                  <a:gd name="connsiteY18" fmla="*/ 3603688 h 3852062"/>
                  <a:gd name="connsiteX19" fmla="*/ 1496568 w 2901466"/>
                  <a:gd name="connsiteY19" fmla="*/ 3742676 h 3852062"/>
                  <a:gd name="connsiteX20" fmla="*/ 1716024 w 2901466"/>
                  <a:gd name="connsiteY20" fmla="*/ 3815828 h 3852062"/>
                  <a:gd name="connsiteX21" fmla="*/ 1962402 w 2901466"/>
                  <a:gd name="connsiteY21" fmla="*/ 3850226 h 3852062"/>
                  <a:gd name="connsiteX22" fmla="*/ 1926031 w 2901466"/>
                  <a:gd name="connsiteY22" fmla="*/ 3852062 h 3852062"/>
                  <a:gd name="connsiteX23" fmla="*/ 0 w 2901466"/>
                  <a:gd name="connsiteY23" fmla="*/ 1926031 h 3852062"/>
                  <a:gd name="connsiteX24" fmla="*/ 1926031 w 2901466"/>
                  <a:gd name="connsiteY24" fmla="*/ 0 h 3852062"/>
                  <a:gd name="connsiteX0" fmla="*/ 1926031 w 2901466"/>
                  <a:gd name="connsiteY0" fmla="*/ 0 h 3852062"/>
                  <a:gd name="connsiteX1" fmla="*/ 2000172 w 2901466"/>
                  <a:gd name="connsiteY1" fmla="*/ 3744 h 3852062"/>
                  <a:gd name="connsiteX2" fmla="*/ 2206142 w 2901466"/>
                  <a:gd name="connsiteY2" fmla="*/ 41185 h 3852062"/>
                  <a:gd name="connsiteX3" fmla="*/ 2484120 w 2901466"/>
                  <a:gd name="connsiteY3" fmla="*/ 180174 h 3852062"/>
                  <a:gd name="connsiteX4" fmla="*/ 2710891 w 2901466"/>
                  <a:gd name="connsiteY4" fmla="*/ 406945 h 3852062"/>
                  <a:gd name="connsiteX5" fmla="*/ 2827934 w 2901466"/>
                  <a:gd name="connsiteY5" fmla="*/ 597140 h 3852062"/>
                  <a:gd name="connsiteX6" fmla="*/ 2901086 w 2901466"/>
                  <a:gd name="connsiteY6" fmla="*/ 933640 h 3852062"/>
                  <a:gd name="connsiteX7" fmla="*/ 2849880 w 2901466"/>
                  <a:gd name="connsiteY7" fmla="*/ 1292084 h 3852062"/>
                  <a:gd name="connsiteX8" fmla="*/ 2710891 w 2901466"/>
                  <a:gd name="connsiteY8" fmla="*/ 1548116 h 3852062"/>
                  <a:gd name="connsiteX9" fmla="*/ 2440229 w 2901466"/>
                  <a:gd name="connsiteY9" fmla="*/ 1811464 h 3852062"/>
                  <a:gd name="connsiteX10" fmla="*/ 2022066 w 2901466"/>
                  <a:gd name="connsiteY10" fmla="*/ 1932463 h 3852062"/>
                  <a:gd name="connsiteX11" fmla="*/ 1701394 w 2901466"/>
                  <a:gd name="connsiteY11" fmla="*/ 1957768 h 3852062"/>
                  <a:gd name="connsiteX12" fmla="*/ 1323565 w 2901466"/>
                  <a:gd name="connsiteY12" fmla="*/ 2155876 h 3852062"/>
                  <a:gd name="connsiteX13" fmla="*/ 1145438 w 2901466"/>
                  <a:gd name="connsiteY13" fmla="*/ 2338158 h 3852062"/>
                  <a:gd name="connsiteX14" fmla="*/ 1028395 w 2901466"/>
                  <a:gd name="connsiteY14" fmla="*/ 2550299 h 3852062"/>
                  <a:gd name="connsiteX15" fmla="*/ 977189 w 2901466"/>
                  <a:gd name="connsiteY15" fmla="*/ 2791700 h 3852062"/>
                  <a:gd name="connsiteX16" fmla="*/ 984504 w 2901466"/>
                  <a:gd name="connsiteY16" fmla="*/ 3069678 h 3852062"/>
                  <a:gd name="connsiteX17" fmla="*/ 1094232 w 2901466"/>
                  <a:gd name="connsiteY17" fmla="*/ 3384232 h 3852062"/>
                  <a:gd name="connsiteX18" fmla="*/ 1277112 w 2901466"/>
                  <a:gd name="connsiteY18" fmla="*/ 3603688 h 3852062"/>
                  <a:gd name="connsiteX19" fmla="*/ 1496568 w 2901466"/>
                  <a:gd name="connsiteY19" fmla="*/ 3742676 h 3852062"/>
                  <a:gd name="connsiteX20" fmla="*/ 1716024 w 2901466"/>
                  <a:gd name="connsiteY20" fmla="*/ 3815828 h 3852062"/>
                  <a:gd name="connsiteX21" fmla="*/ 1962402 w 2901466"/>
                  <a:gd name="connsiteY21" fmla="*/ 3850226 h 3852062"/>
                  <a:gd name="connsiteX22" fmla="*/ 1926031 w 2901466"/>
                  <a:gd name="connsiteY22" fmla="*/ 3852062 h 3852062"/>
                  <a:gd name="connsiteX23" fmla="*/ 0 w 2901466"/>
                  <a:gd name="connsiteY23" fmla="*/ 1926031 h 3852062"/>
                  <a:gd name="connsiteX24" fmla="*/ 1926031 w 2901466"/>
                  <a:gd name="connsiteY24" fmla="*/ 0 h 3852062"/>
                  <a:gd name="connsiteX0" fmla="*/ 1926031 w 2901466"/>
                  <a:gd name="connsiteY0" fmla="*/ 0 h 3852062"/>
                  <a:gd name="connsiteX1" fmla="*/ 2000172 w 2901466"/>
                  <a:gd name="connsiteY1" fmla="*/ 3744 h 3852062"/>
                  <a:gd name="connsiteX2" fmla="*/ 2206142 w 2901466"/>
                  <a:gd name="connsiteY2" fmla="*/ 41185 h 3852062"/>
                  <a:gd name="connsiteX3" fmla="*/ 2484120 w 2901466"/>
                  <a:gd name="connsiteY3" fmla="*/ 180174 h 3852062"/>
                  <a:gd name="connsiteX4" fmla="*/ 2710891 w 2901466"/>
                  <a:gd name="connsiteY4" fmla="*/ 406945 h 3852062"/>
                  <a:gd name="connsiteX5" fmla="*/ 2827934 w 2901466"/>
                  <a:gd name="connsiteY5" fmla="*/ 597140 h 3852062"/>
                  <a:gd name="connsiteX6" fmla="*/ 2901086 w 2901466"/>
                  <a:gd name="connsiteY6" fmla="*/ 933640 h 3852062"/>
                  <a:gd name="connsiteX7" fmla="*/ 2849880 w 2901466"/>
                  <a:gd name="connsiteY7" fmla="*/ 1292084 h 3852062"/>
                  <a:gd name="connsiteX8" fmla="*/ 2710891 w 2901466"/>
                  <a:gd name="connsiteY8" fmla="*/ 1548116 h 3852062"/>
                  <a:gd name="connsiteX9" fmla="*/ 2440229 w 2901466"/>
                  <a:gd name="connsiteY9" fmla="*/ 1811464 h 3852062"/>
                  <a:gd name="connsiteX10" fmla="*/ 2022066 w 2901466"/>
                  <a:gd name="connsiteY10" fmla="*/ 1932463 h 3852062"/>
                  <a:gd name="connsiteX11" fmla="*/ 1680046 w 2901466"/>
                  <a:gd name="connsiteY11" fmla="*/ 1968442 h 3852062"/>
                  <a:gd name="connsiteX12" fmla="*/ 1323565 w 2901466"/>
                  <a:gd name="connsiteY12" fmla="*/ 2155876 h 3852062"/>
                  <a:gd name="connsiteX13" fmla="*/ 1145438 w 2901466"/>
                  <a:gd name="connsiteY13" fmla="*/ 2338158 h 3852062"/>
                  <a:gd name="connsiteX14" fmla="*/ 1028395 w 2901466"/>
                  <a:gd name="connsiteY14" fmla="*/ 2550299 h 3852062"/>
                  <a:gd name="connsiteX15" fmla="*/ 977189 w 2901466"/>
                  <a:gd name="connsiteY15" fmla="*/ 2791700 h 3852062"/>
                  <a:gd name="connsiteX16" fmla="*/ 984504 w 2901466"/>
                  <a:gd name="connsiteY16" fmla="*/ 3069678 h 3852062"/>
                  <a:gd name="connsiteX17" fmla="*/ 1094232 w 2901466"/>
                  <a:gd name="connsiteY17" fmla="*/ 3384232 h 3852062"/>
                  <a:gd name="connsiteX18" fmla="*/ 1277112 w 2901466"/>
                  <a:gd name="connsiteY18" fmla="*/ 3603688 h 3852062"/>
                  <a:gd name="connsiteX19" fmla="*/ 1496568 w 2901466"/>
                  <a:gd name="connsiteY19" fmla="*/ 3742676 h 3852062"/>
                  <a:gd name="connsiteX20" fmla="*/ 1716024 w 2901466"/>
                  <a:gd name="connsiteY20" fmla="*/ 3815828 h 3852062"/>
                  <a:gd name="connsiteX21" fmla="*/ 1962402 w 2901466"/>
                  <a:gd name="connsiteY21" fmla="*/ 3850226 h 3852062"/>
                  <a:gd name="connsiteX22" fmla="*/ 1926031 w 2901466"/>
                  <a:gd name="connsiteY22" fmla="*/ 3852062 h 3852062"/>
                  <a:gd name="connsiteX23" fmla="*/ 0 w 2901466"/>
                  <a:gd name="connsiteY23" fmla="*/ 1926031 h 3852062"/>
                  <a:gd name="connsiteX24" fmla="*/ 1926031 w 2901466"/>
                  <a:gd name="connsiteY24" fmla="*/ 0 h 3852062"/>
                  <a:gd name="connsiteX0" fmla="*/ 1926031 w 2901466"/>
                  <a:gd name="connsiteY0" fmla="*/ 0 h 3852062"/>
                  <a:gd name="connsiteX1" fmla="*/ 2000172 w 2901466"/>
                  <a:gd name="connsiteY1" fmla="*/ 3744 h 3852062"/>
                  <a:gd name="connsiteX2" fmla="*/ 2206142 w 2901466"/>
                  <a:gd name="connsiteY2" fmla="*/ 41185 h 3852062"/>
                  <a:gd name="connsiteX3" fmla="*/ 2484120 w 2901466"/>
                  <a:gd name="connsiteY3" fmla="*/ 180174 h 3852062"/>
                  <a:gd name="connsiteX4" fmla="*/ 2710891 w 2901466"/>
                  <a:gd name="connsiteY4" fmla="*/ 406945 h 3852062"/>
                  <a:gd name="connsiteX5" fmla="*/ 2827934 w 2901466"/>
                  <a:gd name="connsiteY5" fmla="*/ 597140 h 3852062"/>
                  <a:gd name="connsiteX6" fmla="*/ 2901086 w 2901466"/>
                  <a:gd name="connsiteY6" fmla="*/ 933640 h 3852062"/>
                  <a:gd name="connsiteX7" fmla="*/ 2849880 w 2901466"/>
                  <a:gd name="connsiteY7" fmla="*/ 1292084 h 3852062"/>
                  <a:gd name="connsiteX8" fmla="*/ 2710891 w 2901466"/>
                  <a:gd name="connsiteY8" fmla="*/ 1548116 h 3852062"/>
                  <a:gd name="connsiteX9" fmla="*/ 2440229 w 2901466"/>
                  <a:gd name="connsiteY9" fmla="*/ 1811464 h 3852062"/>
                  <a:gd name="connsiteX10" fmla="*/ 2065609 w 2901466"/>
                  <a:gd name="connsiteY10" fmla="*/ 1920852 h 3852062"/>
                  <a:gd name="connsiteX11" fmla="*/ 1680046 w 2901466"/>
                  <a:gd name="connsiteY11" fmla="*/ 1968442 h 3852062"/>
                  <a:gd name="connsiteX12" fmla="*/ 1323565 w 2901466"/>
                  <a:gd name="connsiteY12" fmla="*/ 2155876 h 3852062"/>
                  <a:gd name="connsiteX13" fmla="*/ 1145438 w 2901466"/>
                  <a:gd name="connsiteY13" fmla="*/ 2338158 h 3852062"/>
                  <a:gd name="connsiteX14" fmla="*/ 1028395 w 2901466"/>
                  <a:gd name="connsiteY14" fmla="*/ 2550299 h 3852062"/>
                  <a:gd name="connsiteX15" fmla="*/ 977189 w 2901466"/>
                  <a:gd name="connsiteY15" fmla="*/ 2791700 h 3852062"/>
                  <a:gd name="connsiteX16" fmla="*/ 984504 w 2901466"/>
                  <a:gd name="connsiteY16" fmla="*/ 3069678 h 3852062"/>
                  <a:gd name="connsiteX17" fmla="*/ 1094232 w 2901466"/>
                  <a:gd name="connsiteY17" fmla="*/ 3384232 h 3852062"/>
                  <a:gd name="connsiteX18" fmla="*/ 1277112 w 2901466"/>
                  <a:gd name="connsiteY18" fmla="*/ 3603688 h 3852062"/>
                  <a:gd name="connsiteX19" fmla="*/ 1496568 w 2901466"/>
                  <a:gd name="connsiteY19" fmla="*/ 3742676 h 3852062"/>
                  <a:gd name="connsiteX20" fmla="*/ 1716024 w 2901466"/>
                  <a:gd name="connsiteY20" fmla="*/ 3815828 h 3852062"/>
                  <a:gd name="connsiteX21" fmla="*/ 1962402 w 2901466"/>
                  <a:gd name="connsiteY21" fmla="*/ 3850226 h 3852062"/>
                  <a:gd name="connsiteX22" fmla="*/ 1926031 w 2901466"/>
                  <a:gd name="connsiteY22" fmla="*/ 3852062 h 3852062"/>
                  <a:gd name="connsiteX23" fmla="*/ 0 w 2901466"/>
                  <a:gd name="connsiteY23" fmla="*/ 1926031 h 3852062"/>
                  <a:gd name="connsiteX24" fmla="*/ 1926031 w 2901466"/>
                  <a:gd name="connsiteY24" fmla="*/ 0 h 3852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901466" h="3852062">
                    <a:moveTo>
                      <a:pt x="1926031" y="0"/>
                    </a:moveTo>
                    <a:lnTo>
                      <a:pt x="2000172" y="3744"/>
                    </a:lnTo>
                    <a:cubicBezTo>
                      <a:pt x="2106738" y="12451"/>
                      <a:pt x="2128509" y="15979"/>
                      <a:pt x="2206142" y="41185"/>
                    </a:cubicBezTo>
                    <a:cubicBezTo>
                      <a:pt x="2300020" y="71665"/>
                      <a:pt x="2399995" y="119214"/>
                      <a:pt x="2484120" y="180174"/>
                    </a:cubicBezTo>
                    <a:cubicBezTo>
                      <a:pt x="2568245" y="241134"/>
                      <a:pt x="2653589" y="337451"/>
                      <a:pt x="2710891" y="406945"/>
                    </a:cubicBezTo>
                    <a:cubicBezTo>
                      <a:pt x="2768193" y="476439"/>
                      <a:pt x="2796235" y="509357"/>
                      <a:pt x="2827934" y="597140"/>
                    </a:cubicBezTo>
                    <a:cubicBezTo>
                      <a:pt x="2859633" y="684923"/>
                      <a:pt x="2897428" y="817816"/>
                      <a:pt x="2901086" y="933640"/>
                    </a:cubicBezTo>
                    <a:cubicBezTo>
                      <a:pt x="2904744" y="1049464"/>
                      <a:pt x="2881579" y="1189671"/>
                      <a:pt x="2849880" y="1292084"/>
                    </a:cubicBezTo>
                    <a:cubicBezTo>
                      <a:pt x="2818181" y="1394497"/>
                      <a:pt x="2779166" y="1461553"/>
                      <a:pt x="2710891" y="1548116"/>
                    </a:cubicBezTo>
                    <a:cubicBezTo>
                      <a:pt x="2642616" y="1634679"/>
                      <a:pt x="2547776" y="1749341"/>
                      <a:pt x="2440229" y="1811464"/>
                    </a:cubicBezTo>
                    <a:cubicBezTo>
                      <a:pt x="2332682" y="1873587"/>
                      <a:pt x="2192306" y="1894689"/>
                      <a:pt x="2065609" y="1920852"/>
                    </a:cubicBezTo>
                    <a:cubicBezTo>
                      <a:pt x="1938912" y="1947015"/>
                      <a:pt x="1803720" y="1929271"/>
                      <a:pt x="1680046" y="1968442"/>
                    </a:cubicBezTo>
                    <a:cubicBezTo>
                      <a:pt x="1556372" y="2007613"/>
                      <a:pt x="1412666" y="2094257"/>
                      <a:pt x="1323565" y="2155876"/>
                    </a:cubicBezTo>
                    <a:cubicBezTo>
                      <a:pt x="1234464" y="2217495"/>
                      <a:pt x="1194633" y="2272421"/>
                      <a:pt x="1145438" y="2338158"/>
                    </a:cubicBezTo>
                    <a:cubicBezTo>
                      <a:pt x="1096243" y="2403895"/>
                      <a:pt x="1056436" y="2474709"/>
                      <a:pt x="1028395" y="2550299"/>
                    </a:cubicBezTo>
                    <a:cubicBezTo>
                      <a:pt x="1000353" y="2625889"/>
                      <a:pt x="984504" y="2705137"/>
                      <a:pt x="977189" y="2791700"/>
                    </a:cubicBezTo>
                    <a:cubicBezTo>
                      <a:pt x="969874" y="2878263"/>
                      <a:pt x="964997" y="2970923"/>
                      <a:pt x="984504" y="3069678"/>
                    </a:cubicBezTo>
                    <a:cubicBezTo>
                      <a:pt x="1004011" y="3168433"/>
                      <a:pt x="1045464" y="3295230"/>
                      <a:pt x="1094232" y="3384232"/>
                    </a:cubicBezTo>
                    <a:cubicBezTo>
                      <a:pt x="1143000" y="3473234"/>
                      <a:pt x="1210056" y="3543947"/>
                      <a:pt x="1277112" y="3603688"/>
                    </a:cubicBezTo>
                    <a:cubicBezTo>
                      <a:pt x="1344168" y="3663429"/>
                      <a:pt x="1423416" y="3707319"/>
                      <a:pt x="1496568" y="3742676"/>
                    </a:cubicBezTo>
                    <a:cubicBezTo>
                      <a:pt x="1569720" y="3778033"/>
                      <a:pt x="1635557" y="3797540"/>
                      <a:pt x="1716024" y="3815828"/>
                    </a:cubicBezTo>
                    <a:cubicBezTo>
                      <a:pt x="1791483" y="3832978"/>
                      <a:pt x="1877664" y="3836189"/>
                      <a:pt x="1962402" y="3850226"/>
                    </a:cubicBezTo>
                    <a:cubicBezTo>
                      <a:pt x="1950324" y="3851950"/>
                      <a:pt x="1938191" y="3852062"/>
                      <a:pt x="1926031" y="3852062"/>
                    </a:cubicBezTo>
                    <a:cubicBezTo>
                      <a:pt x="862313" y="3852062"/>
                      <a:pt x="0" y="2989749"/>
                      <a:pt x="0" y="1926031"/>
                    </a:cubicBezTo>
                    <a:cubicBezTo>
                      <a:pt x="0" y="862313"/>
                      <a:pt x="862313" y="0"/>
                      <a:pt x="1926031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4453816" y="2327963"/>
                <a:ext cx="587172" cy="587172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6" name="Oval 425"/>
              <p:cNvSpPr/>
              <p:nvPr/>
            </p:nvSpPr>
            <p:spPr>
              <a:xfrm>
                <a:off x="4453816" y="4253053"/>
                <a:ext cx="587172" cy="587172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2648878" y="1427144"/>
              <a:ext cx="4184308" cy="4256715"/>
            </a:xfrm>
            <a:prstGeom prst="rect">
              <a:avLst/>
            </a:prstGeom>
            <a:solidFill>
              <a:schemeClr val="bg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B7943FE-5ACA-4D49-B86A-9C786B9DD70D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63500" dir="5400000" sx="105000" sy="105000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Quantitative reasoning</a:t>
            </a:r>
            <a:endParaRPr lang="en-US" sz="2400" dirty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52400" y="533400"/>
            <a:ext cx="9448800" cy="6553200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9" name="Group 288"/>
          <p:cNvGrpSpPr/>
          <p:nvPr/>
        </p:nvGrpSpPr>
        <p:grpSpPr>
          <a:xfrm>
            <a:off x="1011573" y="4701839"/>
            <a:ext cx="725962" cy="1213904"/>
            <a:chOff x="76200" y="609600"/>
            <a:chExt cx="1619008" cy="2707194"/>
          </a:xfrm>
        </p:grpSpPr>
        <p:pic>
          <p:nvPicPr>
            <p:cNvPr id="290" name="Picture 24" descr="C:\Users\dliao\Documents\My Notebook\Physics\Princeton PhD Candidate\PSOC 2010-04 Baltimore\EGTPrimitives\Flask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609600"/>
              <a:ext cx="1619008" cy="2707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2" name="Oval 291"/>
            <p:cNvSpPr/>
            <p:nvPr/>
          </p:nvSpPr>
          <p:spPr>
            <a:xfrm>
              <a:off x="486219" y="2612254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3" name="Oval 292"/>
            <p:cNvSpPr/>
            <p:nvPr/>
          </p:nvSpPr>
          <p:spPr>
            <a:xfrm>
              <a:off x="832112" y="2766623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6" name="Oval 295"/>
            <p:cNvSpPr/>
            <p:nvPr/>
          </p:nvSpPr>
          <p:spPr>
            <a:xfrm>
              <a:off x="977520" y="2387572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7" name="Oval 296"/>
            <p:cNvSpPr/>
            <p:nvPr/>
          </p:nvSpPr>
          <p:spPr>
            <a:xfrm>
              <a:off x="631147" y="2286000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8" name="Oval 297"/>
            <p:cNvSpPr/>
            <p:nvPr/>
          </p:nvSpPr>
          <p:spPr>
            <a:xfrm>
              <a:off x="655150" y="2088615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9" name="Oval 298"/>
            <p:cNvSpPr/>
            <p:nvPr/>
          </p:nvSpPr>
          <p:spPr>
            <a:xfrm>
              <a:off x="680653" y="2567466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0" name="Oval 299"/>
            <p:cNvSpPr/>
            <p:nvPr/>
          </p:nvSpPr>
          <p:spPr>
            <a:xfrm>
              <a:off x="970599" y="2115776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1" name="Oval 300"/>
            <p:cNvSpPr/>
            <p:nvPr/>
          </p:nvSpPr>
          <p:spPr>
            <a:xfrm>
              <a:off x="873952" y="2571000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2" name="Oval 301"/>
            <p:cNvSpPr/>
            <p:nvPr/>
          </p:nvSpPr>
          <p:spPr>
            <a:xfrm>
              <a:off x="1039965" y="2728081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3" name="Oval 302"/>
            <p:cNvSpPr/>
            <p:nvPr/>
          </p:nvSpPr>
          <p:spPr>
            <a:xfrm>
              <a:off x="486219" y="2415103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3" name="Oval 312"/>
            <p:cNvSpPr/>
            <p:nvPr/>
          </p:nvSpPr>
          <p:spPr>
            <a:xfrm>
              <a:off x="783405" y="2398829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4" name="Oval 313"/>
            <p:cNvSpPr/>
            <p:nvPr/>
          </p:nvSpPr>
          <p:spPr>
            <a:xfrm>
              <a:off x="1117743" y="2250405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5" name="Oval 314"/>
            <p:cNvSpPr/>
            <p:nvPr/>
          </p:nvSpPr>
          <p:spPr>
            <a:xfrm>
              <a:off x="483311" y="1999525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6" name="Oval 315"/>
            <p:cNvSpPr/>
            <p:nvPr/>
          </p:nvSpPr>
          <p:spPr>
            <a:xfrm>
              <a:off x="1108217" y="2535524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7" name="Oval 316"/>
            <p:cNvSpPr/>
            <p:nvPr/>
          </p:nvSpPr>
          <p:spPr>
            <a:xfrm>
              <a:off x="628164" y="2757538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8" name="Oval 317"/>
            <p:cNvSpPr/>
            <p:nvPr/>
          </p:nvSpPr>
          <p:spPr>
            <a:xfrm>
              <a:off x="451332" y="2188484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9" name="Oval 318"/>
            <p:cNvSpPr/>
            <p:nvPr/>
          </p:nvSpPr>
          <p:spPr>
            <a:xfrm>
              <a:off x="828478" y="1984907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0" name="Oval 319"/>
            <p:cNvSpPr/>
            <p:nvPr/>
          </p:nvSpPr>
          <p:spPr>
            <a:xfrm>
              <a:off x="804215" y="2193768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1" name="Oval 320"/>
            <p:cNvSpPr/>
            <p:nvPr/>
          </p:nvSpPr>
          <p:spPr>
            <a:xfrm>
              <a:off x="1120709" y="1972290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2" name="Oval 321"/>
            <p:cNvSpPr/>
            <p:nvPr/>
          </p:nvSpPr>
          <p:spPr>
            <a:xfrm>
              <a:off x="651055" y="1894014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3" name="Oval 322"/>
            <p:cNvSpPr/>
            <p:nvPr/>
          </p:nvSpPr>
          <p:spPr>
            <a:xfrm>
              <a:off x="450739" y="1813531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4" name="Oval 323"/>
            <p:cNvSpPr/>
            <p:nvPr/>
          </p:nvSpPr>
          <p:spPr>
            <a:xfrm>
              <a:off x="817211" y="1788626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5" name="Oval 324"/>
            <p:cNvSpPr/>
            <p:nvPr/>
          </p:nvSpPr>
          <p:spPr>
            <a:xfrm>
              <a:off x="1009341" y="1806415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65" name="TextBox 364"/>
          <p:cNvSpPr txBox="1"/>
          <p:nvPr/>
        </p:nvSpPr>
        <p:spPr>
          <a:xfrm>
            <a:off x="496538" y="4302602"/>
            <a:ext cx="3846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Cell population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eventually </a:t>
            </a:r>
            <a:r>
              <a:rPr lang="en-US" dirty="0" smtClean="0">
                <a:solidFill>
                  <a:srgbClr val="00FFFF"/>
                </a:solidFill>
              </a:rPr>
              <a:t>denim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rich</a:t>
            </a:r>
            <a:endParaRPr lang="en-US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6" name="TextBox 365"/>
          <p:cNvSpPr txBox="1"/>
          <p:nvPr/>
        </p:nvSpPr>
        <p:spPr>
          <a:xfrm>
            <a:off x="5105400" y="4302602"/>
            <a:ext cx="3739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Both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agents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choose </a:t>
            </a:r>
            <a:r>
              <a:rPr lang="en-US" dirty="0" smtClean="0">
                <a:solidFill>
                  <a:srgbClr val="00FFFF"/>
                </a:solidFill>
              </a:rPr>
              <a:t>denim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strategy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374" name="Group 373"/>
          <p:cNvGrpSpPr/>
          <p:nvPr/>
        </p:nvGrpSpPr>
        <p:grpSpPr>
          <a:xfrm>
            <a:off x="5181600" y="1854272"/>
            <a:ext cx="469941" cy="469941"/>
            <a:chOff x="6683410" y="3509291"/>
            <a:chExt cx="569694" cy="569694"/>
          </a:xfrm>
        </p:grpSpPr>
        <p:sp>
          <p:nvSpPr>
            <p:cNvPr id="375" name="Oval 374"/>
            <p:cNvSpPr/>
            <p:nvPr/>
          </p:nvSpPr>
          <p:spPr>
            <a:xfrm>
              <a:off x="6683410" y="3509291"/>
              <a:ext cx="569694" cy="569694"/>
            </a:xfrm>
            <a:prstGeom prst="ellipse">
              <a:avLst/>
            </a:prstGeom>
            <a:gradFill>
              <a:gsLst>
                <a:gs pos="0">
                  <a:srgbClr val="FFF200"/>
                </a:gs>
                <a:gs pos="100000">
                  <a:srgbClr val="FFC000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76" name="Oval 375"/>
            <p:cNvSpPr/>
            <p:nvPr/>
          </p:nvSpPr>
          <p:spPr>
            <a:xfrm>
              <a:off x="6756479" y="3582360"/>
              <a:ext cx="423557" cy="423557"/>
            </a:xfrm>
            <a:prstGeom prst="ellipse">
              <a:avLst/>
            </a:prstGeom>
            <a:gradFill flip="none" rotWithShape="1">
              <a:gsLst>
                <a:gs pos="0">
                  <a:srgbClr val="FFF200"/>
                </a:gs>
                <a:gs pos="100000">
                  <a:srgbClr val="FFC00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508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77" name="TextBox 376"/>
            <p:cNvSpPr txBox="1"/>
            <p:nvPr/>
          </p:nvSpPr>
          <p:spPr>
            <a:xfrm>
              <a:off x="6796878" y="3582343"/>
              <a:ext cx="350178" cy="410418"/>
            </a:xfrm>
            <a:prstGeom prst="rect">
              <a:avLst/>
            </a:prstGeom>
            <a:noFill/>
            <a:effectLst>
              <a:outerShdw blurRad="63500" dist="25400" dir="2700000" algn="tl" rotWithShape="0">
                <a:prstClr val="black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$</a:t>
              </a:r>
              <a:endParaRPr lang="en-US" sz="1600" b="1" dirty="0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378" name="Group 377"/>
          <p:cNvGrpSpPr/>
          <p:nvPr/>
        </p:nvGrpSpPr>
        <p:grpSpPr>
          <a:xfrm>
            <a:off x="5715007" y="2165832"/>
            <a:ext cx="469941" cy="469941"/>
            <a:chOff x="6683410" y="3509291"/>
            <a:chExt cx="569694" cy="569694"/>
          </a:xfrm>
        </p:grpSpPr>
        <p:sp>
          <p:nvSpPr>
            <p:cNvPr id="379" name="Oval 378"/>
            <p:cNvSpPr/>
            <p:nvPr/>
          </p:nvSpPr>
          <p:spPr>
            <a:xfrm>
              <a:off x="6683410" y="3509291"/>
              <a:ext cx="569694" cy="569694"/>
            </a:xfrm>
            <a:prstGeom prst="ellipse">
              <a:avLst/>
            </a:prstGeom>
            <a:gradFill flip="none" rotWithShape="1">
              <a:gsLst>
                <a:gs pos="0">
                  <a:srgbClr val="FFF200"/>
                </a:gs>
                <a:gs pos="100000">
                  <a:srgbClr val="FFC0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80" name="Oval 379"/>
            <p:cNvSpPr/>
            <p:nvPr/>
          </p:nvSpPr>
          <p:spPr>
            <a:xfrm>
              <a:off x="6756479" y="3582360"/>
              <a:ext cx="423557" cy="423557"/>
            </a:xfrm>
            <a:prstGeom prst="ellipse">
              <a:avLst/>
            </a:prstGeom>
            <a:gradFill flip="none" rotWithShape="1">
              <a:gsLst>
                <a:gs pos="0">
                  <a:srgbClr val="FFF200"/>
                </a:gs>
                <a:gs pos="100000">
                  <a:srgbClr val="FFC00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508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81" name="TextBox 380"/>
            <p:cNvSpPr txBox="1"/>
            <p:nvPr/>
          </p:nvSpPr>
          <p:spPr>
            <a:xfrm>
              <a:off x="6799012" y="3584007"/>
              <a:ext cx="350178" cy="410418"/>
            </a:xfrm>
            <a:prstGeom prst="rect">
              <a:avLst/>
            </a:prstGeom>
            <a:noFill/>
            <a:effectLst>
              <a:outerShdw blurRad="63500" dist="25400" dir="2700000" algn="tl" rotWithShape="0">
                <a:prstClr val="black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$</a:t>
              </a:r>
              <a:endParaRPr lang="en-US" sz="1600" b="1" dirty="0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382" name="Group 381"/>
          <p:cNvGrpSpPr/>
          <p:nvPr/>
        </p:nvGrpSpPr>
        <p:grpSpPr>
          <a:xfrm>
            <a:off x="5311193" y="2503013"/>
            <a:ext cx="469941" cy="469941"/>
            <a:chOff x="6683410" y="3509291"/>
            <a:chExt cx="569694" cy="569694"/>
          </a:xfrm>
        </p:grpSpPr>
        <p:sp>
          <p:nvSpPr>
            <p:cNvPr id="383" name="Oval 382"/>
            <p:cNvSpPr/>
            <p:nvPr/>
          </p:nvSpPr>
          <p:spPr>
            <a:xfrm>
              <a:off x="6683410" y="3509291"/>
              <a:ext cx="569694" cy="569694"/>
            </a:xfrm>
            <a:prstGeom prst="ellipse">
              <a:avLst/>
            </a:prstGeom>
            <a:gradFill flip="none" rotWithShape="1">
              <a:gsLst>
                <a:gs pos="0">
                  <a:srgbClr val="FFF200"/>
                </a:gs>
                <a:gs pos="100000">
                  <a:srgbClr val="FFC0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84" name="Oval 383"/>
            <p:cNvSpPr/>
            <p:nvPr/>
          </p:nvSpPr>
          <p:spPr>
            <a:xfrm>
              <a:off x="6756479" y="3582360"/>
              <a:ext cx="423557" cy="423557"/>
            </a:xfrm>
            <a:prstGeom prst="ellipse">
              <a:avLst/>
            </a:prstGeom>
            <a:gradFill flip="none" rotWithShape="1">
              <a:gsLst>
                <a:gs pos="0">
                  <a:srgbClr val="FFF200"/>
                </a:gs>
                <a:gs pos="100000">
                  <a:srgbClr val="FFC00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508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85" name="TextBox 384"/>
            <p:cNvSpPr txBox="1"/>
            <p:nvPr/>
          </p:nvSpPr>
          <p:spPr>
            <a:xfrm>
              <a:off x="6793081" y="3580210"/>
              <a:ext cx="350178" cy="410418"/>
            </a:xfrm>
            <a:prstGeom prst="rect">
              <a:avLst/>
            </a:prstGeom>
            <a:noFill/>
            <a:effectLst>
              <a:outerShdw blurRad="63500" dist="25400" dir="2700000" algn="tl" rotWithShape="0">
                <a:prstClr val="black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$</a:t>
              </a:r>
              <a:endParaRPr lang="en-US" sz="1600" b="1" dirty="0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420" name="TextBox 419"/>
          <p:cNvSpPr txBox="1"/>
          <p:nvPr/>
        </p:nvSpPr>
        <p:spPr>
          <a:xfrm>
            <a:off x="1105937" y="926068"/>
            <a:ext cx="2628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Population dynamics</a:t>
            </a:r>
            <a:endParaRPr lang="en-US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1" name="TextBox 420"/>
          <p:cNvSpPr txBox="1"/>
          <p:nvPr/>
        </p:nvSpPr>
        <p:spPr>
          <a:xfrm>
            <a:off x="5570242" y="926068"/>
            <a:ext cx="2810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Business payoff analysis</a:t>
            </a:r>
            <a:endParaRPr lang="en-US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212286" y="609600"/>
            <a:ext cx="8720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What 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propositions 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might we model?  How might 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conclusions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depend on our propositions?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1928123" y="1264365"/>
            <a:ext cx="5310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Proposition 1: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Consequences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depend on social context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2074123" y="3209937"/>
            <a:ext cx="543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Proposition 2: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Strategy </a:t>
            </a:r>
            <a:r>
              <a:rPr lang="en-US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decisions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based on social context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2271" y="1264365"/>
            <a:ext cx="493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7772400" y="1264365"/>
            <a:ext cx="493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1162271" y="3209937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endParaRPr lang="en-US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7772400" y="3209937"/>
            <a:ext cx="493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212286" y="3569252"/>
            <a:ext cx="852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Sloppy guess: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Similarities not expected in conclusions for </a:t>
            </a:r>
            <a:r>
              <a:rPr lang="en-US" dirty="0" smtClean="0">
                <a:solidFill>
                  <a:srgbClr val="FFC000"/>
                </a:solidFill>
              </a:rPr>
              <a:t>Pr. 1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vs. </a:t>
            </a:r>
            <a:r>
              <a:rPr lang="en-US" dirty="0" smtClean="0">
                <a:solidFill>
                  <a:srgbClr val="FFC000"/>
                </a:solidFill>
              </a:rPr>
              <a:t>Pr. 1 and Pr. 2</a:t>
            </a:r>
            <a:endParaRPr lang="en-US" dirty="0">
              <a:solidFill>
                <a:srgbClr val="FFC000"/>
              </a:solidFill>
            </a:endParaRPr>
          </a:p>
        </p:txBody>
      </p:sp>
      <p:graphicFrame>
        <p:nvGraphicFramePr>
          <p:cNvPr id="386" name="Table 3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6633910"/>
              </p:ext>
            </p:extLst>
          </p:nvPr>
        </p:nvGraphicFramePr>
        <p:xfrm>
          <a:off x="2095416" y="1691410"/>
          <a:ext cx="1438758" cy="1377888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479586"/>
                <a:gridCol w="479586"/>
                <a:gridCol w="479586"/>
              </a:tblGrid>
              <a:tr h="459296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30299" marR="30299" marT="15150" marB="1515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30299" marR="30299" marT="15150" marB="15150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30299" marR="30299" marT="15150" marB="15150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9296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30299" marR="30299" marT="15150" marB="15150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30299" marR="30299" marT="15150" marB="15150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30299" marR="30299" marT="15150" marB="15150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9296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30299" marR="30299" marT="15150" marB="15150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30299" marR="30299" marT="15150" marB="15150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30299" marR="30299" marT="15150" marB="15150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87" name="Group 386"/>
          <p:cNvGrpSpPr/>
          <p:nvPr/>
        </p:nvGrpSpPr>
        <p:grpSpPr>
          <a:xfrm>
            <a:off x="2175069" y="1721297"/>
            <a:ext cx="1406331" cy="1388615"/>
            <a:chOff x="901630" y="3695922"/>
            <a:chExt cx="2690958" cy="2657060"/>
          </a:xfrm>
        </p:grpSpPr>
        <p:sp>
          <p:nvSpPr>
            <p:cNvPr id="388" name="TextBox 387"/>
            <p:cNvSpPr txBox="1"/>
            <p:nvPr/>
          </p:nvSpPr>
          <p:spPr>
            <a:xfrm>
              <a:off x="2013903" y="4479415"/>
              <a:ext cx="660079" cy="5300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+R</a:t>
              </a:r>
              <a:endParaRPr lang="en-US" sz="1200" b="1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89" name="TextBox 388"/>
            <p:cNvSpPr txBox="1"/>
            <p:nvPr/>
          </p:nvSpPr>
          <p:spPr>
            <a:xfrm>
              <a:off x="1590240" y="4936793"/>
              <a:ext cx="660079" cy="5300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+R</a:t>
              </a:r>
              <a:endParaRPr lang="en-US" sz="1200" b="1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90" name="TextBox 389"/>
            <p:cNvSpPr txBox="1"/>
            <p:nvPr/>
          </p:nvSpPr>
          <p:spPr>
            <a:xfrm>
              <a:off x="2499078" y="4936793"/>
              <a:ext cx="635540" cy="5300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+S</a:t>
              </a:r>
              <a:endParaRPr lang="en-US" sz="1200" b="1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91" name="TextBox 390"/>
            <p:cNvSpPr txBox="1"/>
            <p:nvPr/>
          </p:nvSpPr>
          <p:spPr>
            <a:xfrm>
              <a:off x="2946661" y="4479415"/>
              <a:ext cx="644744" cy="5300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+T</a:t>
              </a:r>
              <a:endParaRPr lang="en-US" sz="1200" b="1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92" name="TextBox 391"/>
            <p:cNvSpPr txBox="1"/>
            <p:nvPr/>
          </p:nvSpPr>
          <p:spPr>
            <a:xfrm>
              <a:off x="1571192" y="5822707"/>
              <a:ext cx="644744" cy="5300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+T</a:t>
              </a:r>
              <a:endParaRPr lang="en-US" sz="1200" b="1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93" name="TextBox 392"/>
            <p:cNvSpPr txBox="1"/>
            <p:nvPr/>
          </p:nvSpPr>
          <p:spPr>
            <a:xfrm>
              <a:off x="2039555" y="5339829"/>
              <a:ext cx="635540" cy="5300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+S</a:t>
              </a:r>
              <a:endParaRPr lang="en-US" sz="1200" b="1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94" name="TextBox 393"/>
            <p:cNvSpPr txBox="1"/>
            <p:nvPr/>
          </p:nvSpPr>
          <p:spPr>
            <a:xfrm>
              <a:off x="2473233" y="5822955"/>
              <a:ext cx="653944" cy="5300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+P</a:t>
              </a:r>
              <a:endParaRPr lang="en-US" sz="1200" b="1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95" name="TextBox 394"/>
            <p:cNvSpPr txBox="1"/>
            <p:nvPr/>
          </p:nvSpPr>
          <p:spPr>
            <a:xfrm>
              <a:off x="2938644" y="5339829"/>
              <a:ext cx="653944" cy="5300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+P</a:t>
              </a:r>
              <a:endParaRPr lang="en-US" sz="1200" b="1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grpSp>
          <p:nvGrpSpPr>
            <p:cNvPr id="396" name="Group 395"/>
            <p:cNvGrpSpPr/>
            <p:nvPr/>
          </p:nvGrpSpPr>
          <p:grpSpPr>
            <a:xfrm>
              <a:off x="1840872" y="3785979"/>
              <a:ext cx="269825" cy="679320"/>
              <a:chOff x="1629029" y="2924783"/>
              <a:chExt cx="552186" cy="1390196"/>
            </a:xfrm>
          </p:grpSpPr>
          <p:sp>
            <p:nvSpPr>
              <p:cNvPr id="418" name="Rounded Rectangle 417"/>
              <p:cNvSpPr/>
              <p:nvPr/>
            </p:nvSpPr>
            <p:spPr>
              <a:xfrm>
                <a:off x="1640154" y="3548954"/>
                <a:ext cx="529936" cy="766025"/>
              </a:xfrm>
              <a:prstGeom prst="roundRect">
                <a:avLst>
                  <a:gd name="adj" fmla="val 29654"/>
                </a:avLst>
              </a:prstGeom>
              <a:gradFill flip="none" rotWithShape="1">
                <a:gsLst>
                  <a:gs pos="0">
                    <a:schemeClr val="bg2">
                      <a:lumMod val="40000"/>
                      <a:lumOff val="60000"/>
                      <a:alpha val="50000"/>
                    </a:schemeClr>
                  </a:gs>
                  <a:gs pos="100000">
                    <a:schemeClr val="bg2"/>
                  </a:gs>
                  <a:gs pos="56000">
                    <a:schemeClr val="bg2">
                      <a:lumMod val="60000"/>
                      <a:lumOff val="40000"/>
                      <a:alpha val="5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19" name="Oval 418"/>
              <p:cNvSpPr/>
              <p:nvPr/>
            </p:nvSpPr>
            <p:spPr>
              <a:xfrm>
                <a:off x="1629029" y="2924783"/>
                <a:ext cx="552186" cy="552187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2">
                      <a:lumMod val="20000"/>
                      <a:lumOff val="80000"/>
                      <a:alpha val="50000"/>
                    </a:schemeClr>
                  </a:gs>
                  <a:gs pos="0">
                    <a:schemeClr val="bg2"/>
                  </a:gs>
                  <a:gs pos="60000">
                    <a:schemeClr val="bg2">
                      <a:lumMod val="60000"/>
                      <a:lumOff val="40000"/>
                      <a:alpha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97" name="Group 396"/>
            <p:cNvGrpSpPr/>
            <p:nvPr/>
          </p:nvGrpSpPr>
          <p:grpSpPr>
            <a:xfrm>
              <a:off x="2764321" y="3785979"/>
              <a:ext cx="269825" cy="679320"/>
              <a:chOff x="1629029" y="2924783"/>
              <a:chExt cx="552186" cy="1390196"/>
            </a:xfrm>
          </p:grpSpPr>
          <p:sp>
            <p:nvSpPr>
              <p:cNvPr id="416" name="Rounded Rectangle 415"/>
              <p:cNvSpPr/>
              <p:nvPr/>
            </p:nvSpPr>
            <p:spPr>
              <a:xfrm>
                <a:off x="1640154" y="3548954"/>
                <a:ext cx="529936" cy="766025"/>
              </a:xfrm>
              <a:prstGeom prst="roundRect">
                <a:avLst>
                  <a:gd name="adj" fmla="val 29654"/>
                </a:avLst>
              </a:prstGeom>
              <a:gradFill flip="none" rotWithShape="1">
                <a:gsLst>
                  <a:gs pos="0">
                    <a:schemeClr val="bg2">
                      <a:lumMod val="40000"/>
                      <a:lumOff val="60000"/>
                      <a:alpha val="50000"/>
                    </a:schemeClr>
                  </a:gs>
                  <a:gs pos="100000">
                    <a:schemeClr val="bg2"/>
                  </a:gs>
                  <a:gs pos="56000">
                    <a:schemeClr val="bg2">
                      <a:lumMod val="60000"/>
                      <a:lumOff val="40000"/>
                      <a:alpha val="5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17" name="Oval 416"/>
              <p:cNvSpPr/>
              <p:nvPr/>
            </p:nvSpPr>
            <p:spPr>
              <a:xfrm>
                <a:off x="1629029" y="2924783"/>
                <a:ext cx="552186" cy="552187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2">
                      <a:lumMod val="20000"/>
                      <a:lumOff val="80000"/>
                      <a:alpha val="50000"/>
                    </a:schemeClr>
                  </a:gs>
                  <a:gs pos="0">
                    <a:schemeClr val="bg2"/>
                  </a:gs>
                  <a:gs pos="60000">
                    <a:schemeClr val="bg2">
                      <a:lumMod val="60000"/>
                      <a:lumOff val="40000"/>
                      <a:alpha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98" name="Group 397"/>
            <p:cNvGrpSpPr/>
            <p:nvPr/>
          </p:nvGrpSpPr>
          <p:grpSpPr>
            <a:xfrm>
              <a:off x="2170062" y="3695924"/>
              <a:ext cx="269825" cy="679320"/>
              <a:chOff x="2520448" y="2924781"/>
              <a:chExt cx="552185" cy="1390197"/>
            </a:xfrm>
          </p:grpSpPr>
          <p:sp>
            <p:nvSpPr>
              <p:cNvPr id="414" name="Rounded Rectangle 413"/>
              <p:cNvSpPr/>
              <p:nvPr/>
            </p:nvSpPr>
            <p:spPr>
              <a:xfrm>
                <a:off x="2531577" y="3548956"/>
                <a:ext cx="529939" cy="766022"/>
              </a:xfrm>
              <a:prstGeom prst="roundRect">
                <a:avLst>
                  <a:gd name="adj" fmla="val 29654"/>
                </a:avLst>
              </a:prstGeom>
              <a:gradFill flip="none" rotWithShape="1">
                <a:gsLst>
                  <a:gs pos="0">
                    <a:srgbClr val="FFC000"/>
                  </a:gs>
                  <a:gs pos="100000">
                    <a:schemeClr val="accent6">
                      <a:lumMod val="50000"/>
                    </a:schemeClr>
                  </a:gs>
                  <a:gs pos="56000">
                    <a:srgbClr val="FF7A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15" name="Oval 414"/>
              <p:cNvSpPr/>
              <p:nvPr/>
            </p:nvSpPr>
            <p:spPr>
              <a:xfrm>
                <a:off x="2520448" y="2924781"/>
                <a:ext cx="552185" cy="55218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200"/>
                  </a:gs>
                  <a:gs pos="0">
                    <a:schemeClr val="accent6">
                      <a:lumMod val="50000"/>
                    </a:schemeClr>
                  </a:gs>
                  <a:gs pos="60000">
                    <a:srgbClr val="FF7A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99" name="Group 398"/>
            <p:cNvGrpSpPr/>
            <p:nvPr/>
          </p:nvGrpSpPr>
          <p:grpSpPr>
            <a:xfrm>
              <a:off x="3092141" y="3695922"/>
              <a:ext cx="269827" cy="679323"/>
              <a:chOff x="3570278" y="2924776"/>
              <a:chExt cx="552186" cy="1390204"/>
            </a:xfrm>
          </p:grpSpPr>
          <p:sp>
            <p:nvSpPr>
              <p:cNvPr id="412" name="Rounded Rectangle 411"/>
              <p:cNvSpPr/>
              <p:nvPr/>
            </p:nvSpPr>
            <p:spPr>
              <a:xfrm>
                <a:off x="3581399" y="3548957"/>
                <a:ext cx="529936" cy="766023"/>
              </a:xfrm>
              <a:prstGeom prst="roundRect">
                <a:avLst>
                  <a:gd name="adj" fmla="val 29654"/>
                </a:avLst>
              </a:prstGeom>
              <a:gradFill flip="none" rotWithShape="1">
                <a:gsLst>
                  <a:gs pos="0">
                    <a:srgbClr val="00FFFF"/>
                  </a:gs>
                  <a:gs pos="100000">
                    <a:srgbClr val="0070C0"/>
                  </a:gs>
                  <a:gs pos="56000">
                    <a:srgbClr val="00B0F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13" name="Oval 412"/>
              <p:cNvSpPr/>
              <p:nvPr/>
            </p:nvSpPr>
            <p:spPr>
              <a:xfrm>
                <a:off x="3570278" y="2924776"/>
                <a:ext cx="552186" cy="5521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00FFFF"/>
                  </a:gs>
                  <a:gs pos="0">
                    <a:srgbClr val="0070C0"/>
                  </a:gs>
                  <a:gs pos="60000">
                    <a:srgbClr val="00B0F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400" name="Group 399"/>
            <p:cNvGrpSpPr/>
            <p:nvPr/>
          </p:nvGrpSpPr>
          <p:grpSpPr>
            <a:xfrm>
              <a:off x="907806" y="4660782"/>
              <a:ext cx="269825" cy="679320"/>
              <a:chOff x="2520448" y="2910571"/>
              <a:chExt cx="552185" cy="1390199"/>
            </a:xfrm>
          </p:grpSpPr>
          <p:sp>
            <p:nvSpPr>
              <p:cNvPr id="410" name="Rounded Rectangle 409"/>
              <p:cNvSpPr/>
              <p:nvPr/>
            </p:nvSpPr>
            <p:spPr>
              <a:xfrm>
                <a:off x="2531577" y="3534747"/>
                <a:ext cx="529939" cy="766023"/>
              </a:xfrm>
              <a:prstGeom prst="roundRect">
                <a:avLst>
                  <a:gd name="adj" fmla="val 29654"/>
                </a:avLst>
              </a:prstGeom>
              <a:gradFill flip="none" rotWithShape="1">
                <a:gsLst>
                  <a:gs pos="0">
                    <a:srgbClr val="FFC000"/>
                  </a:gs>
                  <a:gs pos="100000">
                    <a:schemeClr val="accent6">
                      <a:lumMod val="50000"/>
                    </a:schemeClr>
                  </a:gs>
                  <a:gs pos="56000">
                    <a:srgbClr val="FF7A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11" name="Oval 410"/>
              <p:cNvSpPr/>
              <p:nvPr/>
            </p:nvSpPr>
            <p:spPr>
              <a:xfrm>
                <a:off x="2520448" y="2910571"/>
                <a:ext cx="552185" cy="55218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200"/>
                  </a:gs>
                  <a:gs pos="0">
                    <a:schemeClr val="accent6">
                      <a:lumMod val="50000"/>
                    </a:schemeClr>
                  </a:gs>
                  <a:gs pos="60000">
                    <a:srgbClr val="FF7A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401" name="Group 400"/>
            <p:cNvGrpSpPr/>
            <p:nvPr/>
          </p:nvGrpSpPr>
          <p:grpSpPr>
            <a:xfrm>
              <a:off x="1254175" y="4574922"/>
              <a:ext cx="269825" cy="679318"/>
              <a:chOff x="1629029" y="2910573"/>
              <a:chExt cx="552186" cy="1390192"/>
            </a:xfrm>
          </p:grpSpPr>
          <p:sp>
            <p:nvSpPr>
              <p:cNvPr id="408" name="Rounded Rectangle 407"/>
              <p:cNvSpPr/>
              <p:nvPr/>
            </p:nvSpPr>
            <p:spPr>
              <a:xfrm>
                <a:off x="1640154" y="3534740"/>
                <a:ext cx="529936" cy="766025"/>
              </a:xfrm>
              <a:prstGeom prst="roundRect">
                <a:avLst>
                  <a:gd name="adj" fmla="val 29654"/>
                </a:avLst>
              </a:prstGeom>
              <a:gradFill flip="none" rotWithShape="1">
                <a:gsLst>
                  <a:gs pos="0">
                    <a:schemeClr val="bg2">
                      <a:lumMod val="40000"/>
                      <a:lumOff val="60000"/>
                      <a:alpha val="50000"/>
                    </a:schemeClr>
                  </a:gs>
                  <a:gs pos="100000">
                    <a:schemeClr val="bg2"/>
                  </a:gs>
                  <a:gs pos="56000">
                    <a:schemeClr val="bg2">
                      <a:lumMod val="60000"/>
                      <a:lumOff val="40000"/>
                      <a:alpha val="5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09" name="Oval 408"/>
              <p:cNvSpPr/>
              <p:nvPr/>
            </p:nvSpPr>
            <p:spPr>
              <a:xfrm>
                <a:off x="1629029" y="2910573"/>
                <a:ext cx="552186" cy="552187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2">
                      <a:lumMod val="20000"/>
                      <a:lumOff val="80000"/>
                      <a:alpha val="50000"/>
                    </a:schemeClr>
                  </a:gs>
                  <a:gs pos="0">
                    <a:schemeClr val="bg2"/>
                  </a:gs>
                  <a:gs pos="60000">
                    <a:schemeClr val="bg2">
                      <a:lumMod val="60000"/>
                      <a:lumOff val="40000"/>
                      <a:alpha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402" name="Group 401"/>
            <p:cNvGrpSpPr/>
            <p:nvPr/>
          </p:nvGrpSpPr>
          <p:grpSpPr>
            <a:xfrm>
              <a:off x="1254175" y="5446431"/>
              <a:ext cx="269825" cy="679318"/>
              <a:chOff x="1629029" y="2910576"/>
              <a:chExt cx="552186" cy="1390192"/>
            </a:xfrm>
          </p:grpSpPr>
          <p:sp>
            <p:nvSpPr>
              <p:cNvPr id="406" name="Rounded Rectangle 405"/>
              <p:cNvSpPr/>
              <p:nvPr/>
            </p:nvSpPr>
            <p:spPr>
              <a:xfrm>
                <a:off x="1640154" y="3534743"/>
                <a:ext cx="529936" cy="766025"/>
              </a:xfrm>
              <a:prstGeom prst="roundRect">
                <a:avLst>
                  <a:gd name="adj" fmla="val 29654"/>
                </a:avLst>
              </a:prstGeom>
              <a:gradFill flip="none" rotWithShape="1">
                <a:gsLst>
                  <a:gs pos="0">
                    <a:schemeClr val="bg2">
                      <a:lumMod val="40000"/>
                      <a:lumOff val="60000"/>
                      <a:alpha val="50000"/>
                    </a:schemeClr>
                  </a:gs>
                  <a:gs pos="100000">
                    <a:schemeClr val="bg2"/>
                  </a:gs>
                  <a:gs pos="56000">
                    <a:schemeClr val="bg2">
                      <a:lumMod val="60000"/>
                      <a:lumOff val="40000"/>
                      <a:alpha val="5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07" name="Oval 406"/>
              <p:cNvSpPr/>
              <p:nvPr/>
            </p:nvSpPr>
            <p:spPr>
              <a:xfrm>
                <a:off x="1629029" y="2910576"/>
                <a:ext cx="552186" cy="552187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2">
                      <a:lumMod val="20000"/>
                      <a:lumOff val="80000"/>
                      <a:alpha val="50000"/>
                    </a:schemeClr>
                  </a:gs>
                  <a:gs pos="0">
                    <a:schemeClr val="bg2"/>
                  </a:gs>
                  <a:gs pos="60000">
                    <a:schemeClr val="bg2">
                      <a:lumMod val="60000"/>
                      <a:lumOff val="40000"/>
                      <a:alpha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403" name="Group 402"/>
            <p:cNvGrpSpPr/>
            <p:nvPr/>
          </p:nvGrpSpPr>
          <p:grpSpPr>
            <a:xfrm>
              <a:off x="901630" y="5546817"/>
              <a:ext cx="269827" cy="679323"/>
              <a:chOff x="3570278" y="2910566"/>
              <a:chExt cx="552186" cy="1390203"/>
            </a:xfrm>
          </p:grpSpPr>
          <p:sp>
            <p:nvSpPr>
              <p:cNvPr id="404" name="Rounded Rectangle 403"/>
              <p:cNvSpPr/>
              <p:nvPr/>
            </p:nvSpPr>
            <p:spPr>
              <a:xfrm>
                <a:off x="3581399" y="3534746"/>
                <a:ext cx="529936" cy="766023"/>
              </a:xfrm>
              <a:prstGeom prst="roundRect">
                <a:avLst>
                  <a:gd name="adj" fmla="val 29654"/>
                </a:avLst>
              </a:prstGeom>
              <a:gradFill flip="none" rotWithShape="1">
                <a:gsLst>
                  <a:gs pos="0">
                    <a:srgbClr val="00FFFF"/>
                  </a:gs>
                  <a:gs pos="100000">
                    <a:srgbClr val="0070C0"/>
                  </a:gs>
                  <a:gs pos="56000">
                    <a:srgbClr val="00B0F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05" name="Oval 404"/>
              <p:cNvSpPr/>
              <p:nvPr/>
            </p:nvSpPr>
            <p:spPr>
              <a:xfrm>
                <a:off x="3570278" y="2910566"/>
                <a:ext cx="552186" cy="55218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00FFFF"/>
                  </a:gs>
                  <a:gs pos="0">
                    <a:srgbClr val="0070C0"/>
                  </a:gs>
                  <a:gs pos="60000">
                    <a:srgbClr val="00B0F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aphicFrame>
        <p:nvGraphicFramePr>
          <p:cNvPr id="180" name="Table 1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03234"/>
              </p:ext>
            </p:extLst>
          </p:nvPr>
        </p:nvGraphicFramePr>
        <p:xfrm>
          <a:off x="6479274" y="1691410"/>
          <a:ext cx="1438758" cy="1377888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479586"/>
                <a:gridCol w="479586"/>
                <a:gridCol w="479586"/>
              </a:tblGrid>
              <a:tr h="459296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30299" marR="30299" marT="15150" marB="1515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30299" marR="30299" marT="15150" marB="15150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30299" marR="30299" marT="15150" marB="15150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9296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30299" marR="30299" marT="15150" marB="15150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30299" marR="30299" marT="15150" marB="15150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30299" marR="30299" marT="15150" marB="15150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9296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30299" marR="30299" marT="15150" marB="15150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30299" marR="30299" marT="15150" marB="15150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30299" marR="30299" marT="15150" marB="15150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81" name="Group 180"/>
          <p:cNvGrpSpPr/>
          <p:nvPr/>
        </p:nvGrpSpPr>
        <p:grpSpPr>
          <a:xfrm>
            <a:off x="6558927" y="1721297"/>
            <a:ext cx="1406331" cy="1388615"/>
            <a:chOff x="901630" y="3695922"/>
            <a:chExt cx="2690958" cy="2657060"/>
          </a:xfrm>
        </p:grpSpPr>
        <p:sp>
          <p:nvSpPr>
            <p:cNvPr id="182" name="TextBox 181"/>
            <p:cNvSpPr txBox="1"/>
            <p:nvPr/>
          </p:nvSpPr>
          <p:spPr>
            <a:xfrm>
              <a:off x="2013903" y="4479415"/>
              <a:ext cx="660079" cy="5300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+R</a:t>
              </a:r>
              <a:endParaRPr lang="en-US" sz="1200" b="1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1590240" y="4936793"/>
              <a:ext cx="660079" cy="5300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+R</a:t>
              </a:r>
              <a:endParaRPr lang="en-US" sz="1200" b="1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2499078" y="4936793"/>
              <a:ext cx="635540" cy="5300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+S</a:t>
              </a:r>
              <a:endParaRPr lang="en-US" sz="1200" b="1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2946661" y="4479415"/>
              <a:ext cx="644744" cy="5300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+T</a:t>
              </a:r>
              <a:endParaRPr lang="en-US" sz="1200" b="1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1571192" y="5822707"/>
              <a:ext cx="644744" cy="5300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+T</a:t>
              </a:r>
              <a:endParaRPr lang="en-US" sz="1200" b="1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2039555" y="5339829"/>
              <a:ext cx="635540" cy="5300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+S</a:t>
              </a:r>
              <a:endParaRPr lang="en-US" sz="1200" b="1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2473233" y="5822955"/>
              <a:ext cx="653944" cy="5300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+P</a:t>
              </a:r>
              <a:endParaRPr lang="en-US" sz="1200" b="1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2938644" y="5339829"/>
              <a:ext cx="653944" cy="5300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+P</a:t>
              </a:r>
              <a:endParaRPr lang="en-US" sz="1200" b="1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grpSp>
          <p:nvGrpSpPr>
            <p:cNvPr id="190" name="Group 189"/>
            <p:cNvGrpSpPr/>
            <p:nvPr/>
          </p:nvGrpSpPr>
          <p:grpSpPr>
            <a:xfrm>
              <a:off x="1840872" y="3785979"/>
              <a:ext cx="269825" cy="679320"/>
              <a:chOff x="1629029" y="2924783"/>
              <a:chExt cx="552186" cy="1390196"/>
            </a:xfrm>
          </p:grpSpPr>
          <p:sp>
            <p:nvSpPr>
              <p:cNvPr id="212" name="Rounded Rectangle 211"/>
              <p:cNvSpPr/>
              <p:nvPr/>
            </p:nvSpPr>
            <p:spPr>
              <a:xfrm>
                <a:off x="1640154" y="3548954"/>
                <a:ext cx="529936" cy="766025"/>
              </a:xfrm>
              <a:prstGeom prst="roundRect">
                <a:avLst>
                  <a:gd name="adj" fmla="val 29654"/>
                </a:avLst>
              </a:prstGeom>
              <a:gradFill flip="none" rotWithShape="1">
                <a:gsLst>
                  <a:gs pos="0">
                    <a:schemeClr val="bg2">
                      <a:lumMod val="40000"/>
                      <a:lumOff val="60000"/>
                      <a:alpha val="50000"/>
                    </a:schemeClr>
                  </a:gs>
                  <a:gs pos="100000">
                    <a:schemeClr val="bg2"/>
                  </a:gs>
                  <a:gs pos="56000">
                    <a:schemeClr val="bg2">
                      <a:lumMod val="60000"/>
                      <a:lumOff val="40000"/>
                      <a:alpha val="5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13" name="Oval 212"/>
              <p:cNvSpPr/>
              <p:nvPr/>
            </p:nvSpPr>
            <p:spPr>
              <a:xfrm>
                <a:off x="1629029" y="2924783"/>
                <a:ext cx="552186" cy="552187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2">
                      <a:lumMod val="20000"/>
                      <a:lumOff val="80000"/>
                      <a:alpha val="50000"/>
                    </a:schemeClr>
                  </a:gs>
                  <a:gs pos="0">
                    <a:schemeClr val="bg2"/>
                  </a:gs>
                  <a:gs pos="60000">
                    <a:schemeClr val="bg2">
                      <a:lumMod val="60000"/>
                      <a:lumOff val="40000"/>
                      <a:alpha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91" name="Group 190"/>
            <p:cNvGrpSpPr/>
            <p:nvPr/>
          </p:nvGrpSpPr>
          <p:grpSpPr>
            <a:xfrm>
              <a:off x="2764321" y="3785979"/>
              <a:ext cx="269825" cy="679320"/>
              <a:chOff x="1629029" y="2924783"/>
              <a:chExt cx="552186" cy="1390196"/>
            </a:xfrm>
          </p:grpSpPr>
          <p:sp>
            <p:nvSpPr>
              <p:cNvPr id="210" name="Rounded Rectangle 209"/>
              <p:cNvSpPr/>
              <p:nvPr/>
            </p:nvSpPr>
            <p:spPr>
              <a:xfrm>
                <a:off x="1640154" y="3548954"/>
                <a:ext cx="529936" cy="766025"/>
              </a:xfrm>
              <a:prstGeom prst="roundRect">
                <a:avLst>
                  <a:gd name="adj" fmla="val 29654"/>
                </a:avLst>
              </a:prstGeom>
              <a:gradFill flip="none" rotWithShape="1">
                <a:gsLst>
                  <a:gs pos="0">
                    <a:schemeClr val="bg2">
                      <a:lumMod val="40000"/>
                      <a:lumOff val="60000"/>
                      <a:alpha val="50000"/>
                    </a:schemeClr>
                  </a:gs>
                  <a:gs pos="100000">
                    <a:schemeClr val="bg2"/>
                  </a:gs>
                  <a:gs pos="56000">
                    <a:schemeClr val="bg2">
                      <a:lumMod val="60000"/>
                      <a:lumOff val="40000"/>
                      <a:alpha val="5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11" name="Oval 210"/>
              <p:cNvSpPr/>
              <p:nvPr/>
            </p:nvSpPr>
            <p:spPr>
              <a:xfrm>
                <a:off x="1629029" y="2924783"/>
                <a:ext cx="552186" cy="552187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2">
                      <a:lumMod val="20000"/>
                      <a:lumOff val="80000"/>
                      <a:alpha val="50000"/>
                    </a:schemeClr>
                  </a:gs>
                  <a:gs pos="0">
                    <a:schemeClr val="bg2"/>
                  </a:gs>
                  <a:gs pos="60000">
                    <a:schemeClr val="bg2">
                      <a:lumMod val="60000"/>
                      <a:lumOff val="40000"/>
                      <a:alpha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92" name="Group 191"/>
            <p:cNvGrpSpPr/>
            <p:nvPr/>
          </p:nvGrpSpPr>
          <p:grpSpPr>
            <a:xfrm>
              <a:off x="2170062" y="3695924"/>
              <a:ext cx="269825" cy="679320"/>
              <a:chOff x="2520448" y="2924781"/>
              <a:chExt cx="552185" cy="1390197"/>
            </a:xfrm>
          </p:grpSpPr>
          <p:sp>
            <p:nvSpPr>
              <p:cNvPr id="208" name="Rounded Rectangle 207"/>
              <p:cNvSpPr/>
              <p:nvPr/>
            </p:nvSpPr>
            <p:spPr>
              <a:xfrm>
                <a:off x="2531577" y="3548956"/>
                <a:ext cx="529939" cy="766022"/>
              </a:xfrm>
              <a:prstGeom prst="roundRect">
                <a:avLst>
                  <a:gd name="adj" fmla="val 29654"/>
                </a:avLst>
              </a:prstGeom>
              <a:gradFill flip="none" rotWithShape="1">
                <a:gsLst>
                  <a:gs pos="0">
                    <a:srgbClr val="FFC000"/>
                  </a:gs>
                  <a:gs pos="100000">
                    <a:schemeClr val="accent6">
                      <a:lumMod val="50000"/>
                    </a:schemeClr>
                  </a:gs>
                  <a:gs pos="56000">
                    <a:srgbClr val="FF7A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09" name="Oval 208"/>
              <p:cNvSpPr/>
              <p:nvPr/>
            </p:nvSpPr>
            <p:spPr>
              <a:xfrm>
                <a:off x="2520448" y="2924781"/>
                <a:ext cx="552185" cy="55218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200"/>
                  </a:gs>
                  <a:gs pos="0">
                    <a:schemeClr val="accent6">
                      <a:lumMod val="50000"/>
                    </a:schemeClr>
                  </a:gs>
                  <a:gs pos="60000">
                    <a:srgbClr val="FF7A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93" name="Group 192"/>
            <p:cNvGrpSpPr/>
            <p:nvPr/>
          </p:nvGrpSpPr>
          <p:grpSpPr>
            <a:xfrm>
              <a:off x="3092141" y="3695922"/>
              <a:ext cx="269827" cy="679323"/>
              <a:chOff x="3570278" y="2924776"/>
              <a:chExt cx="552186" cy="1390204"/>
            </a:xfrm>
          </p:grpSpPr>
          <p:sp>
            <p:nvSpPr>
              <p:cNvPr id="206" name="Rounded Rectangle 205"/>
              <p:cNvSpPr/>
              <p:nvPr/>
            </p:nvSpPr>
            <p:spPr>
              <a:xfrm>
                <a:off x="3581399" y="3548957"/>
                <a:ext cx="529936" cy="766023"/>
              </a:xfrm>
              <a:prstGeom prst="roundRect">
                <a:avLst>
                  <a:gd name="adj" fmla="val 29654"/>
                </a:avLst>
              </a:prstGeom>
              <a:gradFill flip="none" rotWithShape="1">
                <a:gsLst>
                  <a:gs pos="0">
                    <a:srgbClr val="00FFFF"/>
                  </a:gs>
                  <a:gs pos="100000">
                    <a:srgbClr val="0070C0"/>
                  </a:gs>
                  <a:gs pos="56000">
                    <a:srgbClr val="00B0F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07" name="Oval 206"/>
              <p:cNvSpPr/>
              <p:nvPr/>
            </p:nvSpPr>
            <p:spPr>
              <a:xfrm>
                <a:off x="3570278" y="2924776"/>
                <a:ext cx="552186" cy="5521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00FFFF"/>
                  </a:gs>
                  <a:gs pos="0">
                    <a:srgbClr val="0070C0"/>
                  </a:gs>
                  <a:gs pos="60000">
                    <a:srgbClr val="00B0F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94" name="Group 193"/>
            <p:cNvGrpSpPr/>
            <p:nvPr/>
          </p:nvGrpSpPr>
          <p:grpSpPr>
            <a:xfrm>
              <a:off x="907806" y="4660782"/>
              <a:ext cx="269825" cy="679320"/>
              <a:chOff x="2520448" y="2910571"/>
              <a:chExt cx="552185" cy="1390199"/>
            </a:xfrm>
          </p:grpSpPr>
          <p:sp>
            <p:nvSpPr>
              <p:cNvPr id="204" name="Rounded Rectangle 203"/>
              <p:cNvSpPr/>
              <p:nvPr/>
            </p:nvSpPr>
            <p:spPr>
              <a:xfrm>
                <a:off x="2531577" y="3534747"/>
                <a:ext cx="529939" cy="766023"/>
              </a:xfrm>
              <a:prstGeom prst="roundRect">
                <a:avLst>
                  <a:gd name="adj" fmla="val 29654"/>
                </a:avLst>
              </a:prstGeom>
              <a:gradFill flip="none" rotWithShape="1">
                <a:gsLst>
                  <a:gs pos="0">
                    <a:srgbClr val="FFC000"/>
                  </a:gs>
                  <a:gs pos="100000">
                    <a:schemeClr val="accent6">
                      <a:lumMod val="50000"/>
                    </a:schemeClr>
                  </a:gs>
                  <a:gs pos="56000">
                    <a:srgbClr val="FF7A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05" name="Oval 204"/>
              <p:cNvSpPr/>
              <p:nvPr/>
            </p:nvSpPr>
            <p:spPr>
              <a:xfrm>
                <a:off x="2520448" y="2910571"/>
                <a:ext cx="552185" cy="55218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200"/>
                  </a:gs>
                  <a:gs pos="0">
                    <a:schemeClr val="accent6">
                      <a:lumMod val="50000"/>
                    </a:schemeClr>
                  </a:gs>
                  <a:gs pos="60000">
                    <a:srgbClr val="FF7A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95" name="Group 194"/>
            <p:cNvGrpSpPr/>
            <p:nvPr/>
          </p:nvGrpSpPr>
          <p:grpSpPr>
            <a:xfrm>
              <a:off x="1254175" y="4574922"/>
              <a:ext cx="269825" cy="679318"/>
              <a:chOff x="1629029" y="2910573"/>
              <a:chExt cx="552186" cy="1390192"/>
            </a:xfrm>
          </p:grpSpPr>
          <p:sp>
            <p:nvSpPr>
              <p:cNvPr id="202" name="Rounded Rectangle 201"/>
              <p:cNvSpPr/>
              <p:nvPr/>
            </p:nvSpPr>
            <p:spPr>
              <a:xfrm>
                <a:off x="1640154" y="3534740"/>
                <a:ext cx="529936" cy="766025"/>
              </a:xfrm>
              <a:prstGeom prst="roundRect">
                <a:avLst>
                  <a:gd name="adj" fmla="val 29654"/>
                </a:avLst>
              </a:prstGeom>
              <a:gradFill flip="none" rotWithShape="1">
                <a:gsLst>
                  <a:gs pos="0">
                    <a:schemeClr val="bg2">
                      <a:lumMod val="40000"/>
                      <a:lumOff val="60000"/>
                      <a:alpha val="50000"/>
                    </a:schemeClr>
                  </a:gs>
                  <a:gs pos="100000">
                    <a:schemeClr val="bg2"/>
                  </a:gs>
                  <a:gs pos="56000">
                    <a:schemeClr val="bg2">
                      <a:lumMod val="60000"/>
                      <a:lumOff val="40000"/>
                      <a:alpha val="5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03" name="Oval 202"/>
              <p:cNvSpPr/>
              <p:nvPr/>
            </p:nvSpPr>
            <p:spPr>
              <a:xfrm>
                <a:off x="1629029" y="2910573"/>
                <a:ext cx="552186" cy="552187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2">
                      <a:lumMod val="20000"/>
                      <a:lumOff val="80000"/>
                      <a:alpha val="50000"/>
                    </a:schemeClr>
                  </a:gs>
                  <a:gs pos="0">
                    <a:schemeClr val="bg2"/>
                  </a:gs>
                  <a:gs pos="60000">
                    <a:schemeClr val="bg2">
                      <a:lumMod val="60000"/>
                      <a:lumOff val="40000"/>
                      <a:alpha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96" name="Group 195"/>
            <p:cNvGrpSpPr/>
            <p:nvPr/>
          </p:nvGrpSpPr>
          <p:grpSpPr>
            <a:xfrm>
              <a:off x="1254175" y="5446431"/>
              <a:ext cx="269825" cy="679318"/>
              <a:chOff x="1629029" y="2910576"/>
              <a:chExt cx="552186" cy="1390192"/>
            </a:xfrm>
          </p:grpSpPr>
          <p:sp>
            <p:nvSpPr>
              <p:cNvPr id="200" name="Rounded Rectangle 199"/>
              <p:cNvSpPr/>
              <p:nvPr/>
            </p:nvSpPr>
            <p:spPr>
              <a:xfrm>
                <a:off x="1640154" y="3534743"/>
                <a:ext cx="529936" cy="766025"/>
              </a:xfrm>
              <a:prstGeom prst="roundRect">
                <a:avLst>
                  <a:gd name="adj" fmla="val 29654"/>
                </a:avLst>
              </a:prstGeom>
              <a:gradFill flip="none" rotWithShape="1">
                <a:gsLst>
                  <a:gs pos="0">
                    <a:schemeClr val="bg2">
                      <a:lumMod val="40000"/>
                      <a:lumOff val="60000"/>
                      <a:alpha val="50000"/>
                    </a:schemeClr>
                  </a:gs>
                  <a:gs pos="100000">
                    <a:schemeClr val="bg2"/>
                  </a:gs>
                  <a:gs pos="56000">
                    <a:schemeClr val="bg2">
                      <a:lumMod val="60000"/>
                      <a:lumOff val="40000"/>
                      <a:alpha val="5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01" name="Oval 200"/>
              <p:cNvSpPr/>
              <p:nvPr/>
            </p:nvSpPr>
            <p:spPr>
              <a:xfrm>
                <a:off x="1629029" y="2910576"/>
                <a:ext cx="552186" cy="552187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2">
                      <a:lumMod val="20000"/>
                      <a:lumOff val="80000"/>
                      <a:alpha val="50000"/>
                    </a:schemeClr>
                  </a:gs>
                  <a:gs pos="0">
                    <a:schemeClr val="bg2"/>
                  </a:gs>
                  <a:gs pos="60000">
                    <a:schemeClr val="bg2">
                      <a:lumMod val="60000"/>
                      <a:lumOff val="40000"/>
                      <a:alpha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97" name="Group 196"/>
            <p:cNvGrpSpPr/>
            <p:nvPr/>
          </p:nvGrpSpPr>
          <p:grpSpPr>
            <a:xfrm>
              <a:off x="901630" y="5546817"/>
              <a:ext cx="269827" cy="679323"/>
              <a:chOff x="3570278" y="2910566"/>
              <a:chExt cx="552186" cy="1390203"/>
            </a:xfrm>
          </p:grpSpPr>
          <p:sp>
            <p:nvSpPr>
              <p:cNvPr id="198" name="Rounded Rectangle 197"/>
              <p:cNvSpPr/>
              <p:nvPr/>
            </p:nvSpPr>
            <p:spPr>
              <a:xfrm>
                <a:off x="3581399" y="3534746"/>
                <a:ext cx="529936" cy="766023"/>
              </a:xfrm>
              <a:prstGeom prst="roundRect">
                <a:avLst>
                  <a:gd name="adj" fmla="val 29654"/>
                </a:avLst>
              </a:prstGeom>
              <a:gradFill flip="none" rotWithShape="1">
                <a:gsLst>
                  <a:gs pos="0">
                    <a:srgbClr val="00FFFF"/>
                  </a:gs>
                  <a:gs pos="100000">
                    <a:srgbClr val="0070C0"/>
                  </a:gs>
                  <a:gs pos="56000">
                    <a:srgbClr val="00B0F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99" name="Oval 198"/>
              <p:cNvSpPr/>
              <p:nvPr/>
            </p:nvSpPr>
            <p:spPr>
              <a:xfrm>
                <a:off x="3570278" y="2910566"/>
                <a:ext cx="552186" cy="55218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00FFFF"/>
                  </a:gs>
                  <a:gs pos="0">
                    <a:srgbClr val="0070C0"/>
                  </a:gs>
                  <a:gs pos="60000">
                    <a:srgbClr val="00B0F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5988888" y="4724400"/>
            <a:ext cx="2100543" cy="1096550"/>
            <a:chOff x="5988888" y="4724400"/>
            <a:chExt cx="2100543" cy="1096550"/>
          </a:xfrm>
        </p:grpSpPr>
        <p:sp>
          <p:nvSpPr>
            <p:cNvPr id="9" name="Cloud Callout 8"/>
            <p:cNvSpPr/>
            <p:nvPr/>
          </p:nvSpPr>
          <p:spPr>
            <a:xfrm>
              <a:off x="6261796" y="4724400"/>
              <a:ext cx="1827635" cy="1096550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2742278 w 2233711"/>
                <a:gd name="connsiteY0" fmla="*/ 201457 h 1315426"/>
                <a:gd name="connsiteX1" fmla="*/ 2705738 w 2233711"/>
                <a:gd name="connsiteY1" fmla="*/ 237997 h 1315426"/>
                <a:gd name="connsiteX2" fmla="*/ 2669198 w 2233711"/>
                <a:gd name="connsiteY2" fmla="*/ 201457 h 1315426"/>
                <a:gd name="connsiteX3" fmla="*/ 2705738 w 2233711"/>
                <a:gd name="connsiteY3" fmla="*/ 164917 h 1315426"/>
                <a:gd name="connsiteX4" fmla="*/ 2742278 w 2233711"/>
                <a:gd name="connsiteY4" fmla="*/ 201457 h 1315426"/>
                <a:gd name="connsiteX0" fmla="*/ 2607227 w 2233711"/>
                <a:gd name="connsiteY0" fmla="*/ 250731 h 1315426"/>
                <a:gd name="connsiteX1" fmla="*/ 2534148 w 2233711"/>
                <a:gd name="connsiteY1" fmla="*/ 323810 h 1315426"/>
                <a:gd name="connsiteX2" fmla="*/ 2461069 w 2233711"/>
                <a:gd name="connsiteY2" fmla="*/ 250731 h 1315426"/>
                <a:gd name="connsiteX3" fmla="*/ 2534148 w 2233711"/>
                <a:gd name="connsiteY3" fmla="*/ 177652 h 1315426"/>
                <a:gd name="connsiteX4" fmla="*/ 2607227 w 2233711"/>
                <a:gd name="connsiteY4" fmla="*/ 250731 h 1315426"/>
                <a:gd name="connsiteX0" fmla="*/ 2401935 w 2233711"/>
                <a:gd name="connsiteY0" fmla="*/ 320174 h 1315426"/>
                <a:gd name="connsiteX1" fmla="*/ 2292316 w 2233711"/>
                <a:gd name="connsiteY1" fmla="*/ 429793 h 1315426"/>
                <a:gd name="connsiteX2" fmla="*/ 2182697 w 2233711"/>
                <a:gd name="connsiteY2" fmla="*/ 320174 h 1315426"/>
                <a:gd name="connsiteX3" fmla="*/ 2292316 w 2233711"/>
                <a:gd name="connsiteY3" fmla="*/ 210555 h 1315426"/>
                <a:gd name="connsiteX4" fmla="*/ 2401935 w 2233711"/>
                <a:gd name="connsiteY4" fmla="*/ 320174 h 1315426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53072"/>
                <a:gd name="connsiteY0" fmla="*/ 14229 h 43219"/>
                <a:gd name="connsiteX1" fmla="*/ 5659 w 53072"/>
                <a:gd name="connsiteY1" fmla="*/ 6766 h 43219"/>
                <a:gd name="connsiteX2" fmla="*/ 14041 w 53072"/>
                <a:gd name="connsiteY2" fmla="*/ 5061 h 43219"/>
                <a:gd name="connsiteX3" fmla="*/ 22492 w 53072"/>
                <a:gd name="connsiteY3" fmla="*/ 3291 h 43219"/>
                <a:gd name="connsiteX4" fmla="*/ 25785 w 53072"/>
                <a:gd name="connsiteY4" fmla="*/ 59 h 43219"/>
                <a:gd name="connsiteX5" fmla="*/ 29869 w 53072"/>
                <a:gd name="connsiteY5" fmla="*/ 2340 h 43219"/>
                <a:gd name="connsiteX6" fmla="*/ 35499 w 53072"/>
                <a:gd name="connsiteY6" fmla="*/ 549 h 43219"/>
                <a:gd name="connsiteX7" fmla="*/ 38354 w 53072"/>
                <a:gd name="connsiteY7" fmla="*/ 5435 h 43219"/>
                <a:gd name="connsiteX8" fmla="*/ 42018 w 53072"/>
                <a:gd name="connsiteY8" fmla="*/ 10177 h 43219"/>
                <a:gd name="connsiteX9" fmla="*/ 41854 w 53072"/>
                <a:gd name="connsiteY9" fmla="*/ 15319 h 43219"/>
                <a:gd name="connsiteX10" fmla="*/ 43052 w 53072"/>
                <a:gd name="connsiteY10" fmla="*/ 23181 h 43219"/>
                <a:gd name="connsiteX11" fmla="*/ 37440 w 53072"/>
                <a:gd name="connsiteY11" fmla="*/ 30063 h 43219"/>
                <a:gd name="connsiteX12" fmla="*/ 35431 w 53072"/>
                <a:gd name="connsiteY12" fmla="*/ 35960 h 43219"/>
                <a:gd name="connsiteX13" fmla="*/ 28591 w 53072"/>
                <a:gd name="connsiteY13" fmla="*/ 36674 h 43219"/>
                <a:gd name="connsiteX14" fmla="*/ 23703 w 53072"/>
                <a:gd name="connsiteY14" fmla="*/ 42965 h 43219"/>
                <a:gd name="connsiteX15" fmla="*/ 16516 w 53072"/>
                <a:gd name="connsiteY15" fmla="*/ 39125 h 43219"/>
                <a:gd name="connsiteX16" fmla="*/ 5840 w 53072"/>
                <a:gd name="connsiteY16" fmla="*/ 35331 h 43219"/>
                <a:gd name="connsiteX17" fmla="*/ 1146 w 53072"/>
                <a:gd name="connsiteY17" fmla="*/ 31109 h 43219"/>
                <a:gd name="connsiteX18" fmla="*/ 2149 w 53072"/>
                <a:gd name="connsiteY18" fmla="*/ 25410 h 43219"/>
                <a:gd name="connsiteX19" fmla="*/ 31 w 53072"/>
                <a:gd name="connsiteY19" fmla="*/ 19563 h 43219"/>
                <a:gd name="connsiteX20" fmla="*/ 3899 w 53072"/>
                <a:gd name="connsiteY20" fmla="*/ 14366 h 43219"/>
                <a:gd name="connsiteX21" fmla="*/ 3936 w 53072"/>
                <a:gd name="connsiteY21" fmla="*/ 14229 h 43219"/>
                <a:gd name="connsiteX0" fmla="*/ 2744139 w 2744139"/>
                <a:gd name="connsiteY0" fmla="*/ 197164 h 1316005"/>
                <a:gd name="connsiteX1" fmla="*/ 2707599 w 2744139"/>
                <a:gd name="connsiteY1" fmla="*/ 233704 h 1316005"/>
                <a:gd name="connsiteX2" fmla="*/ 2671059 w 2744139"/>
                <a:gd name="connsiteY2" fmla="*/ 197164 h 1316005"/>
                <a:gd name="connsiteX3" fmla="*/ 2707599 w 2744139"/>
                <a:gd name="connsiteY3" fmla="*/ 160624 h 1316005"/>
                <a:gd name="connsiteX4" fmla="*/ 2744139 w 2744139"/>
                <a:gd name="connsiteY4" fmla="*/ 197164 h 1316005"/>
                <a:gd name="connsiteX0" fmla="*/ 2609088 w 2744139"/>
                <a:gd name="connsiteY0" fmla="*/ 246438 h 1316005"/>
                <a:gd name="connsiteX1" fmla="*/ 2536009 w 2744139"/>
                <a:gd name="connsiteY1" fmla="*/ 319517 h 1316005"/>
                <a:gd name="connsiteX2" fmla="*/ 2462930 w 2744139"/>
                <a:gd name="connsiteY2" fmla="*/ 246438 h 1316005"/>
                <a:gd name="connsiteX3" fmla="*/ 2536009 w 2744139"/>
                <a:gd name="connsiteY3" fmla="*/ 149685 h 1316005"/>
                <a:gd name="connsiteX4" fmla="*/ 2609088 w 2744139"/>
                <a:gd name="connsiteY4" fmla="*/ 246438 h 1316005"/>
                <a:gd name="connsiteX0" fmla="*/ 2403796 w 2744139"/>
                <a:gd name="connsiteY0" fmla="*/ 315881 h 1316005"/>
                <a:gd name="connsiteX1" fmla="*/ 2294177 w 2744139"/>
                <a:gd name="connsiteY1" fmla="*/ 425500 h 1316005"/>
                <a:gd name="connsiteX2" fmla="*/ 2184558 w 2744139"/>
                <a:gd name="connsiteY2" fmla="*/ 315881 h 1316005"/>
                <a:gd name="connsiteX3" fmla="*/ 2294177 w 2744139"/>
                <a:gd name="connsiteY3" fmla="*/ 206262 h 1316005"/>
                <a:gd name="connsiteX4" fmla="*/ 2403796 w 2744139"/>
                <a:gd name="connsiteY4" fmla="*/ 315881 h 1316005"/>
                <a:gd name="connsiteX0" fmla="*/ 4729 w 53072"/>
                <a:gd name="connsiteY0" fmla="*/ 26036 h 43219"/>
                <a:gd name="connsiteX1" fmla="*/ 2196 w 53072"/>
                <a:gd name="connsiteY1" fmla="*/ 25239 h 43219"/>
                <a:gd name="connsiteX2" fmla="*/ 6964 w 53072"/>
                <a:gd name="connsiteY2" fmla="*/ 34758 h 43219"/>
                <a:gd name="connsiteX3" fmla="*/ 5856 w 53072"/>
                <a:gd name="connsiteY3" fmla="*/ 35139 h 43219"/>
                <a:gd name="connsiteX4" fmla="*/ 16514 w 53072"/>
                <a:gd name="connsiteY4" fmla="*/ 38949 h 43219"/>
                <a:gd name="connsiteX5" fmla="*/ 15846 w 53072"/>
                <a:gd name="connsiteY5" fmla="*/ 37209 h 43219"/>
                <a:gd name="connsiteX6" fmla="*/ 28863 w 53072"/>
                <a:gd name="connsiteY6" fmla="*/ 34610 h 43219"/>
                <a:gd name="connsiteX7" fmla="*/ 28596 w 53072"/>
                <a:gd name="connsiteY7" fmla="*/ 36519 h 43219"/>
                <a:gd name="connsiteX8" fmla="*/ 34165 w 53072"/>
                <a:gd name="connsiteY8" fmla="*/ 22813 h 43219"/>
                <a:gd name="connsiteX9" fmla="*/ 37416 w 53072"/>
                <a:gd name="connsiteY9" fmla="*/ 29949 h 43219"/>
                <a:gd name="connsiteX10" fmla="*/ 41834 w 53072"/>
                <a:gd name="connsiteY10" fmla="*/ 15213 h 43219"/>
                <a:gd name="connsiteX11" fmla="*/ 40386 w 53072"/>
                <a:gd name="connsiteY11" fmla="*/ 17889 h 43219"/>
                <a:gd name="connsiteX12" fmla="*/ 38360 w 53072"/>
                <a:gd name="connsiteY12" fmla="*/ 5285 h 43219"/>
                <a:gd name="connsiteX13" fmla="*/ 38436 w 53072"/>
                <a:gd name="connsiteY13" fmla="*/ 6549 h 43219"/>
                <a:gd name="connsiteX14" fmla="*/ 29114 w 53072"/>
                <a:gd name="connsiteY14" fmla="*/ 3811 h 43219"/>
                <a:gd name="connsiteX15" fmla="*/ 29856 w 53072"/>
                <a:gd name="connsiteY15" fmla="*/ 2199 h 43219"/>
                <a:gd name="connsiteX16" fmla="*/ 22177 w 53072"/>
                <a:gd name="connsiteY16" fmla="*/ 4579 h 43219"/>
                <a:gd name="connsiteX17" fmla="*/ 22536 w 53072"/>
                <a:gd name="connsiteY17" fmla="*/ 3189 h 43219"/>
                <a:gd name="connsiteX18" fmla="*/ 14036 w 53072"/>
                <a:gd name="connsiteY18" fmla="*/ 5051 h 43219"/>
                <a:gd name="connsiteX19" fmla="*/ 15336 w 53072"/>
                <a:gd name="connsiteY19" fmla="*/ 6399 h 43219"/>
                <a:gd name="connsiteX20" fmla="*/ 4163 w 53072"/>
                <a:gd name="connsiteY20" fmla="*/ 15648 h 43219"/>
                <a:gd name="connsiteX21" fmla="*/ 3936 w 53072"/>
                <a:gd name="connsiteY21" fmla="*/ 14229 h 43219"/>
                <a:gd name="connsiteX0" fmla="*/ 3936 w 53072"/>
                <a:gd name="connsiteY0" fmla="*/ 14229 h 43219"/>
                <a:gd name="connsiteX1" fmla="*/ 5659 w 53072"/>
                <a:gd name="connsiteY1" fmla="*/ 6766 h 43219"/>
                <a:gd name="connsiteX2" fmla="*/ 14041 w 53072"/>
                <a:gd name="connsiteY2" fmla="*/ 5061 h 43219"/>
                <a:gd name="connsiteX3" fmla="*/ 22492 w 53072"/>
                <a:gd name="connsiteY3" fmla="*/ 3291 h 43219"/>
                <a:gd name="connsiteX4" fmla="*/ 25785 w 53072"/>
                <a:gd name="connsiteY4" fmla="*/ 59 h 43219"/>
                <a:gd name="connsiteX5" fmla="*/ 29869 w 53072"/>
                <a:gd name="connsiteY5" fmla="*/ 2340 h 43219"/>
                <a:gd name="connsiteX6" fmla="*/ 35499 w 53072"/>
                <a:gd name="connsiteY6" fmla="*/ 549 h 43219"/>
                <a:gd name="connsiteX7" fmla="*/ 38354 w 53072"/>
                <a:gd name="connsiteY7" fmla="*/ 5435 h 43219"/>
                <a:gd name="connsiteX8" fmla="*/ 42018 w 53072"/>
                <a:gd name="connsiteY8" fmla="*/ 10177 h 43219"/>
                <a:gd name="connsiteX9" fmla="*/ 41854 w 53072"/>
                <a:gd name="connsiteY9" fmla="*/ 15319 h 43219"/>
                <a:gd name="connsiteX10" fmla="*/ 43052 w 53072"/>
                <a:gd name="connsiteY10" fmla="*/ 23181 h 43219"/>
                <a:gd name="connsiteX11" fmla="*/ 37440 w 53072"/>
                <a:gd name="connsiteY11" fmla="*/ 30063 h 43219"/>
                <a:gd name="connsiteX12" fmla="*/ 35431 w 53072"/>
                <a:gd name="connsiteY12" fmla="*/ 35960 h 43219"/>
                <a:gd name="connsiteX13" fmla="*/ 28591 w 53072"/>
                <a:gd name="connsiteY13" fmla="*/ 36674 h 43219"/>
                <a:gd name="connsiteX14" fmla="*/ 23703 w 53072"/>
                <a:gd name="connsiteY14" fmla="*/ 42965 h 43219"/>
                <a:gd name="connsiteX15" fmla="*/ 16516 w 53072"/>
                <a:gd name="connsiteY15" fmla="*/ 39125 h 43219"/>
                <a:gd name="connsiteX16" fmla="*/ 5840 w 53072"/>
                <a:gd name="connsiteY16" fmla="*/ 35331 h 43219"/>
                <a:gd name="connsiteX17" fmla="*/ 1146 w 53072"/>
                <a:gd name="connsiteY17" fmla="*/ 31109 h 43219"/>
                <a:gd name="connsiteX18" fmla="*/ 2149 w 53072"/>
                <a:gd name="connsiteY18" fmla="*/ 25410 h 43219"/>
                <a:gd name="connsiteX19" fmla="*/ 31 w 53072"/>
                <a:gd name="connsiteY19" fmla="*/ 19563 h 43219"/>
                <a:gd name="connsiteX20" fmla="*/ 3899 w 53072"/>
                <a:gd name="connsiteY20" fmla="*/ 14366 h 43219"/>
                <a:gd name="connsiteX21" fmla="*/ 3936 w 53072"/>
                <a:gd name="connsiteY21" fmla="*/ 14229 h 43219"/>
                <a:gd name="connsiteX0" fmla="*/ 2744139 w 2744139"/>
                <a:gd name="connsiteY0" fmla="*/ 197164 h 1316005"/>
                <a:gd name="connsiteX1" fmla="*/ 2707599 w 2744139"/>
                <a:gd name="connsiteY1" fmla="*/ 233704 h 1316005"/>
                <a:gd name="connsiteX2" fmla="*/ 2671059 w 2744139"/>
                <a:gd name="connsiteY2" fmla="*/ 197164 h 1316005"/>
                <a:gd name="connsiteX3" fmla="*/ 2707599 w 2744139"/>
                <a:gd name="connsiteY3" fmla="*/ 160624 h 1316005"/>
                <a:gd name="connsiteX4" fmla="*/ 2744139 w 2744139"/>
                <a:gd name="connsiteY4" fmla="*/ 197164 h 1316005"/>
                <a:gd name="connsiteX0" fmla="*/ 2609088 w 2744139"/>
                <a:gd name="connsiteY0" fmla="*/ 246438 h 1316005"/>
                <a:gd name="connsiteX1" fmla="*/ 2536009 w 2744139"/>
                <a:gd name="connsiteY1" fmla="*/ 292884 h 1316005"/>
                <a:gd name="connsiteX2" fmla="*/ 2462930 w 2744139"/>
                <a:gd name="connsiteY2" fmla="*/ 246438 h 1316005"/>
                <a:gd name="connsiteX3" fmla="*/ 2536009 w 2744139"/>
                <a:gd name="connsiteY3" fmla="*/ 149685 h 1316005"/>
                <a:gd name="connsiteX4" fmla="*/ 2609088 w 2744139"/>
                <a:gd name="connsiteY4" fmla="*/ 246438 h 1316005"/>
                <a:gd name="connsiteX0" fmla="*/ 2403796 w 2744139"/>
                <a:gd name="connsiteY0" fmla="*/ 315881 h 1316005"/>
                <a:gd name="connsiteX1" fmla="*/ 2294177 w 2744139"/>
                <a:gd name="connsiteY1" fmla="*/ 425500 h 1316005"/>
                <a:gd name="connsiteX2" fmla="*/ 2184558 w 2744139"/>
                <a:gd name="connsiteY2" fmla="*/ 315881 h 1316005"/>
                <a:gd name="connsiteX3" fmla="*/ 2294177 w 2744139"/>
                <a:gd name="connsiteY3" fmla="*/ 206262 h 1316005"/>
                <a:gd name="connsiteX4" fmla="*/ 2403796 w 2744139"/>
                <a:gd name="connsiteY4" fmla="*/ 315881 h 1316005"/>
                <a:gd name="connsiteX0" fmla="*/ 4729 w 53072"/>
                <a:gd name="connsiteY0" fmla="*/ 26036 h 43219"/>
                <a:gd name="connsiteX1" fmla="*/ 2196 w 53072"/>
                <a:gd name="connsiteY1" fmla="*/ 25239 h 43219"/>
                <a:gd name="connsiteX2" fmla="*/ 6964 w 53072"/>
                <a:gd name="connsiteY2" fmla="*/ 34758 h 43219"/>
                <a:gd name="connsiteX3" fmla="*/ 5856 w 53072"/>
                <a:gd name="connsiteY3" fmla="*/ 35139 h 43219"/>
                <a:gd name="connsiteX4" fmla="*/ 16514 w 53072"/>
                <a:gd name="connsiteY4" fmla="*/ 38949 h 43219"/>
                <a:gd name="connsiteX5" fmla="*/ 15846 w 53072"/>
                <a:gd name="connsiteY5" fmla="*/ 37209 h 43219"/>
                <a:gd name="connsiteX6" fmla="*/ 28863 w 53072"/>
                <a:gd name="connsiteY6" fmla="*/ 34610 h 43219"/>
                <a:gd name="connsiteX7" fmla="*/ 28596 w 53072"/>
                <a:gd name="connsiteY7" fmla="*/ 36519 h 43219"/>
                <a:gd name="connsiteX8" fmla="*/ 34165 w 53072"/>
                <a:gd name="connsiteY8" fmla="*/ 22813 h 43219"/>
                <a:gd name="connsiteX9" fmla="*/ 37416 w 53072"/>
                <a:gd name="connsiteY9" fmla="*/ 29949 h 43219"/>
                <a:gd name="connsiteX10" fmla="*/ 41834 w 53072"/>
                <a:gd name="connsiteY10" fmla="*/ 15213 h 43219"/>
                <a:gd name="connsiteX11" fmla="*/ 40386 w 53072"/>
                <a:gd name="connsiteY11" fmla="*/ 17889 h 43219"/>
                <a:gd name="connsiteX12" fmla="*/ 38360 w 53072"/>
                <a:gd name="connsiteY12" fmla="*/ 5285 h 43219"/>
                <a:gd name="connsiteX13" fmla="*/ 38436 w 53072"/>
                <a:gd name="connsiteY13" fmla="*/ 6549 h 43219"/>
                <a:gd name="connsiteX14" fmla="*/ 29114 w 53072"/>
                <a:gd name="connsiteY14" fmla="*/ 3811 h 43219"/>
                <a:gd name="connsiteX15" fmla="*/ 29856 w 53072"/>
                <a:gd name="connsiteY15" fmla="*/ 2199 h 43219"/>
                <a:gd name="connsiteX16" fmla="*/ 22177 w 53072"/>
                <a:gd name="connsiteY16" fmla="*/ 4579 h 43219"/>
                <a:gd name="connsiteX17" fmla="*/ 22536 w 53072"/>
                <a:gd name="connsiteY17" fmla="*/ 3189 h 43219"/>
                <a:gd name="connsiteX18" fmla="*/ 14036 w 53072"/>
                <a:gd name="connsiteY18" fmla="*/ 5051 h 43219"/>
                <a:gd name="connsiteX19" fmla="*/ 15336 w 53072"/>
                <a:gd name="connsiteY19" fmla="*/ 6399 h 43219"/>
                <a:gd name="connsiteX20" fmla="*/ 4163 w 53072"/>
                <a:gd name="connsiteY20" fmla="*/ 15648 h 43219"/>
                <a:gd name="connsiteX21" fmla="*/ 3936 w 53072"/>
                <a:gd name="connsiteY21" fmla="*/ 14229 h 43219"/>
                <a:gd name="connsiteX0" fmla="*/ 3936 w 53072"/>
                <a:gd name="connsiteY0" fmla="*/ 14229 h 43219"/>
                <a:gd name="connsiteX1" fmla="*/ 5659 w 53072"/>
                <a:gd name="connsiteY1" fmla="*/ 6766 h 43219"/>
                <a:gd name="connsiteX2" fmla="*/ 14041 w 53072"/>
                <a:gd name="connsiteY2" fmla="*/ 5061 h 43219"/>
                <a:gd name="connsiteX3" fmla="*/ 22492 w 53072"/>
                <a:gd name="connsiteY3" fmla="*/ 3291 h 43219"/>
                <a:gd name="connsiteX4" fmla="*/ 25785 w 53072"/>
                <a:gd name="connsiteY4" fmla="*/ 59 h 43219"/>
                <a:gd name="connsiteX5" fmla="*/ 29869 w 53072"/>
                <a:gd name="connsiteY5" fmla="*/ 2340 h 43219"/>
                <a:gd name="connsiteX6" fmla="*/ 35499 w 53072"/>
                <a:gd name="connsiteY6" fmla="*/ 549 h 43219"/>
                <a:gd name="connsiteX7" fmla="*/ 38354 w 53072"/>
                <a:gd name="connsiteY7" fmla="*/ 5435 h 43219"/>
                <a:gd name="connsiteX8" fmla="*/ 42018 w 53072"/>
                <a:gd name="connsiteY8" fmla="*/ 10177 h 43219"/>
                <a:gd name="connsiteX9" fmla="*/ 41854 w 53072"/>
                <a:gd name="connsiteY9" fmla="*/ 15319 h 43219"/>
                <a:gd name="connsiteX10" fmla="*/ 43052 w 53072"/>
                <a:gd name="connsiteY10" fmla="*/ 23181 h 43219"/>
                <a:gd name="connsiteX11" fmla="*/ 37440 w 53072"/>
                <a:gd name="connsiteY11" fmla="*/ 30063 h 43219"/>
                <a:gd name="connsiteX12" fmla="*/ 35431 w 53072"/>
                <a:gd name="connsiteY12" fmla="*/ 35960 h 43219"/>
                <a:gd name="connsiteX13" fmla="*/ 28591 w 53072"/>
                <a:gd name="connsiteY13" fmla="*/ 36674 h 43219"/>
                <a:gd name="connsiteX14" fmla="*/ 23703 w 53072"/>
                <a:gd name="connsiteY14" fmla="*/ 42965 h 43219"/>
                <a:gd name="connsiteX15" fmla="*/ 16516 w 53072"/>
                <a:gd name="connsiteY15" fmla="*/ 39125 h 43219"/>
                <a:gd name="connsiteX16" fmla="*/ 5840 w 53072"/>
                <a:gd name="connsiteY16" fmla="*/ 35331 h 43219"/>
                <a:gd name="connsiteX17" fmla="*/ 1146 w 53072"/>
                <a:gd name="connsiteY17" fmla="*/ 31109 h 43219"/>
                <a:gd name="connsiteX18" fmla="*/ 2149 w 53072"/>
                <a:gd name="connsiteY18" fmla="*/ 25410 h 43219"/>
                <a:gd name="connsiteX19" fmla="*/ 31 w 53072"/>
                <a:gd name="connsiteY19" fmla="*/ 19563 h 43219"/>
                <a:gd name="connsiteX20" fmla="*/ 3899 w 53072"/>
                <a:gd name="connsiteY20" fmla="*/ 14366 h 43219"/>
                <a:gd name="connsiteX21" fmla="*/ 3936 w 53072"/>
                <a:gd name="connsiteY21" fmla="*/ 14229 h 43219"/>
                <a:gd name="connsiteX0" fmla="*/ 2744139 w 2744139"/>
                <a:gd name="connsiteY0" fmla="*/ 197164 h 1316005"/>
                <a:gd name="connsiteX1" fmla="*/ 2707599 w 2744139"/>
                <a:gd name="connsiteY1" fmla="*/ 233704 h 1316005"/>
                <a:gd name="connsiteX2" fmla="*/ 2671059 w 2744139"/>
                <a:gd name="connsiteY2" fmla="*/ 197164 h 1316005"/>
                <a:gd name="connsiteX3" fmla="*/ 2707599 w 2744139"/>
                <a:gd name="connsiteY3" fmla="*/ 160624 h 1316005"/>
                <a:gd name="connsiteX4" fmla="*/ 2744139 w 2744139"/>
                <a:gd name="connsiteY4" fmla="*/ 197164 h 1316005"/>
                <a:gd name="connsiteX0" fmla="*/ 2617966 w 2744139"/>
                <a:gd name="connsiteY0" fmla="*/ 228683 h 1316005"/>
                <a:gd name="connsiteX1" fmla="*/ 2536009 w 2744139"/>
                <a:gd name="connsiteY1" fmla="*/ 292884 h 1316005"/>
                <a:gd name="connsiteX2" fmla="*/ 2462930 w 2744139"/>
                <a:gd name="connsiteY2" fmla="*/ 246438 h 1316005"/>
                <a:gd name="connsiteX3" fmla="*/ 2536009 w 2744139"/>
                <a:gd name="connsiteY3" fmla="*/ 149685 h 1316005"/>
                <a:gd name="connsiteX4" fmla="*/ 2617966 w 2744139"/>
                <a:gd name="connsiteY4" fmla="*/ 228683 h 1316005"/>
                <a:gd name="connsiteX0" fmla="*/ 2403796 w 2744139"/>
                <a:gd name="connsiteY0" fmla="*/ 315881 h 1316005"/>
                <a:gd name="connsiteX1" fmla="*/ 2294177 w 2744139"/>
                <a:gd name="connsiteY1" fmla="*/ 425500 h 1316005"/>
                <a:gd name="connsiteX2" fmla="*/ 2184558 w 2744139"/>
                <a:gd name="connsiteY2" fmla="*/ 315881 h 1316005"/>
                <a:gd name="connsiteX3" fmla="*/ 2294177 w 2744139"/>
                <a:gd name="connsiteY3" fmla="*/ 206262 h 1316005"/>
                <a:gd name="connsiteX4" fmla="*/ 2403796 w 2744139"/>
                <a:gd name="connsiteY4" fmla="*/ 315881 h 1316005"/>
                <a:gd name="connsiteX0" fmla="*/ 4729 w 53072"/>
                <a:gd name="connsiteY0" fmla="*/ 26036 h 43219"/>
                <a:gd name="connsiteX1" fmla="*/ 2196 w 53072"/>
                <a:gd name="connsiteY1" fmla="*/ 25239 h 43219"/>
                <a:gd name="connsiteX2" fmla="*/ 6964 w 53072"/>
                <a:gd name="connsiteY2" fmla="*/ 34758 h 43219"/>
                <a:gd name="connsiteX3" fmla="*/ 5856 w 53072"/>
                <a:gd name="connsiteY3" fmla="*/ 35139 h 43219"/>
                <a:gd name="connsiteX4" fmla="*/ 16514 w 53072"/>
                <a:gd name="connsiteY4" fmla="*/ 38949 h 43219"/>
                <a:gd name="connsiteX5" fmla="*/ 15846 w 53072"/>
                <a:gd name="connsiteY5" fmla="*/ 37209 h 43219"/>
                <a:gd name="connsiteX6" fmla="*/ 28863 w 53072"/>
                <a:gd name="connsiteY6" fmla="*/ 34610 h 43219"/>
                <a:gd name="connsiteX7" fmla="*/ 28596 w 53072"/>
                <a:gd name="connsiteY7" fmla="*/ 36519 h 43219"/>
                <a:gd name="connsiteX8" fmla="*/ 34165 w 53072"/>
                <a:gd name="connsiteY8" fmla="*/ 22813 h 43219"/>
                <a:gd name="connsiteX9" fmla="*/ 37416 w 53072"/>
                <a:gd name="connsiteY9" fmla="*/ 29949 h 43219"/>
                <a:gd name="connsiteX10" fmla="*/ 41834 w 53072"/>
                <a:gd name="connsiteY10" fmla="*/ 15213 h 43219"/>
                <a:gd name="connsiteX11" fmla="*/ 40386 w 53072"/>
                <a:gd name="connsiteY11" fmla="*/ 17889 h 43219"/>
                <a:gd name="connsiteX12" fmla="*/ 38360 w 53072"/>
                <a:gd name="connsiteY12" fmla="*/ 5285 h 43219"/>
                <a:gd name="connsiteX13" fmla="*/ 38436 w 53072"/>
                <a:gd name="connsiteY13" fmla="*/ 6549 h 43219"/>
                <a:gd name="connsiteX14" fmla="*/ 29114 w 53072"/>
                <a:gd name="connsiteY14" fmla="*/ 3811 h 43219"/>
                <a:gd name="connsiteX15" fmla="*/ 29856 w 53072"/>
                <a:gd name="connsiteY15" fmla="*/ 2199 h 43219"/>
                <a:gd name="connsiteX16" fmla="*/ 22177 w 53072"/>
                <a:gd name="connsiteY16" fmla="*/ 4579 h 43219"/>
                <a:gd name="connsiteX17" fmla="*/ 22536 w 53072"/>
                <a:gd name="connsiteY17" fmla="*/ 3189 h 43219"/>
                <a:gd name="connsiteX18" fmla="*/ 14036 w 53072"/>
                <a:gd name="connsiteY18" fmla="*/ 5051 h 43219"/>
                <a:gd name="connsiteX19" fmla="*/ 15336 w 53072"/>
                <a:gd name="connsiteY19" fmla="*/ 6399 h 43219"/>
                <a:gd name="connsiteX20" fmla="*/ 4163 w 53072"/>
                <a:gd name="connsiteY20" fmla="*/ 15648 h 43219"/>
                <a:gd name="connsiteX21" fmla="*/ 3936 w 53072"/>
                <a:gd name="connsiteY21" fmla="*/ 14229 h 43219"/>
                <a:gd name="connsiteX0" fmla="*/ 3936 w 53072"/>
                <a:gd name="connsiteY0" fmla="*/ 14229 h 43219"/>
                <a:gd name="connsiteX1" fmla="*/ 5659 w 53072"/>
                <a:gd name="connsiteY1" fmla="*/ 6766 h 43219"/>
                <a:gd name="connsiteX2" fmla="*/ 14041 w 53072"/>
                <a:gd name="connsiteY2" fmla="*/ 5061 h 43219"/>
                <a:gd name="connsiteX3" fmla="*/ 22492 w 53072"/>
                <a:gd name="connsiteY3" fmla="*/ 3291 h 43219"/>
                <a:gd name="connsiteX4" fmla="*/ 25785 w 53072"/>
                <a:gd name="connsiteY4" fmla="*/ 59 h 43219"/>
                <a:gd name="connsiteX5" fmla="*/ 29869 w 53072"/>
                <a:gd name="connsiteY5" fmla="*/ 2340 h 43219"/>
                <a:gd name="connsiteX6" fmla="*/ 35499 w 53072"/>
                <a:gd name="connsiteY6" fmla="*/ 549 h 43219"/>
                <a:gd name="connsiteX7" fmla="*/ 38354 w 53072"/>
                <a:gd name="connsiteY7" fmla="*/ 5435 h 43219"/>
                <a:gd name="connsiteX8" fmla="*/ 42018 w 53072"/>
                <a:gd name="connsiteY8" fmla="*/ 10177 h 43219"/>
                <a:gd name="connsiteX9" fmla="*/ 41854 w 53072"/>
                <a:gd name="connsiteY9" fmla="*/ 15319 h 43219"/>
                <a:gd name="connsiteX10" fmla="*/ 43052 w 53072"/>
                <a:gd name="connsiteY10" fmla="*/ 23181 h 43219"/>
                <a:gd name="connsiteX11" fmla="*/ 37440 w 53072"/>
                <a:gd name="connsiteY11" fmla="*/ 30063 h 43219"/>
                <a:gd name="connsiteX12" fmla="*/ 35431 w 53072"/>
                <a:gd name="connsiteY12" fmla="*/ 35960 h 43219"/>
                <a:gd name="connsiteX13" fmla="*/ 28591 w 53072"/>
                <a:gd name="connsiteY13" fmla="*/ 36674 h 43219"/>
                <a:gd name="connsiteX14" fmla="*/ 23703 w 53072"/>
                <a:gd name="connsiteY14" fmla="*/ 42965 h 43219"/>
                <a:gd name="connsiteX15" fmla="*/ 16516 w 53072"/>
                <a:gd name="connsiteY15" fmla="*/ 39125 h 43219"/>
                <a:gd name="connsiteX16" fmla="*/ 5840 w 53072"/>
                <a:gd name="connsiteY16" fmla="*/ 35331 h 43219"/>
                <a:gd name="connsiteX17" fmla="*/ 1146 w 53072"/>
                <a:gd name="connsiteY17" fmla="*/ 31109 h 43219"/>
                <a:gd name="connsiteX18" fmla="*/ 2149 w 53072"/>
                <a:gd name="connsiteY18" fmla="*/ 25410 h 43219"/>
                <a:gd name="connsiteX19" fmla="*/ 31 w 53072"/>
                <a:gd name="connsiteY19" fmla="*/ 19563 h 43219"/>
                <a:gd name="connsiteX20" fmla="*/ 3899 w 53072"/>
                <a:gd name="connsiteY20" fmla="*/ 14366 h 43219"/>
                <a:gd name="connsiteX21" fmla="*/ 3936 w 53072"/>
                <a:gd name="connsiteY21" fmla="*/ 14229 h 43219"/>
                <a:gd name="connsiteX0" fmla="*/ 2744139 w 2744139"/>
                <a:gd name="connsiteY0" fmla="*/ 197164 h 1316005"/>
                <a:gd name="connsiteX1" fmla="*/ 2707599 w 2744139"/>
                <a:gd name="connsiteY1" fmla="*/ 233704 h 1316005"/>
                <a:gd name="connsiteX2" fmla="*/ 2671059 w 2744139"/>
                <a:gd name="connsiteY2" fmla="*/ 197164 h 1316005"/>
                <a:gd name="connsiteX3" fmla="*/ 2707599 w 2744139"/>
                <a:gd name="connsiteY3" fmla="*/ 160624 h 1316005"/>
                <a:gd name="connsiteX4" fmla="*/ 2744139 w 2744139"/>
                <a:gd name="connsiteY4" fmla="*/ 197164 h 1316005"/>
                <a:gd name="connsiteX0" fmla="*/ 2617966 w 2744139"/>
                <a:gd name="connsiteY0" fmla="*/ 228683 h 1316005"/>
                <a:gd name="connsiteX1" fmla="*/ 2536009 w 2744139"/>
                <a:gd name="connsiteY1" fmla="*/ 292884 h 1316005"/>
                <a:gd name="connsiteX2" fmla="*/ 2454052 w 2744139"/>
                <a:gd name="connsiteY2" fmla="*/ 222764 h 1316005"/>
                <a:gd name="connsiteX3" fmla="*/ 2536009 w 2744139"/>
                <a:gd name="connsiteY3" fmla="*/ 149685 h 1316005"/>
                <a:gd name="connsiteX4" fmla="*/ 2617966 w 2744139"/>
                <a:gd name="connsiteY4" fmla="*/ 228683 h 1316005"/>
                <a:gd name="connsiteX0" fmla="*/ 2403796 w 2744139"/>
                <a:gd name="connsiteY0" fmla="*/ 315881 h 1316005"/>
                <a:gd name="connsiteX1" fmla="*/ 2294177 w 2744139"/>
                <a:gd name="connsiteY1" fmla="*/ 425500 h 1316005"/>
                <a:gd name="connsiteX2" fmla="*/ 2184558 w 2744139"/>
                <a:gd name="connsiteY2" fmla="*/ 315881 h 1316005"/>
                <a:gd name="connsiteX3" fmla="*/ 2294177 w 2744139"/>
                <a:gd name="connsiteY3" fmla="*/ 206262 h 1316005"/>
                <a:gd name="connsiteX4" fmla="*/ 2403796 w 2744139"/>
                <a:gd name="connsiteY4" fmla="*/ 315881 h 1316005"/>
                <a:gd name="connsiteX0" fmla="*/ 4729 w 53072"/>
                <a:gd name="connsiteY0" fmla="*/ 26036 h 43219"/>
                <a:gd name="connsiteX1" fmla="*/ 2196 w 53072"/>
                <a:gd name="connsiteY1" fmla="*/ 25239 h 43219"/>
                <a:gd name="connsiteX2" fmla="*/ 6964 w 53072"/>
                <a:gd name="connsiteY2" fmla="*/ 34758 h 43219"/>
                <a:gd name="connsiteX3" fmla="*/ 5856 w 53072"/>
                <a:gd name="connsiteY3" fmla="*/ 35139 h 43219"/>
                <a:gd name="connsiteX4" fmla="*/ 16514 w 53072"/>
                <a:gd name="connsiteY4" fmla="*/ 38949 h 43219"/>
                <a:gd name="connsiteX5" fmla="*/ 15846 w 53072"/>
                <a:gd name="connsiteY5" fmla="*/ 37209 h 43219"/>
                <a:gd name="connsiteX6" fmla="*/ 28863 w 53072"/>
                <a:gd name="connsiteY6" fmla="*/ 34610 h 43219"/>
                <a:gd name="connsiteX7" fmla="*/ 28596 w 53072"/>
                <a:gd name="connsiteY7" fmla="*/ 36519 h 43219"/>
                <a:gd name="connsiteX8" fmla="*/ 34165 w 53072"/>
                <a:gd name="connsiteY8" fmla="*/ 22813 h 43219"/>
                <a:gd name="connsiteX9" fmla="*/ 37416 w 53072"/>
                <a:gd name="connsiteY9" fmla="*/ 29949 h 43219"/>
                <a:gd name="connsiteX10" fmla="*/ 41834 w 53072"/>
                <a:gd name="connsiteY10" fmla="*/ 15213 h 43219"/>
                <a:gd name="connsiteX11" fmla="*/ 40386 w 53072"/>
                <a:gd name="connsiteY11" fmla="*/ 17889 h 43219"/>
                <a:gd name="connsiteX12" fmla="*/ 38360 w 53072"/>
                <a:gd name="connsiteY12" fmla="*/ 5285 h 43219"/>
                <a:gd name="connsiteX13" fmla="*/ 38436 w 53072"/>
                <a:gd name="connsiteY13" fmla="*/ 6549 h 43219"/>
                <a:gd name="connsiteX14" fmla="*/ 29114 w 53072"/>
                <a:gd name="connsiteY14" fmla="*/ 3811 h 43219"/>
                <a:gd name="connsiteX15" fmla="*/ 29856 w 53072"/>
                <a:gd name="connsiteY15" fmla="*/ 2199 h 43219"/>
                <a:gd name="connsiteX16" fmla="*/ 22177 w 53072"/>
                <a:gd name="connsiteY16" fmla="*/ 4579 h 43219"/>
                <a:gd name="connsiteX17" fmla="*/ 22536 w 53072"/>
                <a:gd name="connsiteY17" fmla="*/ 3189 h 43219"/>
                <a:gd name="connsiteX18" fmla="*/ 14036 w 53072"/>
                <a:gd name="connsiteY18" fmla="*/ 5051 h 43219"/>
                <a:gd name="connsiteX19" fmla="*/ 15336 w 53072"/>
                <a:gd name="connsiteY19" fmla="*/ 6399 h 43219"/>
                <a:gd name="connsiteX20" fmla="*/ 4163 w 53072"/>
                <a:gd name="connsiteY20" fmla="*/ 15648 h 43219"/>
                <a:gd name="connsiteX21" fmla="*/ 3936 w 53072"/>
                <a:gd name="connsiteY21" fmla="*/ 14229 h 43219"/>
                <a:gd name="connsiteX0" fmla="*/ 3936 w 53072"/>
                <a:gd name="connsiteY0" fmla="*/ 14229 h 43219"/>
                <a:gd name="connsiteX1" fmla="*/ 5659 w 53072"/>
                <a:gd name="connsiteY1" fmla="*/ 6766 h 43219"/>
                <a:gd name="connsiteX2" fmla="*/ 14041 w 53072"/>
                <a:gd name="connsiteY2" fmla="*/ 5061 h 43219"/>
                <a:gd name="connsiteX3" fmla="*/ 22492 w 53072"/>
                <a:gd name="connsiteY3" fmla="*/ 3291 h 43219"/>
                <a:gd name="connsiteX4" fmla="*/ 25785 w 53072"/>
                <a:gd name="connsiteY4" fmla="*/ 59 h 43219"/>
                <a:gd name="connsiteX5" fmla="*/ 29869 w 53072"/>
                <a:gd name="connsiteY5" fmla="*/ 2340 h 43219"/>
                <a:gd name="connsiteX6" fmla="*/ 35499 w 53072"/>
                <a:gd name="connsiteY6" fmla="*/ 549 h 43219"/>
                <a:gd name="connsiteX7" fmla="*/ 38354 w 53072"/>
                <a:gd name="connsiteY7" fmla="*/ 5435 h 43219"/>
                <a:gd name="connsiteX8" fmla="*/ 42018 w 53072"/>
                <a:gd name="connsiteY8" fmla="*/ 10177 h 43219"/>
                <a:gd name="connsiteX9" fmla="*/ 41854 w 53072"/>
                <a:gd name="connsiteY9" fmla="*/ 15319 h 43219"/>
                <a:gd name="connsiteX10" fmla="*/ 43052 w 53072"/>
                <a:gd name="connsiteY10" fmla="*/ 23181 h 43219"/>
                <a:gd name="connsiteX11" fmla="*/ 37440 w 53072"/>
                <a:gd name="connsiteY11" fmla="*/ 30063 h 43219"/>
                <a:gd name="connsiteX12" fmla="*/ 35431 w 53072"/>
                <a:gd name="connsiteY12" fmla="*/ 35960 h 43219"/>
                <a:gd name="connsiteX13" fmla="*/ 28591 w 53072"/>
                <a:gd name="connsiteY13" fmla="*/ 36674 h 43219"/>
                <a:gd name="connsiteX14" fmla="*/ 23703 w 53072"/>
                <a:gd name="connsiteY14" fmla="*/ 42965 h 43219"/>
                <a:gd name="connsiteX15" fmla="*/ 16516 w 53072"/>
                <a:gd name="connsiteY15" fmla="*/ 39125 h 43219"/>
                <a:gd name="connsiteX16" fmla="*/ 5840 w 53072"/>
                <a:gd name="connsiteY16" fmla="*/ 35331 h 43219"/>
                <a:gd name="connsiteX17" fmla="*/ 1146 w 53072"/>
                <a:gd name="connsiteY17" fmla="*/ 31109 h 43219"/>
                <a:gd name="connsiteX18" fmla="*/ 2149 w 53072"/>
                <a:gd name="connsiteY18" fmla="*/ 25410 h 43219"/>
                <a:gd name="connsiteX19" fmla="*/ 31 w 53072"/>
                <a:gd name="connsiteY19" fmla="*/ 19563 h 43219"/>
                <a:gd name="connsiteX20" fmla="*/ 3899 w 53072"/>
                <a:gd name="connsiteY20" fmla="*/ 14366 h 43219"/>
                <a:gd name="connsiteX21" fmla="*/ 3936 w 53072"/>
                <a:gd name="connsiteY21" fmla="*/ 14229 h 43219"/>
                <a:gd name="connsiteX0" fmla="*/ 2744139 w 2744139"/>
                <a:gd name="connsiteY0" fmla="*/ 197164 h 1316005"/>
                <a:gd name="connsiteX1" fmla="*/ 2707599 w 2744139"/>
                <a:gd name="connsiteY1" fmla="*/ 233704 h 1316005"/>
                <a:gd name="connsiteX2" fmla="*/ 2671059 w 2744139"/>
                <a:gd name="connsiteY2" fmla="*/ 197164 h 1316005"/>
                <a:gd name="connsiteX3" fmla="*/ 2707599 w 2744139"/>
                <a:gd name="connsiteY3" fmla="*/ 160624 h 1316005"/>
                <a:gd name="connsiteX4" fmla="*/ 2744139 w 2744139"/>
                <a:gd name="connsiteY4" fmla="*/ 197164 h 1316005"/>
                <a:gd name="connsiteX0" fmla="*/ 2617966 w 2744139"/>
                <a:gd name="connsiteY0" fmla="*/ 228683 h 1316005"/>
                <a:gd name="connsiteX1" fmla="*/ 2536009 w 2744139"/>
                <a:gd name="connsiteY1" fmla="*/ 292884 h 1316005"/>
                <a:gd name="connsiteX2" fmla="*/ 2454052 w 2744139"/>
                <a:gd name="connsiteY2" fmla="*/ 222764 h 1316005"/>
                <a:gd name="connsiteX3" fmla="*/ 2536009 w 2744139"/>
                <a:gd name="connsiteY3" fmla="*/ 149685 h 1316005"/>
                <a:gd name="connsiteX4" fmla="*/ 2617966 w 2744139"/>
                <a:gd name="connsiteY4" fmla="*/ 228683 h 1316005"/>
                <a:gd name="connsiteX0" fmla="*/ 2403796 w 2744139"/>
                <a:gd name="connsiteY0" fmla="*/ 315881 h 1316005"/>
                <a:gd name="connsiteX1" fmla="*/ 2294177 w 2744139"/>
                <a:gd name="connsiteY1" fmla="*/ 425500 h 1316005"/>
                <a:gd name="connsiteX2" fmla="*/ 2184558 w 2744139"/>
                <a:gd name="connsiteY2" fmla="*/ 315881 h 1316005"/>
                <a:gd name="connsiteX3" fmla="*/ 2294177 w 2744139"/>
                <a:gd name="connsiteY3" fmla="*/ 191466 h 1316005"/>
                <a:gd name="connsiteX4" fmla="*/ 2403796 w 2744139"/>
                <a:gd name="connsiteY4" fmla="*/ 315881 h 1316005"/>
                <a:gd name="connsiteX0" fmla="*/ 4729 w 53072"/>
                <a:gd name="connsiteY0" fmla="*/ 26036 h 43219"/>
                <a:gd name="connsiteX1" fmla="*/ 2196 w 53072"/>
                <a:gd name="connsiteY1" fmla="*/ 25239 h 43219"/>
                <a:gd name="connsiteX2" fmla="*/ 6964 w 53072"/>
                <a:gd name="connsiteY2" fmla="*/ 34758 h 43219"/>
                <a:gd name="connsiteX3" fmla="*/ 5856 w 53072"/>
                <a:gd name="connsiteY3" fmla="*/ 35139 h 43219"/>
                <a:gd name="connsiteX4" fmla="*/ 16514 w 53072"/>
                <a:gd name="connsiteY4" fmla="*/ 38949 h 43219"/>
                <a:gd name="connsiteX5" fmla="*/ 15846 w 53072"/>
                <a:gd name="connsiteY5" fmla="*/ 37209 h 43219"/>
                <a:gd name="connsiteX6" fmla="*/ 28863 w 53072"/>
                <a:gd name="connsiteY6" fmla="*/ 34610 h 43219"/>
                <a:gd name="connsiteX7" fmla="*/ 28596 w 53072"/>
                <a:gd name="connsiteY7" fmla="*/ 36519 h 43219"/>
                <a:gd name="connsiteX8" fmla="*/ 34165 w 53072"/>
                <a:gd name="connsiteY8" fmla="*/ 22813 h 43219"/>
                <a:gd name="connsiteX9" fmla="*/ 37416 w 53072"/>
                <a:gd name="connsiteY9" fmla="*/ 29949 h 43219"/>
                <a:gd name="connsiteX10" fmla="*/ 41834 w 53072"/>
                <a:gd name="connsiteY10" fmla="*/ 15213 h 43219"/>
                <a:gd name="connsiteX11" fmla="*/ 40386 w 53072"/>
                <a:gd name="connsiteY11" fmla="*/ 17889 h 43219"/>
                <a:gd name="connsiteX12" fmla="*/ 38360 w 53072"/>
                <a:gd name="connsiteY12" fmla="*/ 5285 h 43219"/>
                <a:gd name="connsiteX13" fmla="*/ 38436 w 53072"/>
                <a:gd name="connsiteY13" fmla="*/ 6549 h 43219"/>
                <a:gd name="connsiteX14" fmla="*/ 29114 w 53072"/>
                <a:gd name="connsiteY14" fmla="*/ 3811 h 43219"/>
                <a:gd name="connsiteX15" fmla="*/ 29856 w 53072"/>
                <a:gd name="connsiteY15" fmla="*/ 2199 h 43219"/>
                <a:gd name="connsiteX16" fmla="*/ 22177 w 53072"/>
                <a:gd name="connsiteY16" fmla="*/ 4579 h 43219"/>
                <a:gd name="connsiteX17" fmla="*/ 22536 w 53072"/>
                <a:gd name="connsiteY17" fmla="*/ 3189 h 43219"/>
                <a:gd name="connsiteX18" fmla="*/ 14036 w 53072"/>
                <a:gd name="connsiteY18" fmla="*/ 5051 h 43219"/>
                <a:gd name="connsiteX19" fmla="*/ 15336 w 53072"/>
                <a:gd name="connsiteY19" fmla="*/ 6399 h 43219"/>
                <a:gd name="connsiteX20" fmla="*/ 4163 w 53072"/>
                <a:gd name="connsiteY20" fmla="*/ 15648 h 43219"/>
                <a:gd name="connsiteX21" fmla="*/ 3936 w 53072"/>
                <a:gd name="connsiteY21" fmla="*/ 14229 h 43219"/>
                <a:gd name="connsiteX0" fmla="*/ 3936 w 53072"/>
                <a:gd name="connsiteY0" fmla="*/ 14229 h 43219"/>
                <a:gd name="connsiteX1" fmla="*/ 5659 w 53072"/>
                <a:gd name="connsiteY1" fmla="*/ 6766 h 43219"/>
                <a:gd name="connsiteX2" fmla="*/ 14041 w 53072"/>
                <a:gd name="connsiteY2" fmla="*/ 5061 h 43219"/>
                <a:gd name="connsiteX3" fmla="*/ 22492 w 53072"/>
                <a:gd name="connsiteY3" fmla="*/ 3291 h 43219"/>
                <a:gd name="connsiteX4" fmla="*/ 25785 w 53072"/>
                <a:gd name="connsiteY4" fmla="*/ 59 h 43219"/>
                <a:gd name="connsiteX5" fmla="*/ 29869 w 53072"/>
                <a:gd name="connsiteY5" fmla="*/ 2340 h 43219"/>
                <a:gd name="connsiteX6" fmla="*/ 35499 w 53072"/>
                <a:gd name="connsiteY6" fmla="*/ 549 h 43219"/>
                <a:gd name="connsiteX7" fmla="*/ 38354 w 53072"/>
                <a:gd name="connsiteY7" fmla="*/ 5435 h 43219"/>
                <a:gd name="connsiteX8" fmla="*/ 42018 w 53072"/>
                <a:gd name="connsiteY8" fmla="*/ 10177 h 43219"/>
                <a:gd name="connsiteX9" fmla="*/ 41854 w 53072"/>
                <a:gd name="connsiteY9" fmla="*/ 15319 h 43219"/>
                <a:gd name="connsiteX10" fmla="*/ 43052 w 53072"/>
                <a:gd name="connsiteY10" fmla="*/ 23181 h 43219"/>
                <a:gd name="connsiteX11" fmla="*/ 37440 w 53072"/>
                <a:gd name="connsiteY11" fmla="*/ 30063 h 43219"/>
                <a:gd name="connsiteX12" fmla="*/ 35431 w 53072"/>
                <a:gd name="connsiteY12" fmla="*/ 35960 h 43219"/>
                <a:gd name="connsiteX13" fmla="*/ 28591 w 53072"/>
                <a:gd name="connsiteY13" fmla="*/ 36674 h 43219"/>
                <a:gd name="connsiteX14" fmla="*/ 23703 w 53072"/>
                <a:gd name="connsiteY14" fmla="*/ 42965 h 43219"/>
                <a:gd name="connsiteX15" fmla="*/ 16516 w 53072"/>
                <a:gd name="connsiteY15" fmla="*/ 39125 h 43219"/>
                <a:gd name="connsiteX16" fmla="*/ 5840 w 53072"/>
                <a:gd name="connsiteY16" fmla="*/ 35331 h 43219"/>
                <a:gd name="connsiteX17" fmla="*/ 1146 w 53072"/>
                <a:gd name="connsiteY17" fmla="*/ 31109 h 43219"/>
                <a:gd name="connsiteX18" fmla="*/ 2149 w 53072"/>
                <a:gd name="connsiteY18" fmla="*/ 25410 h 43219"/>
                <a:gd name="connsiteX19" fmla="*/ 31 w 53072"/>
                <a:gd name="connsiteY19" fmla="*/ 19563 h 43219"/>
                <a:gd name="connsiteX20" fmla="*/ 3899 w 53072"/>
                <a:gd name="connsiteY20" fmla="*/ 14366 h 43219"/>
                <a:gd name="connsiteX21" fmla="*/ 3936 w 53072"/>
                <a:gd name="connsiteY21" fmla="*/ 14229 h 43219"/>
                <a:gd name="connsiteX0" fmla="*/ 2744139 w 2744139"/>
                <a:gd name="connsiteY0" fmla="*/ 197164 h 1316005"/>
                <a:gd name="connsiteX1" fmla="*/ 2707599 w 2744139"/>
                <a:gd name="connsiteY1" fmla="*/ 233704 h 1316005"/>
                <a:gd name="connsiteX2" fmla="*/ 2671059 w 2744139"/>
                <a:gd name="connsiteY2" fmla="*/ 197164 h 1316005"/>
                <a:gd name="connsiteX3" fmla="*/ 2707599 w 2744139"/>
                <a:gd name="connsiteY3" fmla="*/ 160624 h 1316005"/>
                <a:gd name="connsiteX4" fmla="*/ 2744139 w 2744139"/>
                <a:gd name="connsiteY4" fmla="*/ 197164 h 1316005"/>
                <a:gd name="connsiteX0" fmla="*/ 2617966 w 2744139"/>
                <a:gd name="connsiteY0" fmla="*/ 228683 h 1316005"/>
                <a:gd name="connsiteX1" fmla="*/ 2536009 w 2744139"/>
                <a:gd name="connsiteY1" fmla="*/ 292884 h 1316005"/>
                <a:gd name="connsiteX2" fmla="*/ 2454052 w 2744139"/>
                <a:gd name="connsiteY2" fmla="*/ 222764 h 1316005"/>
                <a:gd name="connsiteX3" fmla="*/ 2536009 w 2744139"/>
                <a:gd name="connsiteY3" fmla="*/ 149685 h 1316005"/>
                <a:gd name="connsiteX4" fmla="*/ 2617966 w 2744139"/>
                <a:gd name="connsiteY4" fmla="*/ 228683 h 1316005"/>
                <a:gd name="connsiteX0" fmla="*/ 2403796 w 2744139"/>
                <a:gd name="connsiteY0" fmla="*/ 315881 h 1316005"/>
                <a:gd name="connsiteX1" fmla="*/ 2294177 w 2744139"/>
                <a:gd name="connsiteY1" fmla="*/ 407745 h 1316005"/>
                <a:gd name="connsiteX2" fmla="*/ 2184558 w 2744139"/>
                <a:gd name="connsiteY2" fmla="*/ 315881 h 1316005"/>
                <a:gd name="connsiteX3" fmla="*/ 2294177 w 2744139"/>
                <a:gd name="connsiteY3" fmla="*/ 191466 h 1316005"/>
                <a:gd name="connsiteX4" fmla="*/ 2403796 w 2744139"/>
                <a:gd name="connsiteY4" fmla="*/ 315881 h 1316005"/>
                <a:gd name="connsiteX0" fmla="*/ 4729 w 53072"/>
                <a:gd name="connsiteY0" fmla="*/ 26036 h 43219"/>
                <a:gd name="connsiteX1" fmla="*/ 2196 w 53072"/>
                <a:gd name="connsiteY1" fmla="*/ 25239 h 43219"/>
                <a:gd name="connsiteX2" fmla="*/ 6964 w 53072"/>
                <a:gd name="connsiteY2" fmla="*/ 34758 h 43219"/>
                <a:gd name="connsiteX3" fmla="*/ 5856 w 53072"/>
                <a:gd name="connsiteY3" fmla="*/ 35139 h 43219"/>
                <a:gd name="connsiteX4" fmla="*/ 16514 w 53072"/>
                <a:gd name="connsiteY4" fmla="*/ 38949 h 43219"/>
                <a:gd name="connsiteX5" fmla="*/ 15846 w 53072"/>
                <a:gd name="connsiteY5" fmla="*/ 37209 h 43219"/>
                <a:gd name="connsiteX6" fmla="*/ 28863 w 53072"/>
                <a:gd name="connsiteY6" fmla="*/ 34610 h 43219"/>
                <a:gd name="connsiteX7" fmla="*/ 28596 w 53072"/>
                <a:gd name="connsiteY7" fmla="*/ 36519 h 43219"/>
                <a:gd name="connsiteX8" fmla="*/ 34165 w 53072"/>
                <a:gd name="connsiteY8" fmla="*/ 22813 h 43219"/>
                <a:gd name="connsiteX9" fmla="*/ 37416 w 53072"/>
                <a:gd name="connsiteY9" fmla="*/ 29949 h 43219"/>
                <a:gd name="connsiteX10" fmla="*/ 41834 w 53072"/>
                <a:gd name="connsiteY10" fmla="*/ 15213 h 43219"/>
                <a:gd name="connsiteX11" fmla="*/ 40386 w 53072"/>
                <a:gd name="connsiteY11" fmla="*/ 17889 h 43219"/>
                <a:gd name="connsiteX12" fmla="*/ 38360 w 53072"/>
                <a:gd name="connsiteY12" fmla="*/ 5285 h 43219"/>
                <a:gd name="connsiteX13" fmla="*/ 38436 w 53072"/>
                <a:gd name="connsiteY13" fmla="*/ 6549 h 43219"/>
                <a:gd name="connsiteX14" fmla="*/ 29114 w 53072"/>
                <a:gd name="connsiteY14" fmla="*/ 3811 h 43219"/>
                <a:gd name="connsiteX15" fmla="*/ 29856 w 53072"/>
                <a:gd name="connsiteY15" fmla="*/ 2199 h 43219"/>
                <a:gd name="connsiteX16" fmla="*/ 22177 w 53072"/>
                <a:gd name="connsiteY16" fmla="*/ 4579 h 43219"/>
                <a:gd name="connsiteX17" fmla="*/ 22536 w 53072"/>
                <a:gd name="connsiteY17" fmla="*/ 3189 h 43219"/>
                <a:gd name="connsiteX18" fmla="*/ 14036 w 53072"/>
                <a:gd name="connsiteY18" fmla="*/ 5051 h 43219"/>
                <a:gd name="connsiteX19" fmla="*/ 15336 w 53072"/>
                <a:gd name="connsiteY19" fmla="*/ 6399 h 43219"/>
                <a:gd name="connsiteX20" fmla="*/ 4163 w 53072"/>
                <a:gd name="connsiteY20" fmla="*/ 15648 h 43219"/>
                <a:gd name="connsiteX21" fmla="*/ 3936 w 53072"/>
                <a:gd name="connsiteY21" fmla="*/ 14229 h 43219"/>
                <a:gd name="connsiteX0" fmla="*/ 3936 w 53072"/>
                <a:gd name="connsiteY0" fmla="*/ 14229 h 43219"/>
                <a:gd name="connsiteX1" fmla="*/ 5659 w 53072"/>
                <a:gd name="connsiteY1" fmla="*/ 6766 h 43219"/>
                <a:gd name="connsiteX2" fmla="*/ 14041 w 53072"/>
                <a:gd name="connsiteY2" fmla="*/ 5061 h 43219"/>
                <a:gd name="connsiteX3" fmla="*/ 22492 w 53072"/>
                <a:gd name="connsiteY3" fmla="*/ 3291 h 43219"/>
                <a:gd name="connsiteX4" fmla="*/ 25785 w 53072"/>
                <a:gd name="connsiteY4" fmla="*/ 59 h 43219"/>
                <a:gd name="connsiteX5" fmla="*/ 29869 w 53072"/>
                <a:gd name="connsiteY5" fmla="*/ 2340 h 43219"/>
                <a:gd name="connsiteX6" fmla="*/ 35499 w 53072"/>
                <a:gd name="connsiteY6" fmla="*/ 549 h 43219"/>
                <a:gd name="connsiteX7" fmla="*/ 38354 w 53072"/>
                <a:gd name="connsiteY7" fmla="*/ 5435 h 43219"/>
                <a:gd name="connsiteX8" fmla="*/ 42018 w 53072"/>
                <a:gd name="connsiteY8" fmla="*/ 10177 h 43219"/>
                <a:gd name="connsiteX9" fmla="*/ 41854 w 53072"/>
                <a:gd name="connsiteY9" fmla="*/ 15319 h 43219"/>
                <a:gd name="connsiteX10" fmla="*/ 43052 w 53072"/>
                <a:gd name="connsiteY10" fmla="*/ 23181 h 43219"/>
                <a:gd name="connsiteX11" fmla="*/ 37440 w 53072"/>
                <a:gd name="connsiteY11" fmla="*/ 30063 h 43219"/>
                <a:gd name="connsiteX12" fmla="*/ 35431 w 53072"/>
                <a:gd name="connsiteY12" fmla="*/ 35960 h 43219"/>
                <a:gd name="connsiteX13" fmla="*/ 28591 w 53072"/>
                <a:gd name="connsiteY13" fmla="*/ 36674 h 43219"/>
                <a:gd name="connsiteX14" fmla="*/ 23703 w 53072"/>
                <a:gd name="connsiteY14" fmla="*/ 42965 h 43219"/>
                <a:gd name="connsiteX15" fmla="*/ 16516 w 53072"/>
                <a:gd name="connsiteY15" fmla="*/ 39125 h 43219"/>
                <a:gd name="connsiteX16" fmla="*/ 5840 w 53072"/>
                <a:gd name="connsiteY16" fmla="*/ 35331 h 43219"/>
                <a:gd name="connsiteX17" fmla="*/ 1146 w 53072"/>
                <a:gd name="connsiteY17" fmla="*/ 31109 h 43219"/>
                <a:gd name="connsiteX18" fmla="*/ 2149 w 53072"/>
                <a:gd name="connsiteY18" fmla="*/ 25410 h 43219"/>
                <a:gd name="connsiteX19" fmla="*/ 31 w 53072"/>
                <a:gd name="connsiteY19" fmla="*/ 19563 h 43219"/>
                <a:gd name="connsiteX20" fmla="*/ 3899 w 53072"/>
                <a:gd name="connsiteY20" fmla="*/ 14366 h 43219"/>
                <a:gd name="connsiteX21" fmla="*/ 3936 w 53072"/>
                <a:gd name="connsiteY21" fmla="*/ 14229 h 43219"/>
                <a:gd name="connsiteX0" fmla="*/ 2744139 w 2744139"/>
                <a:gd name="connsiteY0" fmla="*/ 197164 h 1316005"/>
                <a:gd name="connsiteX1" fmla="*/ 2707599 w 2744139"/>
                <a:gd name="connsiteY1" fmla="*/ 233704 h 1316005"/>
                <a:gd name="connsiteX2" fmla="*/ 2671059 w 2744139"/>
                <a:gd name="connsiteY2" fmla="*/ 197164 h 1316005"/>
                <a:gd name="connsiteX3" fmla="*/ 2707599 w 2744139"/>
                <a:gd name="connsiteY3" fmla="*/ 160624 h 1316005"/>
                <a:gd name="connsiteX4" fmla="*/ 2744139 w 2744139"/>
                <a:gd name="connsiteY4" fmla="*/ 197164 h 1316005"/>
                <a:gd name="connsiteX0" fmla="*/ 2617966 w 2744139"/>
                <a:gd name="connsiteY0" fmla="*/ 228683 h 1316005"/>
                <a:gd name="connsiteX1" fmla="*/ 2536009 w 2744139"/>
                <a:gd name="connsiteY1" fmla="*/ 292884 h 1316005"/>
                <a:gd name="connsiteX2" fmla="*/ 2454052 w 2744139"/>
                <a:gd name="connsiteY2" fmla="*/ 222764 h 1316005"/>
                <a:gd name="connsiteX3" fmla="*/ 2536009 w 2744139"/>
                <a:gd name="connsiteY3" fmla="*/ 149685 h 1316005"/>
                <a:gd name="connsiteX4" fmla="*/ 2617966 w 2744139"/>
                <a:gd name="connsiteY4" fmla="*/ 228683 h 1316005"/>
                <a:gd name="connsiteX0" fmla="*/ 2403796 w 2744139"/>
                <a:gd name="connsiteY0" fmla="*/ 301085 h 1316005"/>
                <a:gd name="connsiteX1" fmla="*/ 2294177 w 2744139"/>
                <a:gd name="connsiteY1" fmla="*/ 407745 h 1316005"/>
                <a:gd name="connsiteX2" fmla="*/ 2184558 w 2744139"/>
                <a:gd name="connsiteY2" fmla="*/ 315881 h 1316005"/>
                <a:gd name="connsiteX3" fmla="*/ 2294177 w 2744139"/>
                <a:gd name="connsiteY3" fmla="*/ 191466 h 1316005"/>
                <a:gd name="connsiteX4" fmla="*/ 2403796 w 2744139"/>
                <a:gd name="connsiteY4" fmla="*/ 301085 h 1316005"/>
                <a:gd name="connsiteX0" fmla="*/ 4729 w 53072"/>
                <a:gd name="connsiteY0" fmla="*/ 26036 h 43219"/>
                <a:gd name="connsiteX1" fmla="*/ 2196 w 53072"/>
                <a:gd name="connsiteY1" fmla="*/ 25239 h 43219"/>
                <a:gd name="connsiteX2" fmla="*/ 6964 w 53072"/>
                <a:gd name="connsiteY2" fmla="*/ 34758 h 43219"/>
                <a:gd name="connsiteX3" fmla="*/ 5856 w 53072"/>
                <a:gd name="connsiteY3" fmla="*/ 35139 h 43219"/>
                <a:gd name="connsiteX4" fmla="*/ 16514 w 53072"/>
                <a:gd name="connsiteY4" fmla="*/ 38949 h 43219"/>
                <a:gd name="connsiteX5" fmla="*/ 15846 w 53072"/>
                <a:gd name="connsiteY5" fmla="*/ 37209 h 43219"/>
                <a:gd name="connsiteX6" fmla="*/ 28863 w 53072"/>
                <a:gd name="connsiteY6" fmla="*/ 34610 h 43219"/>
                <a:gd name="connsiteX7" fmla="*/ 28596 w 53072"/>
                <a:gd name="connsiteY7" fmla="*/ 36519 h 43219"/>
                <a:gd name="connsiteX8" fmla="*/ 34165 w 53072"/>
                <a:gd name="connsiteY8" fmla="*/ 22813 h 43219"/>
                <a:gd name="connsiteX9" fmla="*/ 37416 w 53072"/>
                <a:gd name="connsiteY9" fmla="*/ 29949 h 43219"/>
                <a:gd name="connsiteX10" fmla="*/ 41834 w 53072"/>
                <a:gd name="connsiteY10" fmla="*/ 15213 h 43219"/>
                <a:gd name="connsiteX11" fmla="*/ 40386 w 53072"/>
                <a:gd name="connsiteY11" fmla="*/ 17889 h 43219"/>
                <a:gd name="connsiteX12" fmla="*/ 38360 w 53072"/>
                <a:gd name="connsiteY12" fmla="*/ 5285 h 43219"/>
                <a:gd name="connsiteX13" fmla="*/ 38436 w 53072"/>
                <a:gd name="connsiteY13" fmla="*/ 6549 h 43219"/>
                <a:gd name="connsiteX14" fmla="*/ 29114 w 53072"/>
                <a:gd name="connsiteY14" fmla="*/ 3811 h 43219"/>
                <a:gd name="connsiteX15" fmla="*/ 29856 w 53072"/>
                <a:gd name="connsiteY15" fmla="*/ 2199 h 43219"/>
                <a:gd name="connsiteX16" fmla="*/ 22177 w 53072"/>
                <a:gd name="connsiteY16" fmla="*/ 4579 h 43219"/>
                <a:gd name="connsiteX17" fmla="*/ 22536 w 53072"/>
                <a:gd name="connsiteY17" fmla="*/ 3189 h 43219"/>
                <a:gd name="connsiteX18" fmla="*/ 14036 w 53072"/>
                <a:gd name="connsiteY18" fmla="*/ 5051 h 43219"/>
                <a:gd name="connsiteX19" fmla="*/ 15336 w 53072"/>
                <a:gd name="connsiteY19" fmla="*/ 6399 h 43219"/>
                <a:gd name="connsiteX20" fmla="*/ 4163 w 53072"/>
                <a:gd name="connsiteY20" fmla="*/ 15648 h 43219"/>
                <a:gd name="connsiteX21" fmla="*/ 3936 w 53072"/>
                <a:gd name="connsiteY21" fmla="*/ 14229 h 43219"/>
                <a:gd name="connsiteX0" fmla="*/ 3936 w 53072"/>
                <a:gd name="connsiteY0" fmla="*/ 14229 h 43219"/>
                <a:gd name="connsiteX1" fmla="*/ 5659 w 53072"/>
                <a:gd name="connsiteY1" fmla="*/ 6766 h 43219"/>
                <a:gd name="connsiteX2" fmla="*/ 14041 w 53072"/>
                <a:gd name="connsiteY2" fmla="*/ 5061 h 43219"/>
                <a:gd name="connsiteX3" fmla="*/ 22492 w 53072"/>
                <a:gd name="connsiteY3" fmla="*/ 3291 h 43219"/>
                <a:gd name="connsiteX4" fmla="*/ 25785 w 53072"/>
                <a:gd name="connsiteY4" fmla="*/ 59 h 43219"/>
                <a:gd name="connsiteX5" fmla="*/ 29869 w 53072"/>
                <a:gd name="connsiteY5" fmla="*/ 2340 h 43219"/>
                <a:gd name="connsiteX6" fmla="*/ 35499 w 53072"/>
                <a:gd name="connsiteY6" fmla="*/ 549 h 43219"/>
                <a:gd name="connsiteX7" fmla="*/ 38354 w 53072"/>
                <a:gd name="connsiteY7" fmla="*/ 5435 h 43219"/>
                <a:gd name="connsiteX8" fmla="*/ 42018 w 53072"/>
                <a:gd name="connsiteY8" fmla="*/ 10177 h 43219"/>
                <a:gd name="connsiteX9" fmla="*/ 41854 w 53072"/>
                <a:gd name="connsiteY9" fmla="*/ 15319 h 43219"/>
                <a:gd name="connsiteX10" fmla="*/ 43052 w 53072"/>
                <a:gd name="connsiteY10" fmla="*/ 23181 h 43219"/>
                <a:gd name="connsiteX11" fmla="*/ 37440 w 53072"/>
                <a:gd name="connsiteY11" fmla="*/ 30063 h 43219"/>
                <a:gd name="connsiteX12" fmla="*/ 35431 w 53072"/>
                <a:gd name="connsiteY12" fmla="*/ 35960 h 43219"/>
                <a:gd name="connsiteX13" fmla="*/ 28591 w 53072"/>
                <a:gd name="connsiteY13" fmla="*/ 36674 h 43219"/>
                <a:gd name="connsiteX14" fmla="*/ 23703 w 53072"/>
                <a:gd name="connsiteY14" fmla="*/ 42965 h 43219"/>
                <a:gd name="connsiteX15" fmla="*/ 16516 w 53072"/>
                <a:gd name="connsiteY15" fmla="*/ 39125 h 43219"/>
                <a:gd name="connsiteX16" fmla="*/ 5840 w 53072"/>
                <a:gd name="connsiteY16" fmla="*/ 35331 h 43219"/>
                <a:gd name="connsiteX17" fmla="*/ 1146 w 53072"/>
                <a:gd name="connsiteY17" fmla="*/ 31109 h 43219"/>
                <a:gd name="connsiteX18" fmla="*/ 2149 w 53072"/>
                <a:gd name="connsiteY18" fmla="*/ 25410 h 43219"/>
                <a:gd name="connsiteX19" fmla="*/ 31 w 53072"/>
                <a:gd name="connsiteY19" fmla="*/ 19563 h 43219"/>
                <a:gd name="connsiteX20" fmla="*/ 3899 w 53072"/>
                <a:gd name="connsiteY20" fmla="*/ 14366 h 43219"/>
                <a:gd name="connsiteX21" fmla="*/ 3936 w 53072"/>
                <a:gd name="connsiteY21" fmla="*/ 14229 h 43219"/>
                <a:gd name="connsiteX0" fmla="*/ 2744139 w 2744139"/>
                <a:gd name="connsiteY0" fmla="*/ 197164 h 1316005"/>
                <a:gd name="connsiteX1" fmla="*/ 2707599 w 2744139"/>
                <a:gd name="connsiteY1" fmla="*/ 233704 h 1316005"/>
                <a:gd name="connsiteX2" fmla="*/ 2671059 w 2744139"/>
                <a:gd name="connsiteY2" fmla="*/ 197164 h 1316005"/>
                <a:gd name="connsiteX3" fmla="*/ 2707599 w 2744139"/>
                <a:gd name="connsiteY3" fmla="*/ 160624 h 1316005"/>
                <a:gd name="connsiteX4" fmla="*/ 2744139 w 2744139"/>
                <a:gd name="connsiteY4" fmla="*/ 197164 h 1316005"/>
                <a:gd name="connsiteX0" fmla="*/ 2617966 w 2744139"/>
                <a:gd name="connsiteY0" fmla="*/ 228683 h 1316005"/>
                <a:gd name="connsiteX1" fmla="*/ 2536009 w 2744139"/>
                <a:gd name="connsiteY1" fmla="*/ 292884 h 1316005"/>
                <a:gd name="connsiteX2" fmla="*/ 2454052 w 2744139"/>
                <a:gd name="connsiteY2" fmla="*/ 222764 h 1316005"/>
                <a:gd name="connsiteX3" fmla="*/ 2536009 w 2744139"/>
                <a:gd name="connsiteY3" fmla="*/ 149685 h 1316005"/>
                <a:gd name="connsiteX4" fmla="*/ 2617966 w 2744139"/>
                <a:gd name="connsiteY4" fmla="*/ 228683 h 1316005"/>
                <a:gd name="connsiteX0" fmla="*/ 2403796 w 2744139"/>
                <a:gd name="connsiteY0" fmla="*/ 301085 h 1316005"/>
                <a:gd name="connsiteX1" fmla="*/ 2294177 w 2744139"/>
                <a:gd name="connsiteY1" fmla="*/ 407745 h 1316005"/>
                <a:gd name="connsiteX2" fmla="*/ 2190476 w 2744139"/>
                <a:gd name="connsiteY2" fmla="*/ 298126 h 1316005"/>
                <a:gd name="connsiteX3" fmla="*/ 2294177 w 2744139"/>
                <a:gd name="connsiteY3" fmla="*/ 191466 h 1316005"/>
                <a:gd name="connsiteX4" fmla="*/ 2403796 w 2744139"/>
                <a:gd name="connsiteY4" fmla="*/ 301085 h 1316005"/>
                <a:gd name="connsiteX0" fmla="*/ 4729 w 53072"/>
                <a:gd name="connsiteY0" fmla="*/ 26036 h 43219"/>
                <a:gd name="connsiteX1" fmla="*/ 2196 w 53072"/>
                <a:gd name="connsiteY1" fmla="*/ 25239 h 43219"/>
                <a:gd name="connsiteX2" fmla="*/ 6964 w 53072"/>
                <a:gd name="connsiteY2" fmla="*/ 34758 h 43219"/>
                <a:gd name="connsiteX3" fmla="*/ 5856 w 53072"/>
                <a:gd name="connsiteY3" fmla="*/ 35139 h 43219"/>
                <a:gd name="connsiteX4" fmla="*/ 16514 w 53072"/>
                <a:gd name="connsiteY4" fmla="*/ 38949 h 43219"/>
                <a:gd name="connsiteX5" fmla="*/ 15846 w 53072"/>
                <a:gd name="connsiteY5" fmla="*/ 37209 h 43219"/>
                <a:gd name="connsiteX6" fmla="*/ 28863 w 53072"/>
                <a:gd name="connsiteY6" fmla="*/ 34610 h 43219"/>
                <a:gd name="connsiteX7" fmla="*/ 28596 w 53072"/>
                <a:gd name="connsiteY7" fmla="*/ 36519 h 43219"/>
                <a:gd name="connsiteX8" fmla="*/ 34165 w 53072"/>
                <a:gd name="connsiteY8" fmla="*/ 22813 h 43219"/>
                <a:gd name="connsiteX9" fmla="*/ 37416 w 53072"/>
                <a:gd name="connsiteY9" fmla="*/ 29949 h 43219"/>
                <a:gd name="connsiteX10" fmla="*/ 41834 w 53072"/>
                <a:gd name="connsiteY10" fmla="*/ 15213 h 43219"/>
                <a:gd name="connsiteX11" fmla="*/ 40386 w 53072"/>
                <a:gd name="connsiteY11" fmla="*/ 17889 h 43219"/>
                <a:gd name="connsiteX12" fmla="*/ 38360 w 53072"/>
                <a:gd name="connsiteY12" fmla="*/ 5285 h 43219"/>
                <a:gd name="connsiteX13" fmla="*/ 38436 w 53072"/>
                <a:gd name="connsiteY13" fmla="*/ 6549 h 43219"/>
                <a:gd name="connsiteX14" fmla="*/ 29114 w 53072"/>
                <a:gd name="connsiteY14" fmla="*/ 3811 h 43219"/>
                <a:gd name="connsiteX15" fmla="*/ 29856 w 53072"/>
                <a:gd name="connsiteY15" fmla="*/ 2199 h 43219"/>
                <a:gd name="connsiteX16" fmla="*/ 22177 w 53072"/>
                <a:gd name="connsiteY16" fmla="*/ 4579 h 43219"/>
                <a:gd name="connsiteX17" fmla="*/ 22536 w 53072"/>
                <a:gd name="connsiteY17" fmla="*/ 3189 h 43219"/>
                <a:gd name="connsiteX18" fmla="*/ 14036 w 53072"/>
                <a:gd name="connsiteY18" fmla="*/ 5051 h 43219"/>
                <a:gd name="connsiteX19" fmla="*/ 15336 w 53072"/>
                <a:gd name="connsiteY19" fmla="*/ 6399 h 43219"/>
                <a:gd name="connsiteX20" fmla="*/ 4163 w 53072"/>
                <a:gd name="connsiteY20" fmla="*/ 15648 h 43219"/>
                <a:gd name="connsiteX21" fmla="*/ 3936 w 53072"/>
                <a:gd name="connsiteY21" fmla="*/ 14229 h 43219"/>
                <a:gd name="connsiteX0" fmla="*/ 3936 w 53072"/>
                <a:gd name="connsiteY0" fmla="*/ 14229 h 43219"/>
                <a:gd name="connsiteX1" fmla="*/ 5659 w 53072"/>
                <a:gd name="connsiteY1" fmla="*/ 6766 h 43219"/>
                <a:gd name="connsiteX2" fmla="*/ 14041 w 53072"/>
                <a:gd name="connsiteY2" fmla="*/ 5061 h 43219"/>
                <a:gd name="connsiteX3" fmla="*/ 22492 w 53072"/>
                <a:gd name="connsiteY3" fmla="*/ 3291 h 43219"/>
                <a:gd name="connsiteX4" fmla="*/ 25785 w 53072"/>
                <a:gd name="connsiteY4" fmla="*/ 59 h 43219"/>
                <a:gd name="connsiteX5" fmla="*/ 29869 w 53072"/>
                <a:gd name="connsiteY5" fmla="*/ 2340 h 43219"/>
                <a:gd name="connsiteX6" fmla="*/ 35499 w 53072"/>
                <a:gd name="connsiteY6" fmla="*/ 549 h 43219"/>
                <a:gd name="connsiteX7" fmla="*/ 38354 w 53072"/>
                <a:gd name="connsiteY7" fmla="*/ 5435 h 43219"/>
                <a:gd name="connsiteX8" fmla="*/ 42018 w 53072"/>
                <a:gd name="connsiteY8" fmla="*/ 10177 h 43219"/>
                <a:gd name="connsiteX9" fmla="*/ 41854 w 53072"/>
                <a:gd name="connsiteY9" fmla="*/ 15319 h 43219"/>
                <a:gd name="connsiteX10" fmla="*/ 43052 w 53072"/>
                <a:gd name="connsiteY10" fmla="*/ 23181 h 43219"/>
                <a:gd name="connsiteX11" fmla="*/ 37440 w 53072"/>
                <a:gd name="connsiteY11" fmla="*/ 30063 h 43219"/>
                <a:gd name="connsiteX12" fmla="*/ 35431 w 53072"/>
                <a:gd name="connsiteY12" fmla="*/ 35960 h 43219"/>
                <a:gd name="connsiteX13" fmla="*/ 28591 w 53072"/>
                <a:gd name="connsiteY13" fmla="*/ 36674 h 43219"/>
                <a:gd name="connsiteX14" fmla="*/ 23703 w 53072"/>
                <a:gd name="connsiteY14" fmla="*/ 42965 h 43219"/>
                <a:gd name="connsiteX15" fmla="*/ 16516 w 53072"/>
                <a:gd name="connsiteY15" fmla="*/ 39125 h 43219"/>
                <a:gd name="connsiteX16" fmla="*/ 5840 w 53072"/>
                <a:gd name="connsiteY16" fmla="*/ 35331 h 43219"/>
                <a:gd name="connsiteX17" fmla="*/ 1146 w 53072"/>
                <a:gd name="connsiteY17" fmla="*/ 31109 h 43219"/>
                <a:gd name="connsiteX18" fmla="*/ 2149 w 53072"/>
                <a:gd name="connsiteY18" fmla="*/ 25410 h 43219"/>
                <a:gd name="connsiteX19" fmla="*/ 31 w 53072"/>
                <a:gd name="connsiteY19" fmla="*/ 19563 h 43219"/>
                <a:gd name="connsiteX20" fmla="*/ 3899 w 53072"/>
                <a:gd name="connsiteY20" fmla="*/ 14366 h 43219"/>
                <a:gd name="connsiteX21" fmla="*/ 3936 w 53072"/>
                <a:gd name="connsiteY21" fmla="*/ 14229 h 43219"/>
                <a:gd name="connsiteX0" fmla="*/ 2744139 w 2744139"/>
                <a:gd name="connsiteY0" fmla="*/ 197164 h 1316005"/>
                <a:gd name="connsiteX1" fmla="*/ 2707599 w 2744139"/>
                <a:gd name="connsiteY1" fmla="*/ 233704 h 1316005"/>
                <a:gd name="connsiteX2" fmla="*/ 2671059 w 2744139"/>
                <a:gd name="connsiteY2" fmla="*/ 197164 h 1316005"/>
                <a:gd name="connsiteX3" fmla="*/ 2707599 w 2744139"/>
                <a:gd name="connsiteY3" fmla="*/ 160624 h 1316005"/>
                <a:gd name="connsiteX4" fmla="*/ 2744139 w 2744139"/>
                <a:gd name="connsiteY4" fmla="*/ 197164 h 1316005"/>
                <a:gd name="connsiteX0" fmla="*/ 2617966 w 2744139"/>
                <a:gd name="connsiteY0" fmla="*/ 228683 h 1316005"/>
                <a:gd name="connsiteX1" fmla="*/ 2536009 w 2744139"/>
                <a:gd name="connsiteY1" fmla="*/ 292884 h 1316005"/>
                <a:gd name="connsiteX2" fmla="*/ 2454052 w 2744139"/>
                <a:gd name="connsiteY2" fmla="*/ 222764 h 1316005"/>
                <a:gd name="connsiteX3" fmla="*/ 2536009 w 2744139"/>
                <a:gd name="connsiteY3" fmla="*/ 149685 h 1316005"/>
                <a:gd name="connsiteX4" fmla="*/ 2617966 w 2744139"/>
                <a:gd name="connsiteY4" fmla="*/ 228683 h 1316005"/>
                <a:gd name="connsiteX0" fmla="*/ 2403796 w 2744139"/>
                <a:gd name="connsiteY0" fmla="*/ 301085 h 1316005"/>
                <a:gd name="connsiteX1" fmla="*/ 2294177 w 2744139"/>
                <a:gd name="connsiteY1" fmla="*/ 407745 h 1316005"/>
                <a:gd name="connsiteX2" fmla="*/ 2190476 w 2744139"/>
                <a:gd name="connsiteY2" fmla="*/ 298126 h 1316005"/>
                <a:gd name="connsiteX3" fmla="*/ 2294177 w 2744139"/>
                <a:gd name="connsiteY3" fmla="*/ 191466 h 1316005"/>
                <a:gd name="connsiteX4" fmla="*/ 2403796 w 2744139"/>
                <a:gd name="connsiteY4" fmla="*/ 301085 h 1316005"/>
                <a:gd name="connsiteX0" fmla="*/ 4729 w 53072"/>
                <a:gd name="connsiteY0" fmla="*/ 26036 h 43219"/>
                <a:gd name="connsiteX1" fmla="*/ 2196 w 53072"/>
                <a:gd name="connsiteY1" fmla="*/ 25239 h 43219"/>
                <a:gd name="connsiteX2" fmla="*/ 6964 w 53072"/>
                <a:gd name="connsiteY2" fmla="*/ 34758 h 43219"/>
                <a:gd name="connsiteX3" fmla="*/ 5856 w 53072"/>
                <a:gd name="connsiteY3" fmla="*/ 35139 h 43219"/>
                <a:gd name="connsiteX4" fmla="*/ 16514 w 53072"/>
                <a:gd name="connsiteY4" fmla="*/ 38949 h 43219"/>
                <a:gd name="connsiteX5" fmla="*/ 15846 w 53072"/>
                <a:gd name="connsiteY5" fmla="*/ 37209 h 43219"/>
                <a:gd name="connsiteX6" fmla="*/ 28863 w 53072"/>
                <a:gd name="connsiteY6" fmla="*/ 34610 h 43219"/>
                <a:gd name="connsiteX7" fmla="*/ 28596 w 53072"/>
                <a:gd name="connsiteY7" fmla="*/ 36519 h 43219"/>
                <a:gd name="connsiteX8" fmla="*/ 34165 w 53072"/>
                <a:gd name="connsiteY8" fmla="*/ 22813 h 43219"/>
                <a:gd name="connsiteX9" fmla="*/ 37416 w 53072"/>
                <a:gd name="connsiteY9" fmla="*/ 29949 h 43219"/>
                <a:gd name="connsiteX10" fmla="*/ 41834 w 53072"/>
                <a:gd name="connsiteY10" fmla="*/ 15213 h 43219"/>
                <a:gd name="connsiteX11" fmla="*/ 40386 w 53072"/>
                <a:gd name="connsiteY11" fmla="*/ 17889 h 43219"/>
                <a:gd name="connsiteX12" fmla="*/ 38360 w 53072"/>
                <a:gd name="connsiteY12" fmla="*/ 5285 h 43219"/>
                <a:gd name="connsiteX13" fmla="*/ 38436 w 53072"/>
                <a:gd name="connsiteY13" fmla="*/ 6549 h 43219"/>
                <a:gd name="connsiteX14" fmla="*/ 29114 w 53072"/>
                <a:gd name="connsiteY14" fmla="*/ 3811 h 43219"/>
                <a:gd name="connsiteX15" fmla="*/ 29856 w 53072"/>
                <a:gd name="connsiteY15" fmla="*/ 2199 h 43219"/>
                <a:gd name="connsiteX16" fmla="*/ 22177 w 53072"/>
                <a:gd name="connsiteY16" fmla="*/ 4579 h 43219"/>
                <a:gd name="connsiteX17" fmla="*/ 22536 w 53072"/>
                <a:gd name="connsiteY17" fmla="*/ 3189 h 43219"/>
                <a:gd name="connsiteX18" fmla="*/ 14036 w 53072"/>
                <a:gd name="connsiteY18" fmla="*/ 5051 h 43219"/>
                <a:gd name="connsiteX19" fmla="*/ 15336 w 53072"/>
                <a:gd name="connsiteY19" fmla="*/ 6399 h 43219"/>
                <a:gd name="connsiteX20" fmla="*/ 4163 w 53072"/>
                <a:gd name="connsiteY20" fmla="*/ 15648 h 43219"/>
                <a:gd name="connsiteX21" fmla="*/ 3936 w 53072"/>
                <a:gd name="connsiteY21" fmla="*/ 14229 h 43219"/>
                <a:gd name="connsiteX0" fmla="*/ 3936 w 53072"/>
                <a:gd name="connsiteY0" fmla="*/ 14229 h 43219"/>
                <a:gd name="connsiteX1" fmla="*/ 5659 w 53072"/>
                <a:gd name="connsiteY1" fmla="*/ 6766 h 43219"/>
                <a:gd name="connsiteX2" fmla="*/ 14041 w 53072"/>
                <a:gd name="connsiteY2" fmla="*/ 5061 h 43219"/>
                <a:gd name="connsiteX3" fmla="*/ 22492 w 53072"/>
                <a:gd name="connsiteY3" fmla="*/ 3291 h 43219"/>
                <a:gd name="connsiteX4" fmla="*/ 25785 w 53072"/>
                <a:gd name="connsiteY4" fmla="*/ 59 h 43219"/>
                <a:gd name="connsiteX5" fmla="*/ 29869 w 53072"/>
                <a:gd name="connsiteY5" fmla="*/ 2340 h 43219"/>
                <a:gd name="connsiteX6" fmla="*/ 35499 w 53072"/>
                <a:gd name="connsiteY6" fmla="*/ 549 h 43219"/>
                <a:gd name="connsiteX7" fmla="*/ 38354 w 53072"/>
                <a:gd name="connsiteY7" fmla="*/ 5435 h 43219"/>
                <a:gd name="connsiteX8" fmla="*/ 42018 w 53072"/>
                <a:gd name="connsiteY8" fmla="*/ 10177 h 43219"/>
                <a:gd name="connsiteX9" fmla="*/ 41854 w 53072"/>
                <a:gd name="connsiteY9" fmla="*/ 15319 h 43219"/>
                <a:gd name="connsiteX10" fmla="*/ 43052 w 53072"/>
                <a:gd name="connsiteY10" fmla="*/ 23181 h 43219"/>
                <a:gd name="connsiteX11" fmla="*/ 37440 w 53072"/>
                <a:gd name="connsiteY11" fmla="*/ 30063 h 43219"/>
                <a:gd name="connsiteX12" fmla="*/ 35431 w 53072"/>
                <a:gd name="connsiteY12" fmla="*/ 35960 h 43219"/>
                <a:gd name="connsiteX13" fmla="*/ 28591 w 53072"/>
                <a:gd name="connsiteY13" fmla="*/ 36674 h 43219"/>
                <a:gd name="connsiteX14" fmla="*/ 23703 w 53072"/>
                <a:gd name="connsiteY14" fmla="*/ 42965 h 43219"/>
                <a:gd name="connsiteX15" fmla="*/ 16516 w 53072"/>
                <a:gd name="connsiteY15" fmla="*/ 39125 h 43219"/>
                <a:gd name="connsiteX16" fmla="*/ 5840 w 53072"/>
                <a:gd name="connsiteY16" fmla="*/ 35331 h 43219"/>
                <a:gd name="connsiteX17" fmla="*/ 1146 w 53072"/>
                <a:gd name="connsiteY17" fmla="*/ 31109 h 43219"/>
                <a:gd name="connsiteX18" fmla="*/ 2149 w 53072"/>
                <a:gd name="connsiteY18" fmla="*/ 25410 h 43219"/>
                <a:gd name="connsiteX19" fmla="*/ 31 w 53072"/>
                <a:gd name="connsiteY19" fmla="*/ 19563 h 43219"/>
                <a:gd name="connsiteX20" fmla="*/ 3899 w 53072"/>
                <a:gd name="connsiteY20" fmla="*/ 14366 h 43219"/>
                <a:gd name="connsiteX21" fmla="*/ 3936 w 53072"/>
                <a:gd name="connsiteY21" fmla="*/ 14229 h 43219"/>
                <a:gd name="connsiteX0" fmla="*/ 2744139 w 2744139"/>
                <a:gd name="connsiteY0" fmla="*/ 197164 h 1316005"/>
                <a:gd name="connsiteX1" fmla="*/ 2707599 w 2744139"/>
                <a:gd name="connsiteY1" fmla="*/ 233704 h 1316005"/>
                <a:gd name="connsiteX2" fmla="*/ 2671059 w 2744139"/>
                <a:gd name="connsiteY2" fmla="*/ 197164 h 1316005"/>
                <a:gd name="connsiteX3" fmla="*/ 2707599 w 2744139"/>
                <a:gd name="connsiteY3" fmla="*/ 160624 h 1316005"/>
                <a:gd name="connsiteX4" fmla="*/ 2744139 w 2744139"/>
                <a:gd name="connsiteY4" fmla="*/ 197164 h 1316005"/>
                <a:gd name="connsiteX0" fmla="*/ 2617966 w 2744139"/>
                <a:gd name="connsiteY0" fmla="*/ 228683 h 1316005"/>
                <a:gd name="connsiteX1" fmla="*/ 2536009 w 2744139"/>
                <a:gd name="connsiteY1" fmla="*/ 292884 h 1316005"/>
                <a:gd name="connsiteX2" fmla="*/ 2454052 w 2744139"/>
                <a:gd name="connsiteY2" fmla="*/ 222764 h 1316005"/>
                <a:gd name="connsiteX3" fmla="*/ 2536009 w 2744139"/>
                <a:gd name="connsiteY3" fmla="*/ 149685 h 1316005"/>
                <a:gd name="connsiteX4" fmla="*/ 2617966 w 2744139"/>
                <a:gd name="connsiteY4" fmla="*/ 228683 h 1316005"/>
                <a:gd name="connsiteX0" fmla="*/ 2403796 w 2744139"/>
                <a:gd name="connsiteY0" fmla="*/ 301085 h 1316005"/>
                <a:gd name="connsiteX1" fmla="*/ 2294177 w 2744139"/>
                <a:gd name="connsiteY1" fmla="*/ 407745 h 1316005"/>
                <a:gd name="connsiteX2" fmla="*/ 2190476 w 2744139"/>
                <a:gd name="connsiteY2" fmla="*/ 298126 h 1316005"/>
                <a:gd name="connsiteX3" fmla="*/ 2294177 w 2744139"/>
                <a:gd name="connsiteY3" fmla="*/ 191466 h 1316005"/>
                <a:gd name="connsiteX4" fmla="*/ 2403796 w 2744139"/>
                <a:gd name="connsiteY4" fmla="*/ 301085 h 1316005"/>
                <a:gd name="connsiteX0" fmla="*/ 4729 w 53072"/>
                <a:gd name="connsiteY0" fmla="*/ 26036 h 43219"/>
                <a:gd name="connsiteX1" fmla="*/ 2196 w 53072"/>
                <a:gd name="connsiteY1" fmla="*/ 25239 h 43219"/>
                <a:gd name="connsiteX2" fmla="*/ 6964 w 53072"/>
                <a:gd name="connsiteY2" fmla="*/ 34758 h 43219"/>
                <a:gd name="connsiteX3" fmla="*/ 5856 w 53072"/>
                <a:gd name="connsiteY3" fmla="*/ 35139 h 43219"/>
                <a:gd name="connsiteX4" fmla="*/ 16514 w 53072"/>
                <a:gd name="connsiteY4" fmla="*/ 38949 h 43219"/>
                <a:gd name="connsiteX5" fmla="*/ 15846 w 53072"/>
                <a:gd name="connsiteY5" fmla="*/ 37209 h 43219"/>
                <a:gd name="connsiteX6" fmla="*/ 28863 w 53072"/>
                <a:gd name="connsiteY6" fmla="*/ 34610 h 43219"/>
                <a:gd name="connsiteX7" fmla="*/ 28596 w 53072"/>
                <a:gd name="connsiteY7" fmla="*/ 36519 h 43219"/>
                <a:gd name="connsiteX8" fmla="*/ 34165 w 53072"/>
                <a:gd name="connsiteY8" fmla="*/ 22813 h 43219"/>
                <a:gd name="connsiteX9" fmla="*/ 37416 w 53072"/>
                <a:gd name="connsiteY9" fmla="*/ 29949 h 43219"/>
                <a:gd name="connsiteX10" fmla="*/ 41834 w 53072"/>
                <a:gd name="connsiteY10" fmla="*/ 15213 h 43219"/>
                <a:gd name="connsiteX11" fmla="*/ 40386 w 53072"/>
                <a:gd name="connsiteY11" fmla="*/ 17889 h 43219"/>
                <a:gd name="connsiteX12" fmla="*/ 38360 w 53072"/>
                <a:gd name="connsiteY12" fmla="*/ 5285 h 43219"/>
                <a:gd name="connsiteX13" fmla="*/ 38436 w 53072"/>
                <a:gd name="connsiteY13" fmla="*/ 6549 h 43219"/>
                <a:gd name="connsiteX14" fmla="*/ 29114 w 53072"/>
                <a:gd name="connsiteY14" fmla="*/ 3811 h 43219"/>
                <a:gd name="connsiteX15" fmla="*/ 29856 w 53072"/>
                <a:gd name="connsiteY15" fmla="*/ 2199 h 43219"/>
                <a:gd name="connsiteX16" fmla="*/ 22177 w 53072"/>
                <a:gd name="connsiteY16" fmla="*/ 4579 h 43219"/>
                <a:gd name="connsiteX17" fmla="*/ 22536 w 53072"/>
                <a:gd name="connsiteY17" fmla="*/ 3189 h 43219"/>
                <a:gd name="connsiteX18" fmla="*/ 14036 w 53072"/>
                <a:gd name="connsiteY18" fmla="*/ 5051 h 43219"/>
                <a:gd name="connsiteX19" fmla="*/ 15336 w 53072"/>
                <a:gd name="connsiteY19" fmla="*/ 6399 h 43219"/>
                <a:gd name="connsiteX20" fmla="*/ 4163 w 53072"/>
                <a:gd name="connsiteY20" fmla="*/ 15648 h 43219"/>
                <a:gd name="connsiteX21" fmla="*/ 3936 w 53072"/>
                <a:gd name="connsiteY21" fmla="*/ 14229 h 43219"/>
                <a:gd name="connsiteX0" fmla="*/ 3936 w 53072"/>
                <a:gd name="connsiteY0" fmla="*/ 14229 h 43219"/>
                <a:gd name="connsiteX1" fmla="*/ 5659 w 53072"/>
                <a:gd name="connsiteY1" fmla="*/ 6766 h 43219"/>
                <a:gd name="connsiteX2" fmla="*/ 14041 w 53072"/>
                <a:gd name="connsiteY2" fmla="*/ 5061 h 43219"/>
                <a:gd name="connsiteX3" fmla="*/ 22492 w 53072"/>
                <a:gd name="connsiteY3" fmla="*/ 3291 h 43219"/>
                <a:gd name="connsiteX4" fmla="*/ 25785 w 53072"/>
                <a:gd name="connsiteY4" fmla="*/ 59 h 43219"/>
                <a:gd name="connsiteX5" fmla="*/ 29869 w 53072"/>
                <a:gd name="connsiteY5" fmla="*/ 2340 h 43219"/>
                <a:gd name="connsiteX6" fmla="*/ 35499 w 53072"/>
                <a:gd name="connsiteY6" fmla="*/ 549 h 43219"/>
                <a:gd name="connsiteX7" fmla="*/ 38354 w 53072"/>
                <a:gd name="connsiteY7" fmla="*/ 5435 h 43219"/>
                <a:gd name="connsiteX8" fmla="*/ 42018 w 53072"/>
                <a:gd name="connsiteY8" fmla="*/ 10177 h 43219"/>
                <a:gd name="connsiteX9" fmla="*/ 41854 w 53072"/>
                <a:gd name="connsiteY9" fmla="*/ 15319 h 43219"/>
                <a:gd name="connsiteX10" fmla="*/ 43052 w 53072"/>
                <a:gd name="connsiteY10" fmla="*/ 23181 h 43219"/>
                <a:gd name="connsiteX11" fmla="*/ 37440 w 53072"/>
                <a:gd name="connsiteY11" fmla="*/ 30063 h 43219"/>
                <a:gd name="connsiteX12" fmla="*/ 35431 w 53072"/>
                <a:gd name="connsiteY12" fmla="*/ 35960 h 43219"/>
                <a:gd name="connsiteX13" fmla="*/ 28591 w 53072"/>
                <a:gd name="connsiteY13" fmla="*/ 36674 h 43219"/>
                <a:gd name="connsiteX14" fmla="*/ 23703 w 53072"/>
                <a:gd name="connsiteY14" fmla="*/ 42965 h 43219"/>
                <a:gd name="connsiteX15" fmla="*/ 16516 w 53072"/>
                <a:gd name="connsiteY15" fmla="*/ 39125 h 43219"/>
                <a:gd name="connsiteX16" fmla="*/ 5840 w 53072"/>
                <a:gd name="connsiteY16" fmla="*/ 35331 h 43219"/>
                <a:gd name="connsiteX17" fmla="*/ 1146 w 53072"/>
                <a:gd name="connsiteY17" fmla="*/ 31109 h 43219"/>
                <a:gd name="connsiteX18" fmla="*/ 2149 w 53072"/>
                <a:gd name="connsiteY18" fmla="*/ 25410 h 43219"/>
                <a:gd name="connsiteX19" fmla="*/ 31 w 53072"/>
                <a:gd name="connsiteY19" fmla="*/ 19563 h 43219"/>
                <a:gd name="connsiteX20" fmla="*/ 3899 w 53072"/>
                <a:gd name="connsiteY20" fmla="*/ 14366 h 43219"/>
                <a:gd name="connsiteX21" fmla="*/ 3936 w 53072"/>
                <a:gd name="connsiteY21" fmla="*/ 14229 h 43219"/>
                <a:gd name="connsiteX0" fmla="*/ 2744139 w 2744139"/>
                <a:gd name="connsiteY0" fmla="*/ 197164 h 1316005"/>
                <a:gd name="connsiteX1" fmla="*/ 2707599 w 2744139"/>
                <a:gd name="connsiteY1" fmla="*/ 233704 h 1316005"/>
                <a:gd name="connsiteX2" fmla="*/ 2671059 w 2744139"/>
                <a:gd name="connsiteY2" fmla="*/ 197164 h 1316005"/>
                <a:gd name="connsiteX3" fmla="*/ 2707599 w 2744139"/>
                <a:gd name="connsiteY3" fmla="*/ 160624 h 1316005"/>
                <a:gd name="connsiteX4" fmla="*/ 2744139 w 2744139"/>
                <a:gd name="connsiteY4" fmla="*/ 197164 h 1316005"/>
                <a:gd name="connsiteX0" fmla="*/ 2617966 w 2744139"/>
                <a:gd name="connsiteY0" fmla="*/ 228683 h 1316005"/>
                <a:gd name="connsiteX1" fmla="*/ 2536009 w 2744139"/>
                <a:gd name="connsiteY1" fmla="*/ 292884 h 1316005"/>
                <a:gd name="connsiteX2" fmla="*/ 2454052 w 2744139"/>
                <a:gd name="connsiteY2" fmla="*/ 222764 h 1316005"/>
                <a:gd name="connsiteX3" fmla="*/ 2536009 w 2744139"/>
                <a:gd name="connsiteY3" fmla="*/ 149685 h 1316005"/>
                <a:gd name="connsiteX4" fmla="*/ 2617966 w 2744139"/>
                <a:gd name="connsiteY4" fmla="*/ 228683 h 1316005"/>
                <a:gd name="connsiteX0" fmla="*/ 2403796 w 2744139"/>
                <a:gd name="connsiteY0" fmla="*/ 301085 h 1316005"/>
                <a:gd name="connsiteX1" fmla="*/ 2294177 w 2744139"/>
                <a:gd name="connsiteY1" fmla="*/ 407745 h 1316005"/>
                <a:gd name="connsiteX2" fmla="*/ 2190476 w 2744139"/>
                <a:gd name="connsiteY2" fmla="*/ 298126 h 1316005"/>
                <a:gd name="connsiteX3" fmla="*/ 2294177 w 2744139"/>
                <a:gd name="connsiteY3" fmla="*/ 191466 h 1316005"/>
                <a:gd name="connsiteX4" fmla="*/ 2403796 w 2744139"/>
                <a:gd name="connsiteY4" fmla="*/ 301085 h 1316005"/>
                <a:gd name="connsiteX0" fmla="*/ 4729 w 53072"/>
                <a:gd name="connsiteY0" fmla="*/ 26036 h 43219"/>
                <a:gd name="connsiteX1" fmla="*/ 2196 w 53072"/>
                <a:gd name="connsiteY1" fmla="*/ 25239 h 43219"/>
                <a:gd name="connsiteX2" fmla="*/ 6964 w 53072"/>
                <a:gd name="connsiteY2" fmla="*/ 34758 h 43219"/>
                <a:gd name="connsiteX3" fmla="*/ 5856 w 53072"/>
                <a:gd name="connsiteY3" fmla="*/ 35139 h 43219"/>
                <a:gd name="connsiteX4" fmla="*/ 16514 w 53072"/>
                <a:gd name="connsiteY4" fmla="*/ 38949 h 43219"/>
                <a:gd name="connsiteX5" fmla="*/ 15846 w 53072"/>
                <a:gd name="connsiteY5" fmla="*/ 37209 h 43219"/>
                <a:gd name="connsiteX6" fmla="*/ 28863 w 53072"/>
                <a:gd name="connsiteY6" fmla="*/ 34610 h 43219"/>
                <a:gd name="connsiteX7" fmla="*/ 28596 w 53072"/>
                <a:gd name="connsiteY7" fmla="*/ 36519 h 43219"/>
                <a:gd name="connsiteX8" fmla="*/ 34165 w 53072"/>
                <a:gd name="connsiteY8" fmla="*/ 22813 h 43219"/>
                <a:gd name="connsiteX9" fmla="*/ 37416 w 53072"/>
                <a:gd name="connsiteY9" fmla="*/ 29949 h 43219"/>
                <a:gd name="connsiteX10" fmla="*/ 41834 w 53072"/>
                <a:gd name="connsiteY10" fmla="*/ 15213 h 43219"/>
                <a:gd name="connsiteX11" fmla="*/ 40386 w 53072"/>
                <a:gd name="connsiteY11" fmla="*/ 17889 h 43219"/>
                <a:gd name="connsiteX12" fmla="*/ 38360 w 53072"/>
                <a:gd name="connsiteY12" fmla="*/ 5285 h 43219"/>
                <a:gd name="connsiteX13" fmla="*/ 38436 w 53072"/>
                <a:gd name="connsiteY13" fmla="*/ 6549 h 43219"/>
                <a:gd name="connsiteX14" fmla="*/ 29114 w 53072"/>
                <a:gd name="connsiteY14" fmla="*/ 3811 h 43219"/>
                <a:gd name="connsiteX15" fmla="*/ 29856 w 53072"/>
                <a:gd name="connsiteY15" fmla="*/ 2199 h 43219"/>
                <a:gd name="connsiteX16" fmla="*/ 22177 w 53072"/>
                <a:gd name="connsiteY16" fmla="*/ 4579 h 43219"/>
                <a:gd name="connsiteX17" fmla="*/ 22536 w 53072"/>
                <a:gd name="connsiteY17" fmla="*/ 3189 h 43219"/>
                <a:gd name="connsiteX18" fmla="*/ 14036 w 53072"/>
                <a:gd name="connsiteY18" fmla="*/ 5051 h 43219"/>
                <a:gd name="connsiteX19" fmla="*/ 15336 w 53072"/>
                <a:gd name="connsiteY19" fmla="*/ 6399 h 43219"/>
                <a:gd name="connsiteX20" fmla="*/ 4163 w 53072"/>
                <a:gd name="connsiteY20" fmla="*/ 15648 h 43219"/>
                <a:gd name="connsiteX21" fmla="*/ 3936 w 53072"/>
                <a:gd name="connsiteY21" fmla="*/ 14229 h 43219"/>
                <a:gd name="connsiteX0" fmla="*/ 3936 w 53072"/>
                <a:gd name="connsiteY0" fmla="*/ 14229 h 43219"/>
                <a:gd name="connsiteX1" fmla="*/ 5659 w 53072"/>
                <a:gd name="connsiteY1" fmla="*/ 6766 h 43219"/>
                <a:gd name="connsiteX2" fmla="*/ 14041 w 53072"/>
                <a:gd name="connsiteY2" fmla="*/ 5061 h 43219"/>
                <a:gd name="connsiteX3" fmla="*/ 22492 w 53072"/>
                <a:gd name="connsiteY3" fmla="*/ 3291 h 43219"/>
                <a:gd name="connsiteX4" fmla="*/ 25785 w 53072"/>
                <a:gd name="connsiteY4" fmla="*/ 59 h 43219"/>
                <a:gd name="connsiteX5" fmla="*/ 29869 w 53072"/>
                <a:gd name="connsiteY5" fmla="*/ 2340 h 43219"/>
                <a:gd name="connsiteX6" fmla="*/ 35499 w 53072"/>
                <a:gd name="connsiteY6" fmla="*/ 549 h 43219"/>
                <a:gd name="connsiteX7" fmla="*/ 38354 w 53072"/>
                <a:gd name="connsiteY7" fmla="*/ 5435 h 43219"/>
                <a:gd name="connsiteX8" fmla="*/ 42018 w 53072"/>
                <a:gd name="connsiteY8" fmla="*/ 10177 h 43219"/>
                <a:gd name="connsiteX9" fmla="*/ 41854 w 53072"/>
                <a:gd name="connsiteY9" fmla="*/ 15319 h 43219"/>
                <a:gd name="connsiteX10" fmla="*/ 43052 w 53072"/>
                <a:gd name="connsiteY10" fmla="*/ 23181 h 43219"/>
                <a:gd name="connsiteX11" fmla="*/ 37440 w 53072"/>
                <a:gd name="connsiteY11" fmla="*/ 30063 h 43219"/>
                <a:gd name="connsiteX12" fmla="*/ 35431 w 53072"/>
                <a:gd name="connsiteY12" fmla="*/ 35960 h 43219"/>
                <a:gd name="connsiteX13" fmla="*/ 28591 w 53072"/>
                <a:gd name="connsiteY13" fmla="*/ 36674 h 43219"/>
                <a:gd name="connsiteX14" fmla="*/ 23703 w 53072"/>
                <a:gd name="connsiteY14" fmla="*/ 42965 h 43219"/>
                <a:gd name="connsiteX15" fmla="*/ 16516 w 53072"/>
                <a:gd name="connsiteY15" fmla="*/ 39125 h 43219"/>
                <a:gd name="connsiteX16" fmla="*/ 5840 w 53072"/>
                <a:gd name="connsiteY16" fmla="*/ 35331 h 43219"/>
                <a:gd name="connsiteX17" fmla="*/ 1146 w 53072"/>
                <a:gd name="connsiteY17" fmla="*/ 31109 h 43219"/>
                <a:gd name="connsiteX18" fmla="*/ 2149 w 53072"/>
                <a:gd name="connsiteY18" fmla="*/ 25410 h 43219"/>
                <a:gd name="connsiteX19" fmla="*/ 31 w 53072"/>
                <a:gd name="connsiteY19" fmla="*/ 19563 h 43219"/>
                <a:gd name="connsiteX20" fmla="*/ 3899 w 53072"/>
                <a:gd name="connsiteY20" fmla="*/ 14366 h 43219"/>
                <a:gd name="connsiteX21" fmla="*/ 3936 w 53072"/>
                <a:gd name="connsiteY21" fmla="*/ 14229 h 43219"/>
                <a:gd name="connsiteX0" fmla="*/ 2744139 w 2744139"/>
                <a:gd name="connsiteY0" fmla="*/ 197164 h 1316005"/>
                <a:gd name="connsiteX1" fmla="*/ 2707599 w 2744139"/>
                <a:gd name="connsiteY1" fmla="*/ 233704 h 1316005"/>
                <a:gd name="connsiteX2" fmla="*/ 2671059 w 2744139"/>
                <a:gd name="connsiteY2" fmla="*/ 197164 h 1316005"/>
                <a:gd name="connsiteX3" fmla="*/ 2707599 w 2744139"/>
                <a:gd name="connsiteY3" fmla="*/ 160624 h 1316005"/>
                <a:gd name="connsiteX4" fmla="*/ 2744139 w 2744139"/>
                <a:gd name="connsiteY4" fmla="*/ 197164 h 1316005"/>
                <a:gd name="connsiteX0" fmla="*/ 2617966 w 2744139"/>
                <a:gd name="connsiteY0" fmla="*/ 228683 h 1316005"/>
                <a:gd name="connsiteX1" fmla="*/ 2536009 w 2744139"/>
                <a:gd name="connsiteY1" fmla="*/ 292884 h 1316005"/>
                <a:gd name="connsiteX2" fmla="*/ 2454052 w 2744139"/>
                <a:gd name="connsiteY2" fmla="*/ 222764 h 1316005"/>
                <a:gd name="connsiteX3" fmla="*/ 2536009 w 2744139"/>
                <a:gd name="connsiteY3" fmla="*/ 149685 h 1316005"/>
                <a:gd name="connsiteX4" fmla="*/ 2617966 w 2744139"/>
                <a:gd name="connsiteY4" fmla="*/ 228683 h 1316005"/>
                <a:gd name="connsiteX0" fmla="*/ 2403796 w 2744139"/>
                <a:gd name="connsiteY0" fmla="*/ 301085 h 1316005"/>
                <a:gd name="connsiteX1" fmla="*/ 2294177 w 2744139"/>
                <a:gd name="connsiteY1" fmla="*/ 407745 h 1316005"/>
                <a:gd name="connsiteX2" fmla="*/ 2190476 w 2744139"/>
                <a:gd name="connsiteY2" fmla="*/ 298126 h 1316005"/>
                <a:gd name="connsiteX3" fmla="*/ 2294177 w 2744139"/>
                <a:gd name="connsiteY3" fmla="*/ 191466 h 1316005"/>
                <a:gd name="connsiteX4" fmla="*/ 2403796 w 2744139"/>
                <a:gd name="connsiteY4" fmla="*/ 301085 h 1316005"/>
                <a:gd name="connsiteX0" fmla="*/ 4729 w 53072"/>
                <a:gd name="connsiteY0" fmla="*/ 26036 h 43219"/>
                <a:gd name="connsiteX1" fmla="*/ 2196 w 53072"/>
                <a:gd name="connsiteY1" fmla="*/ 25239 h 43219"/>
                <a:gd name="connsiteX2" fmla="*/ 6964 w 53072"/>
                <a:gd name="connsiteY2" fmla="*/ 34758 h 43219"/>
                <a:gd name="connsiteX3" fmla="*/ 5856 w 53072"/>
                <a:gd name="connsiteY3" fmla="*/ 35139 h 43219"/>
                <a:gd name="connsiteX4" fmla="*/ 16514 w 53072"/>
                <a:gd name="connsiteY4" fmla="*/ 38949 h 43219"/>
                <a:gd name="connsiteX5" fmla="*/ 15846 w 53072"/>
                <a:gd name="connsiteY5" fmla="*/ 37209 h 43219"/>
                <a:gd name="connsiteX6" fmla="*/ 28863 w 53072"/>
                <a:gd name="connsiteY6" fmla="*/ 34610 h 43219"/>
                <a:gd name="connsiteX7" fmla="*/ 28596 w 53072"/>
                <a:gd name="connsiteY7" fmla="*/ 36519 h 43219"/>
                <a:gd name="connsiteX8" fmla="*/ 34165 w 53072"/>
                <a:gd name="connsiteY8" fmla="*/ 22813 h 43219"/>
                <a:gd name="connsiteX9" fmla="*/ 37416 w 53072"/>
                <a:gd name="connsiteY9" fmla="*/ 29949 h 43219"/>
                <a:gd name="connsiteX10" fmla="*/ 41834 w 53072"/>
                <a:gd name="connsiteY10" fmla="*/ 15213 h 43219"/>
                <a:gd name="connsiteX11" fmla="*/ 40386 w 53072"/>
                <a:gd name="connsiteY11" fmla="*/ 17889 h 43219"/>
                <a:gd name="connsiteX12" fmla="*/ 38360 w 53072"/>
                <a:gd name="connsiteY12" fmla="*/ 5285 h 43219"/>
                <a:gd name="connsiteX13" fmla="*/ 38436 w 53072"/>
                <a:gd name="connsiteY13" fmla="*/ 6549 h 43219"/>
                <a:gd name="connsiteX14" fmla="*/ 29114 w 53072"/>
                <a:gd name="connsiteY14" fmla="*/ 3811 h 43219"/>
                <a:gd name="connsiteX15" fmla="*/ 29856 w 53072"/>
                <a:gd name="connsiteY15" fmla="*/ 2199 h 43219"/>
                <a:gd name="connsiteX16" fmla="*/ 22177 w 53072"/>
                <a:gd name="connsiteY16" fmla="*/ 4579 h 43219"/>
                <a:gd name="connsiteX17" fmla="*/ 22536 w 53072"/>
                <a:gd name="connsiteY17" fmla="*/ 3189 h 43219"/>
                <a:gd name="connsiteX18" fmla="*/ 14036 w 53072"/>
                <a:gd name="connsiteY18" fmla="*/ 5051 h 43219"/>
                <a:gd name="connsiteX19" fmla="*/ 15336 w 53072"/>
                <a:gd name="connsiteY19" fmla="*/ 6399 h 43219"/>
                <a:gd name="connsiteX20" fmla="*/ 4163 w 53072"/>
                <a:gd name="connsiteY20" fmla="*/ 15648 h 43219"/>
                <a:gd name="connsiteX21" fmla="*/ 3936 w 53072"/>
                <a:gd name="connsiteY21" fmla="*/ 14229 h 43219"/>
                <a:gd name="connsiteX0" fmla="*/ 3936 w 53072"/>
                <a:gd name="connsiteY0" fmla="*/ 14229 h 43219"/>
                <a:gd name="connsiteX1" fmla="*/ 5659 w 53072"/>
                <a:gd name="connsiteY1" fmla="*/ 6766 h 43219"/>
                <a:gd name="connsiteX2" fmla="*/ 14041 w 53072"/>
                <a:gd name="connsiteY2" fmla="*/ 5061 h 43219"/>
                <a:gd name="connsiteX3" fmla="*/ 22492 w 53072"/>
                <a:gd name="connsiteY3" fmla="*/ 3291 h 43219"/>
                <a:gd name="connsiteX4" fmla="*/ 25785 w 53072"/>
                <a:gd name="connsiteY4" fmla="*/ 59 h 43219"/>
                <a:gd name="connsiteX5" fmla="*/ 29869 w 53072"/>
                <a:gd name="connsiteY5" fmla="*/ 2340 h 43219"/>
                <a:gd name="connsiteX6" fmla="*/ 35499 w 53072"/>
                <a:gd name="connsiteY6" fmla="*/ 549 h 43219"/>
                <a:gd name="connsiteX7" fmla="*/ 38354 w 53072"/>
                <a:gd name="connsiteY7" fmla="*/ 5435 h 43219"/>
                <a:gd name="connsiteX8" fmla="*/ 42018 w 53072"/>
                <a:gd name="connsiteY8" fmla="*/ 10177 h 43219"/>
                <a:gd name="connsiteX9" fmla="*/ 41854 w 53072"/>
                <a:gd name="connsiteY9" fmla="*/ 15319 h 43219"/>
                <a:gd name="connsiteX10" fmla="*/ 43052 w 53072"/>
                <a:gd name="connsiteY10" fmla="*/ 23181 h 43219"/>
                <a:gd name="connsiteX11" fmla="*/ 37440 w 53072"/>
                <a:gd name="connsiteY11" fmla="*/ 30063 h 43219"/>
                <a:gd name="connsiteX12" fmla="*/ 35431 w 53072"/>
                <a:gd name="connsiteY12" fmla="*/ 35960 h 43219"/>
                <a:gd name="connsiteX13" fmla="*/ 28591 w 53072"/>
                <a:gd name="connsiteY13" fmla="*/ 36674 h 43219"/>
                <a:gd name="connsiteX14" fmla="*/ 23703 w 53072"/>
                <a:gd name="connsiteY14" fmla="*/ 42965 h 43219"/>
                <a:gd name="connsiteX15" fmla="*/ 16516 w 53072"/>
                <a:gd name="connsiteY15" fmla="*/ 39125 h 43219"/>
                <a:gd name="connsiteX16" fmla="*/ 5840 w 53072"/>
                <a:gd name="connsiteY16" fmla="*/ 35331 h 43219"/>
                <a:gd name="connsiteX17" fmla="*/ 1146 w 53072"/>
                <a:gd name="connsiteY17" fmla="*/ 31109 h 43219"/>
                <a:gd name="connsiteX18" fmla="*/ 2149 w 53072"/>
                <a:gd name="connsiteY18" fmla="*/ 25410 h 43219"/>
                <a:gd name="connsiteX19" fmla="*/ 31 w 53072"/>
                <a:gd name="connsiteY19" fmla="*/ 19563 h 43219"/>
                <a:gd name="connsiteX20" fmla="*/ 3899 w 53072"/>
                <a:gd name="connsiteY20" fmla="*/ 14366 h 43219"/>
                <a:gd name="connsiteX21" fmla="*/ 3936 w 53072"/>
                <a:gd name="connsiteY21" fmla="*/ 14229 h 43219"/>
                <a:gd name="connsiteX0" fmla="*/ 2744139 w 2744139"/>
                <a:gd name="connsiteY0" fmla="*/ 197164 h 1316005"/>
                <a:gd name="connsiteX1" fmla="*/ 2707599 w 2744139"/>
                <a:gd name="connsiteY1" fmla="*/ 233704 h 1316005"/>
                <a:gd name="connsiteX2" fmla="*/ 2671059 w 2744139"/>
                <a:gd name="connsiteY2" fmla="*/ 197164 h 1316005"/>
                <a:gd name="connsiteX3" fmla="*/ 2707599 w 2744139"/>
                <a:gd name="connsiteY3" fmla="*/ 160624 h 1316005"/>
                <a:gd name="connsiteX4" fmla="*/ 2744139 w 2744139"/>
                <a:gd name="connsiteY4" fmla="*/ 197164 h 1316005"/>
                <a:gd name="connsiteX0" fmla="*/ 2617966 w 2744139"/>
                <a:gd name="connsiteY0" fmla="*/ 228683 h 1316005"/>
                <a:gd name="connsiteX1" fmla="*/ 2536009 w 2744139"/>
                <a:gd name="connsiteY1" fmla="*/ 292884 h 1316005"/>
                <a:gd name="connsiteX2" fmla="*/ 2454052 w 2744139"/>
                <a:gd name="connsiteY2" fmla="*/ 222764 h 1316005"/>
                <a:gd name="connsiteX3" fmla="*/ 2536009 w 2744139"/>
                <a:gd name="connsiteY3" fmla="*/ 149685 h 1316005"/>
                <a:gd name="connsiteX4" fmla="*/ 2617966 w 2744139"/>
                <a:gd name="connsiteY4" fmla="*/ 228683 h 1316005"/>
                <a:gd name="connsiteX0" fmla="*/ 2403796 w 2744139"/>
                <a:gd name="connsiteY0" fmla="*/ 301085 h 1316005"/>
                <a:gd name="connsiteX1" fmla="*/ 2294177 w 2744139"/>
                <a:gd name="connsiteY1" fmla="*/ 407745 h 1316005"/>
                <a:gd name="connsiteX2" fmla="*/ 2190476 w 2744139"/>
                <a:gd name="connsiteY2" fmla="*/ 298126 h 1316005"/>
                <a:gd name="connsiteX3" fmla="*/ 2294177 w 2744139"/>
                <a:gd name="connsiteY3" fmla="*/ 191466 h 1316005"/>
                <a:gd name="connsiteX4" fmla="*/ 2403796 w 2744139"/>
                <a:gd name="connsiteY4" fmla="*/ 301085 h 1316005"/>
                <a:gd name="connsiteX0" fmla="*/ 4729 w 53072"/>
                <a:gd name="connsiteY0" fmla="*/ 26036 h 43219"/>
                <a:gd name="connsiteX1" fmla="*/ 2196 w 53072"/>
                <a:gd name="connsiteY1" fmla="*/ 25239 h 43219"/>
                <a:gd name="connsiteX2" fmla="*/ 6964 w 53072"/>
                <a:gd name="connsiteY2" fmla="*/ 34758 h 43219"/>
                <a:gd name="connsiteX3" fmla="*/ 5856 w 53072"/>
                <a:gd name="connsiteY3" fmla="*/ 35139 h 43219"/>
                <a:gd name="connsiteX4" fmla="*/ 16514 w 53072"/>
                <a:gd name="connsiteY4" fmla="*/ 38949 h 43219"/>
                <a:gd name="connsiteX5" fmla="*/ 15846 w 53072"/>
                <a:gd name="connsiteY5" fmla="*/ 37209 h 43219"/>
                <a:gd name="connsiteX6" fmla="*/ 28863 w 53072"/>
                <a:gd name="connsiteY6" fmla="*/ 34610 h 43219"/>
                <a:gd name="connsiteX7" fmla="*/ 28596 w 53072"/>
                <a:gd name="connsiteY7" fmla="*/ 36519 h 43219"/>
                <a:gd name="connsiteX8" fmla="*/ 34165 w 53072"/>
                <a:gd name="connsiteY8" fmla="*/ 22813 h 43219"/>
                <a:gd name="connsiteX9" fmla="*/ 37416 w 53072"/>
                <a:gd name="connsiteY9" fmla="*/ 29949 h 43219"/>
                <a:gd name="connsiteX10" fmla="*/ 41834 w 53072"/>
                <a:gd name="connsiteY10" fmla="*/ 15213 h 43219"/>
                <a:gd name="connsiteX11" fmla="*/ 40386 w 53072"/>
                <a:gd name="connsiteY11" fmla="*/ 17889 h 43219"/>
                <a:gd name="connsiteX12" fmla="*/ 38360 w 53072"/>
                <a:gd name="connsiteY12" fmla="*/ 5285 h 43219"/>
                <a:gd name="connsiteX13" fmla="*/ 38436 w 53072"/>
                <a:gd name="connsiteY13" fmla="*/ 6549 h 43219"/>
                <a:gd name="connsiteX14" fmla="*/ 29114 w 53072"/>
                <a:gd name="connsiteY14" fmla="*/ 3811 h 43219"/>
                <a:gd name="connsiteX15" fmla="*/ 29856 w 53072"/>
                <a:gd name="connsiteY15" fmla="*/ 2199 h 43219"/>
                <a:gd name="connsiteX16" fmla="*/ 22177 w 53072"/>
                <a:gd name="connsiteY16" fmla="*/ 4579 h 43219"/>
                <a:gd name="connsiteX17" fmla="*/ 22536 w 53072"/>
                <a:gd name="connsiteY17" fmla="*/ 3189 h 43219"/>
                <a:gd name="connsiteX18" fmla="*/ 14036 w 53072"/>
                <a:gd name="connsiteY18" fmla="*/ 5051 h 43219"/>
                <a:gd name="connsiteX19" fmla="*/ 15336 w 53072"/>
                <a:gd name="connsiteY19" fmla="*/ 6399 h 43219"/>
                <a:gd name="connsiteX20" fmla="*/ 4163 w 53072"/>
                <a:gd name="connsiteY20" fmla="*/ 15648 h 43219"/>
                <a:gd name="connsiteX21" fmla="*/ 3936 w 53072"/>
                <a:gd name="connsiteY21" fmla="*/ 14229 h 43219"/>
                <a:gd name="connsiteX0" fmla="*/ 3936 w 53072"/>
                <a:gd name="connsiteY0" fmla="*/ 14229 h 43219"/>
                <a:gd name="connsiteX1" fmla="*/ 5659 w 53072"/>
                <a:gd name="connsiteY1" fmla="*/ 6766 h 43219"/>
                <a:gd name="connsiteX2" fmla="*/ 14041 w 53072"/>
                <a:gd name="connsiteY2" fmla="*/ 5061 h 43219"/>
                <a:gd name="connsiteX3" fmla="*/ 22492 w 53072"/>
                <a:gd name="connsiteY3" fmla="*/ 3291 h 43219"/>
                <a:gd name="connsiteX4" fmla="*/ 25785 w 53072"/>
                <a:gd name="connsiteY4" fmla="*/ 59 h 43219"/>
                <a:gd name="connsiteX5" fmla="*/ 29869 w 53072"/>
                <a:gd name="connsiteY5" fmla="*/ 2340 h 43219"/>
                <a:gd name="connsiteX6" fmla="*/ 35499 w 53072"/>
                <a:gd name="connsiteY6" fmla="*/ 549 h 43219"/>
                <a:gd name="connsiteX7" fmla="*/ 38354 w 53072"/>
                <a:gd name="connsiteY7" fmla="*/ 5435 h 43219"/>
                <a:gd name="connsiteX8" fmla="*/ 42018 w 53072"/>
                <a:gd name="connsiteY8" fmla="*/ 10177 h 43219"/>
                <a:gd name="connsiteX9" fmla="*/ 41854 w 53072"/>
                <a:gd name="connsiteY9" fmla="*/ 15319 h 43219"/>
                <a:gd name="connsiteX10" fmla="*/ 43052 w 53072"/>
                <a:gd name="connsiteY10" fmla="*/ 23181 h 43219"/>
                <a:gd name="connsiteX11" fmla="*/ 37440 w 53072"/>
                <a:gd name="connsiteY11" fmla="*/ 30063 h 43219"/>
                <a:gd name="connsiteX12" fmla="*/ 35431 w 53072"/>
                <a:gd name="connsiteY12" fmla="*/ 35960 h 43219"/>
                <a:gd name="connsiteX13" fmla="*/ 28591 w 53072"/>
                <a:gd name="connsiteY13" fmla="*/ 36674 h 43219"/>
                <a:gd name="connsiteX14" fmla="*/ 23703 w 53072"/>
                <a:gd name="connsiteY14" fmla="*/ 42965 h 43219"/>
                <a:gd name="connsiteX15" fmla="*/ 16516 w 53072"/>
                <a:gd name="connsiteY15" fmla="*/ 39125 h 43219"/>
                <a:gd name="connsiteX16" fmla="*/ 5840 w 53072"/>
                <a:gd name="connsiteY16" fmla="*/ 35331 h 43219"/>
                <a:gd name="connsiteX17" fmla="*/ 1146 w 53072"/>
                <a:gd name="connsiteY17" fmla="*/ 31109 h 43219"/>
                <a:gd name="connsiteX18" fmla="*/ 2149 w 53072"/>
                <a:gd name="connsiteY18" fmla="*/ 25410 h 43219"/>
                <a:gd name="connsiteX19" fmla="*/ 31 w 53072"/>
                <a:gd name="connsiteY19" fmla="*/ 19563 h 43219"/>
                <a:gd name="connsiteX20" fmla="*/ 3899 w 53072"/>
                <a:gd name="connsiteY20" fmla="*/ 14366 h 43219"/>
                <a:gd name="connsiteX21" fmla="*/ 3936 w 53072"/>
                <a:gd name="connsiteY21" fmla="*/ 14229 h 43219"/>
                <a:gd name="connsiteX0" fmla="*/ 2744139 w 2744139"/>
                <a:gd name="connsiteY0" fmla="*/ 197164 h 1316005"/>
                <a:gd name="connsiteX1" fmla="*/ 2707599 w 2744139"/>
                <a:gd name="connsiteY1" fmla="*/ 233704 h 1316005"/>
                <a:gd name="connsiteX2" fmla="*/ 2671059 w 2744139"/>
                <a:gd name="connsiteY2" fmla="*/ 197164 h 1316005"/>
                <a:gd name="connsiteX3" fmla="*/ 2707599 w 2744139"/>
                <a:gd name="connsiteY3" fmla="*/ 160624 h 1316005"/>
                <a:gd name="connsiteX4" fmla="*/ 2744139 w 2744139"/>
                <a:gd name="connsiteY4" fmla="*/ 197164 h 1316005"/>
                <a:gd name="connsiteX0" fmla="*/ 2617966 w 2744139"/>
                <a:gd name="connsiteY0" fmla="*/ 228683 h 1316005"/>
                <a:gd name="connsiteX1" fmla="*/ 2536009 w 2744139"/>
                <a:gd name="connsiteY1" fmla="*/ 292884 h 1316005"/>
                <a:gd name="connsiteX2" fmla="*/ 2454052 w 2744139"/>
                <a:gd name="connsiteY2" fmla="*/ 222764 h 1316005"/>
                <a:gd name="connsiteX3" fmla="*/ 2536009 w 2744139"/>
                <a:gd name="connsiteY3" fmla="*/ 149685 h 1316005"/>
                <a:gd name="connsiteX4" fmla="*/ 2617966 w 2744139"/>
                <a:gd name="connsiteY4" fmla="*/ 228683 h 1316005"/>
                <a:gd name="connsiteX0" fmla="*/ 2403796 w 2744139"/>
                <a:gd name="connsiteY0" fmla="*/ 301085 h 1316005"/>
                <a:gd name="connsiteX1" fmla="*/ 2294177 w 2744139"/>
                <a:gd name="connsiteY1" fmla="*/ 407745 h 1316005"/>
                <a:gd name="connsiteX2" fmla="*/ 2190476 w 2744139"/>
                <a:gd name="connsiteY2" fmla="*/ 298126 h 1316005"/>
                <a:gd name="connsiteX3" fmla="*/ 2294177 w 2744139"/>
                <a:gd name="connsiteY3" fmla="*/ 191466 h 1316005"/>
                <a:gd name="connsiteX4" fmla="*/ 2403796 w 2744139"/>
                <a:gd name="connsiteY4" fmla="*/ 301085 h 1316005"/>
                <a:gd name="connsiteX0" fmla="*/ 4729 w 53072"/>
                <a:gd name="connsiteY0" fmla="*/ 26036 h 43219"/>
                <a:gd name="connsiteX1" fmla="*/ 2196 w 53072"/>
                <a:gd name="connsiteY1" fmla="*/ 25239 h 43219"/>
                <a:gd name="connsiteX2" fmla="*/ 6964 w 53072"/>
                <a:gd name="connsiteY2" fmla="*/ 34758 h 43219"/>
                <a:gd name="connsiteX3" fmla="*/ 5856 w 53072"/>
                <a:gd name="connsiteY3" fmla="*/ 35139 h 43219"/>
                <a:gd name="connsiteX4" fmla="*/ 16514 w 53072"/>
                <a:gd name="connsiteY4" fmla="*/ 38949 h 43219"/>
                <a:gd name="connsiteX5" fmla="*/ 15846 w 53072"/>
                <a:gd name="connsiteY5" fmla="*/ 37209 h 43219"/>
                <a:gd name="connsiteX6" fmla="*/ 28863 w 53072"/>
                <a:gd name="connsiteY6" fmla="*/ 34610 h 43219"/>
                <a:gd name="connsiteX7" fmla="*/ 28596 w 53072"/>
                <a:gd name="connsiteY7" fmla="*/ 36519 h 43219"/>
                <a:gd name="connsiteX8" fmla="*/ 34165 w 53072"/>
                <a:gd name="connsiteY8" fmla="*/ 22813 h 43219"/>
                <a:gd name="connsiteX9" fmla="*/ 37416 w 53072"/>
                <a:gd name="connsiteY9" fmla="*/ 29949 h 43219"/>
                <a:gd name="connsiteX10" fmla="*/ 41834 w 53072"/>
                <a:gd name="connsiteY10" fmla="*/ 15213 h 43219"/>
                <a:gd name="connsiteX11" fmla="*/ 40386 w 53072"/>
                <a:gd name="connsiteY11" fmla="*/ 17889 h 43219"/>
                <a:gd name="connsiteX12" fmla="*/ 38360 w 53072"/>
                <a:gd name="connsiteY12" fmla="*/ 5285 h 43219"/>
                <a:gd name="connsiteX13" fmla="*/ 38436 w 53072"/>
                <a:gd name="connsiteY13" fmla="*/ 6549 h 43219"/>
                <a:gd name="connsiteX14" fmla="*/ 29114 w 53072"/>
                <a:gd name="connsiteY14" fmla="*/ 3811 h 43219"/>
                <a:gd name="connsiteX15" fmla="*/ 29856 w 53072"/>
                <a:gd name="connsiteY15" fmla="*/ 2199 h 43219"/>
                <a:gd name="connsiteX16" fmla="*/ 22177 w 53072"/>
                <a:gd name="connsiteY16" fmla="*/ 4579 h 43219"/>
                <a:gd name="connsiteX17" fmla="*/ 22536 w 53072"/>
                <a:gd name="connsiteY17" fmla="*/ 3189 h 43219"/>
                <a:gd name="connsiteX18" fmla="*/ 14036 w 53072"/>
                <a:gd name="connsiteY18" fmla="*/ 5051 h 43219"/>
                <a:gd name="connsiteX19" fmla="*/ 15336 w 53072"/>
                <a:gd name="connsiteY19" fmla="*/ 6399 h 43219"/>
                <a:gd name="connsiteX20" fmla="*/ 4163 w 53072"/>
                <a:gd name="connsiteY20" fmla="*/ 15648 h 43219"/>
                <a:gd name="connsiteX21" fmla="*/ 3936 w 53072"/>
                <a:gd name="connsiteY21" fmla="*/ 14229 h 43219"/>
                <a:gd name="connsiteX0" fmla="*/ 3936 w 53072"/>
                <a:gd name="connsiteY0" fmla="*/ 14229 h 43219"/>
                <a:gd name="connsiteX1" fmla="*/ 5659 w 53072"/>
                <a:gd name="connsiteY1" fmla="*/ 6766 h 43219"/>
                <a:gd name="connsiteX2" fmla="*/ 14041 w 53072"/>
                <a:gd name="connsiteY2" fmla="*/ 5061 h 43219"/>
                <a:gd name="connsiteX3" fmla="*/ 22492 w 53072"/>
                <a:gd name="connsiteY3" fmla="*/ 3291 h 43219"/>
                <a:gd name="connsiteX4" fmla="*/ 25785 w 53072"/>
                <a:gd name="connsiteY4" fmla="*/ 59 h 43219"/>
                <a:gd name="connsiteX5" fmla="*/ 29869 w 53072"/>
                <a:gd name="connsiteY5" fmla="*/ 2340 h 43219"/>
                <a:gd name="connsiteX6" fmla="*/ 35499 w 53072"/>
                <a:gd name="connsiteY6" fmla="*/ 549 h 43219"/>
                <a:gd name="connsiteX7" fmla="*/ 38354 w 53072"/>
                <a:gd name="connsiteY7" fmla="*/ 5435 h 43219"/>
                <a:gd name="connsiteX8" fmla="*/ 42018 w 53072"/>
                <a:gd name="connsiteY8" fmla="*/ 10177 h 43219"/>
                <a:gd name="connsiteX9" fmla="*/ 41854 w 53072"/>
                <a:gd name="connsiteY9" fmla="*/ 15319 h 43219"/>
                <a:gd name="connsiteX10" fmla="*/ 43052 w 53072"/>
                <a:gd name="connsiteY10" fmla="*/ 23181 h 43219"/>
                <a:gd name="connsiteX11" fmla="*/ 37440 w 53072"/>
                <a:gd name="connsiteY11" fmla="*/ 30063 h 43219"/>
                <a:gd name="connsiteX12" fmla="*/ 35431 w 53072"/>
                <a:gd name="connsiteY12" fmla="*/ 35960 h 43219"/>
                <a:gd name="connsiteX13" fmla="*/ 28591 w 53072"/>
                <a:gd name="connsiteY13" fmla="*/ 36674 h 43219"/>
                <a:gd name="connsiteX14" fmla="*/ 23703 w 53072"/>
                <a:gd name="connsiteY14" fmla="*/ 42965 h 43219"/>
                <a:gd name="connsiteX15" fmla="*/ 16516 w 53072"/>
                <a:gd name="connsiteY15" fmla="*/ 39125 h 43219"/>
                <a:gd name="connsiteX16" fmla="*/ 5840 w 53072"/>
                <a:gd name="connsiteY16" fmla="*/ 35331 h 43219"/>
                <a:gd name="connsiteX17" fmla="*/ 1146 w 53072"/>
                <a:gd name="connsiteY17" fmla="*/ 31109 h 43219"/>
                <a:gd name="connsiteX18" fmla="*/ 2149 w 53072"/>
                <a:gd name="connsiteY18" fmla="*/ 25410 h 43219"/>
                <a:gd name="connsiteX19" fmla="*/ 31 w 53072"/>
                <a:gd name="connsiteY19" fmla="*/ 19563 h 43219"/>
                <a:gd name="connsiteX20" fmla="*/ 3899 w 53072"/>
                <a:gd name="connsiteY20" fmla="*/ 14366 h 43219"/>
                <a:gd name="connsiteX21" fmla="*/ 3936 w 53072"/>
                <a:gd name="connsiteY21" fmla="*/ 14229 h 43219"/>
                <a:gd name="connsiteX0" fmla="*/ 2744139 w 2744139"/>
                <a:gd name="connsiteY0" fmla="*/ 197164 h 1316005"/>
                <a:gd name="connsiteX1" fmla="*/ 2707599 w 2744139"/>
                <a:gd name="connsiteY1" fmla="*/ 233704 h 1316005"/>
                <a:gd name="connsiteX2" fmla="*/ 2671059 w 2744139"/>
                <a:gd name="connsiteY2" fmla="*/ 197164 h 1316005"/>
                <a:gd name="connsiteX3" fmla="*/ 2707599 w 2744139"/>
                <a:gd name="connsiteY3" fmla="*/ 160624 h 1316005"/>
                <a:gd name="connsiteX4" fmla="*/ 2744139 w 2744139"/>
                <a:gd name="connsiteY4" fmla="*/ 197164 h 1316005"/>
                <a:gd name="connsiteX0" fmla="*/ 2617966 w 2744139"/>
                <a:gd name="connsiteY0" fmla="*/ 228683 h 1316005"/>
                <a:gd name="connsiteX1" fmla="*/ 2536009 w 2744139"/>
                <a:gd name="connsiteY1" fmla="*/ 292884 h 1316005"/>
                <a:gd name="connsiteX2" fmla="*/ 2454052 w 2744139"/>
                <a:gd name="connsiteY2" fmla="*/ 222764 h 1316005"/>
                <a:gd name="connsiteX3" fmla="*/ 2536009 w 2744139"/>
                <a:gd name="connsiteY3" fmla="*/ 149685 h 1316005"/>
                <a:gd name="connsiteX4" fmla="*/ 2617966 w 2744139"/>
                <a:gd name="connsiteY4" fmla="*/ 228683 h 1316005"/>
                <a:gd name="connsiteX0" fmla="*/ 2403796 w 2744139"/>
                <a:gd name="connsiteY0" fmla="*/ 301085 h 1316005"/>
                <a:gd name="connsiteX1" fmla="*/ 2294177 w 2744139"/>
                <a:gd name="connsiteY1" fmla="*/ 407745 h 1316005"/>
                <a:gd name="connsiteX2" fmla="*/ 2190476 w 2744139"/>
                <a:gd name="connsiteY2" fmla="*/ 298126 h 1316005"/>
                <a:gd name="connsiteX3" fmla="*/ 2294177 w 2744139"/>
                <a:gd name="connsiteY3" fmla="*/ 191466 h 1316005"/>
                <a:gd name="connsiteX4" fmla="*/ 2403796 w 2744139"/>
                <a:gd name="connsiteY4" fmla="*/ 301085 h 1316005"/>
                <a:gd name="connsiteX0" fmla="*/ 4729 w 53072"/>
                <a:gd name="connsiteY0" fmla="*/ 26036 h 43219"/>
                <a:gd name="connsiteX1" fmla="*/ 2196 w 53072"/>
                <a:gd name="connsiteY1" fmla="*/ 25239 h 43219"/>
                <a:gd name="connsiteX2" fmla="*/ 6964 w 53072"/>
                <a:gd name="connsiteY2" fmla="*/ 34758 h 43219"/>
                <a:gd name="connsiteX3" fmla="*/ 5856 w 53072"/>
                <a:gd name="connsiteY3" fmla="*/ 35139 h 43219"/>
                <a:gd name="connsiteX4" fmla="*/ 16514 w 53072"/>
                <a:gd name="connsiteY4" fmla="*/ 38949 h 43219"/>
                <a:gd name="connsiteX5" fmla="*/ 15846 w 53072"/>
                <a:gd name="connsiteY5" fmla="*/ 37209 h 43219"/>
                <a:gd name="connsiteX6" fmla="*/ 28863 w 53072"/>
                <a:gd name="connsiteY6" fmla="*/ 34610 h 43219"/>
                <a:gd name="connsiteX7" fmla="*/ 28596 w 53072"/>
                <a:gd name="connsiteY7" fmla="*/ 36519 h 43219"/>
                <a:gd name="connsiteX8" fmla="*/ 34165 w 53072"/>
                <a:gd name="connsiteY8" fmla="*/ 22813 h 43219"/>
                <a:gd name="connsiteX9" fmla="*/ 37416 w 53072"/>
                <a:gd name="connsiteY9" fmla="*/ 29949 h 43219"/>
                <a:gd name="connsiteX10" fmla="*/ 41834 w 53072"/>
                <a:gd name="connsiteY10" fmla="*/ 15213 h 43219"/>
                <a:gd name="connsiteX11" fmla="*/ 40386 w 53072"/>
                <a:gd name="connsiteY11" fmla="*/ 17889 h 43219"/>
                <a:gd name="connsiteX12" fmla="*/ 38360 w 53072"/>
                <a:gd name="connsiteY12" fmla="*/ 5285 h 43219"/>
                <a:gd name="connsiteX13" fmla="*/ 38436 w 53072"/>
                <a:gd name="connsiteY13" fmla="*/ 6549 h 43219"/>
                <a:gd name="connsiteX14" fmla="*/ 29114 w 53072"/>
                <a:gd name="connsiteY14" fmla="*/ 3811 h 43219"/>
                <a:gd name="connsiteX15" fmla="*/ 29856 w 53072"/>
                <a:gd name="connsiteY15" fmla="*/ 2199 h 43219"/>
                <a:gd name="connsiteX16" fmla="*/ 22177 w 53072"/>
                <a:gd name="connsiteY16" fmla="*/ 4579 h 43219"/>
                <a:gd name="connsiteX17" fmla="*/ 22536 w 53072"/>
                <a:gd name="connsiteY17" fmla="*/ 3189 h 43219"/>
                <a:gd name="connsiteX18" fmla="*/ 14036 w 53072"/>
                <a:gd name="connsiteY18" fmla="*/ 5051 h 43219"/>
                <a:gd name="connsiteX19" fmla="*/ 15336 w 53072"/>
                <a:gd name="connsiteY19" fmla="*/ 6399 h 43219"/>
                <a:gd name="connsiteX20" fmla="*/ 4163 w 53072"/>
                <a:gd name="connsiteY20" fmla="*/ 15648 h 43219"/>
                <a:gd name="connsiteX21" fmla="*/ 3936 w 53072"/>
                <a:gd name="connsiteY21" fmla="*/ 14229 h 43219"/>
                <a:gd name="connsiteX0" fmla="*/ 3936 w 53072"/>
                <a:gd name="connsiteY0" fmla="*/ 14229 h 43219"/>
                <a:gd name="connsiteX1" fmla="*/ 5659 w 53072"/>
                <a:gd name="connsiteY1" fmla="*/ 6766 h 43219"/>
                <a:gd name="connsiteX2" fmla="*/ 14041 w 53072"/>
                <a:gd name="connsiteY2" fmla="*/ 5061 h 43219"/>
                <a:gd name="connsiteX3" fmla="*/ 22492 w 53072"/>
                <a:gd name="connsiteY3" fmla="*/ 3291 h 43219"/>
                <a:gd name="connsiteX4" fmla="*/ 25785 w 53072"/>
                <a:gd name="connsiteY4" fmla="*/ 59 h 43219"/>
                <a:gd name="connsiteX5" fmla="*/ 29869 w 53072"/>
                <a:gd name="connsiteY5" fmla="*/ 2340 h 43219"/>
                <a:gd name="connsiteX6" fmla="*/ 35499 w 53072"/>
                <a:gd name="connsiteY6" fmla="*/ 549 h 43219"/>
                <a:gd name="connsiteX7" fmla="*/ 38354 w 53072"/>
                <a:gd name="connsiteY7" fmla="*/ 5435 h 43219"/>
                <a:gd name="connsiteX8" fmla="*/ 42018 w 53072"/>
                <a:gd name="connsiteY8" fmla="*/ 10177 h 43219"/>
                <a:gd name="connsiteX9" fmla="*/ 41854 w 53072"/>
                <a:gd name="connsiteY9" fmla="*/ 15319 h 43219"/>
                <a:gd name="connsiteX10" fmla="*/ 43052 w 53072"/>
                <a:gd name="connsiteY10" fmla="*/ 23181 h 43219"/>
                <a:gd name="connsiteX11" fmla="*/ 37440 w 53072"/>
                <a:gd name="connsiteY11" fmla="*/ 30063 h 43219"/>
                <a:gd name="connsiteX12" fmla="*/ 35431 w 53072"/>
                <a:gd name="connsiteY12" fmla="*/ 35960 h 43219"/>
                <a:gd name="connsiteX13" fmla="*/ 28591 w 53072"/>
                <a:gd name="connsiteY13" fmla="*/ 36674 h 43219"/>
                <a:gd name="connsiteX14" fmla="*/ 23703 w 53072"/>
                <a:gd name="connsiteY14" fmla="*/ 42965 h 43219"/>
                <a:gd name="connsiteX15" fmla="*/ 16516 w 53072"/>
                <a:gd name="connsiteY15" fmla="*/ 39125 h 43219"/>
                <a:gd name="connsiteX16" fmla="*/ 5840 w 53072"/>
                <a:gd name="connsiteY16" fmla="*/ 35331 h 43219"/>
                <a:gd name="connsiteX17" fmla="*/ 1146 w 53072"/>
                <a:gd name="connsiteY17" fmla="*/ 31109 h 43219"/>
                <a:gd name="connsiteX18" fmla="*/ 2149 w 53072"/>
                <a:gd name="connsiteY18" fmla="*/ 25410 h 43219"/>
                <a:gd name="connsiteX19" fmla="*/ 31 w 53072"/>
                <a:gd name="connsiteY19" fmla="*/ 19563 h 43219"/>
                <a:gd name="connsiteX20" fmla="*/ 3899 w 53072"/>
                <a:gd name="connsiteY20" fmla="*/ 14366 h 43219"/>
                <a:gd name="connsiteX21" fmla="*/ 3936 w 53072"/>
                <a:gd name="connsiteY21" fmla="*/ 14229 h 43219"/>
                <a:gd name="connsiteX0" fmla="*/ 2744139 w 2744139"/>
                <a:gd name="connsiteY0" fmla="*/ 197164 h 1316005"/>
                <a:gd name="connsiteX1" fmla="*/ 2707599 w 2744139"/>
                <a:gd name="connsiteY1" fmla="*/ 233704 h 1316005"/>
                <a:gd name="connsiteX2" fmla="*/ 2671059 w 2744139"/>
                <a:gd name="connsiteY2" fmla="*/ 197164 h 1316005"/>
                <a:gd name="connsiteX3" fmla="*/ 2707599 w 2744139"/>
                <a:gd name="connsiteY3" fmla="*/ 160624 h 1316005"/>
                <a:gd name="connsiteX4" fmla="*/ 2744139 w 2744139"/>
                <a:gd name="connsiteY4" fmla="*/ 197164 h 1316005"/>
                <a:gd name="connsiteX0" fmla="*/ 2617966 w 2744139"/>
                <a:gd name="connsiteY0" fmla="*/ 228683 h 1316005"/>
                <a:gd name="connsiteX1" fmla="*/ 2536009 w 2744139"/>
                <a:gd name="connsiteY1" fmla="*/ 292884 h 1316005"/>
                <a:gd name="connsiteX2" fmla="*/ 2454052 w 2744139"/>
                <a:gd name="connsiteY2" fmla="*/ 222764 h 1316005"/>
                <a:gd name="connsiteX3" fmla="*/ 2536009 w 2744139"/>
                <a:gd name="connsiteY3" fmla="*/ 149685 h 1316005"/>
                <a:gd name="connsiteX4" fmla="*/ 2617966 w 2744139"/>
                <a:gd name="connsiteY4" fmla="*/ 228683 h 1316005"/>
                <a:gd name="connsiteX0" fmla="*/ 2403796 w 2744139"/>
                <a:gd name="connsiteY0" fmla="*/ 301085 h 1316005"/>
                <a:gd name="connsiteX1" fmla="*/ 2294177 w 2744139"/>
                <a:gd name="connsiteY1" fmla="*/ 407745 h 1316005"/>
                <a:gd name="connsiteX2" fmla="*/ 2190476 w 2744139"/>
                <a:gd name="connsiteY2" fmla="*/ 298126 h 1316005"/>
                <a:gd name="connsiteX3" fmla="*/ 2294177 w 2744139"/>
                <a:gd name="connsiteY3" fmla="*/ 191466 h 1316005"/>
                <a:gd name="connsiteX4" fmla="*/ 2403796 w 2744139"/>
                <a:gd name="connsiteY4" fmla="*/ 301085 h 1316005"/>
                <a:gd name="connsiteX0" fmla="*/ 4729 w 53072"/>
                <a:gd name="connsiteY0" fmla="*/ 26036 h 43219"/>
                <a:gd name="connsiteX1" fmla="*/ 2196 w 53072"/>
                <a:gd name="connsiteY1" fmla="*/ 25239 h 43219"/>
                <a:gd name="connsiteX2" fmla="*/ 6964 w 53072"/>
                <a:gd name="connsiteY2" fmla="*/ 34758 h 43219"/>
                <a:gd name="connsiteX3" fmla="*/ 5856 w 53072"/>
                <a:gd name="connsiteY3" fmla="*/ 35139 h 43219"/>
                <a:gd name="connsiteX4" fmla="*/ 16514 w 53072"/>
                <a:gd name="connsiteY4" fmla="*/ 38949 h 43219"/>
                <a:gd name="connsiteX5" fmla="*/ 15846 w 53072"/>
                <a:gd name="connsiteY5" fmla="*/ 37209 h 43219"/>
                <a:gd name="connsiteX6" fmla="*/ 28863 w 53072"/>
                <a:gd name="connsiteY6" fmla="*/ 34610 h 43219"/>
                <a:gd name="connsiteX7" fmla="*/ 28596 w 53072"/>
                <a:gd name="connsiteY7" fmla="*/ 36519 h 43219"/>
                <a:gd name="connsiteX8" fmla="*/ 34165 w 53072"/>
                <a:gd name="connsiteY8" fmla="*/ 22813 h 43219"/>
                <a:gd name="connsiteX9" fmla="*/ 37416 w 53072"/>
                <a:gd name="connsiteY9" fmla="*/ 29949 h 43219"/>
                <a:gd name="connsiteX10" fmla="*/ 41834 w 53072"/>
                <a:gd name="connsiteY10" fmla="*/ 15213 h 43219"/>
                <a:gd name="connsiteX11" fmla="*/ 40386 w 53072"/>
                <a:gd name="connsiteY11" fmla="*/ 17889 h 43219"/>
                <a:gd name="connsiteX12" fmla="*/ 38360 w 53072"/>
                <a:gd name="connsiteY12" fmla="*/ 5285 h 43219"/>
                <a:gd name="connsiteX13" fmla="*/ 38436 w 53072"/>
                <a:gd name="connsiteY13" fmla="*/ 6549 h 43219"/>
                <a:gd name="connsiteX14" fmla="*/ 29114 w 53072"/>
                <a:gd name="connsiteY14" fmla="*/ 3811 h 43219"/>
                <a:gd name="connsiteX15" fmla="*/ 29856 w 53072"/>
                <a:gd name="connsiteY15" fmla="*/ 2199 h 43219"/>
                <a:gd name="connsiteX16" fmla="*/ 22177 w 53072"/>
                <a:gd name="connsiteY16" fmla="*/ 4579 h 43219"/>
                <a:gd name="connsiteX17" fmla="*/ 22536 w 53072"/>
                <a:gd name="connsiteY17" fmla="*/ 3189 h 43219"/>
                <a:gd name="connsiteX18" fmla="*/ 14036 w 53072"/>
                <a:gd name="connsiteY18" fmla="*/ 5051 h 43219"/>
                <a:gd name="connsiteX19" fmla="*/ 15336 w 53072"/>
                <a:gd name="connsiteY19" fmla="*/ 6399 h 43219"/>
                <a:gd name="connsiteX20" fmla="*/ 4163 w 53072"/>
                <a:gd name="connsiteY20" fmla="*/ 15648 h 43219"/>
                <a:gd name="connsiteX21" fmla="*/ 3936 w 53072"/>
                <a:gd name="connsiteY21" fmla="*/ 14229 h 43219"/>
                <a:gd name="connsiteX0" fmla="*/ 3936 w 53072"/>
                <a:gd name="connsiteY0" fmla="*/ 14229 h 43219"/>
                <a:gd name="connsiteX1" fmla="*/ 5659 w 53072"/>
                <a:gd name="connsiteY1" fmla="*/ 6766 h 43219"/>
                <a:gd name="connsiteX2" fmla="*/ 14041 w 53072"/>
                <a:gd name="connsiteY2" fmla="*/ 5061 h 43219"/>
                <a:gd name="connsiteX3" fmla="*/ 22492 w 53072"/>
                <a:gd name="connsiteY3" fmla="*/ 3291 h 43219"/>
                <a:gd name="connsiteX4" fmla="*/ 25785 w 53072"/>
                <a:gd name="connsiteY4" fmla="*/ 59 h 43219"/>
                <a:gd name="connsiteX5" fmla="*/ 29869 w 53072"/>
                <a:gd name="connsiteY5" fmla="*/ 2340 h 43219"/>
                <a:gd name="connsiteX6" fmla="*/ 35499 w 53072"/>
                <a:gd name="connsiteY6" fmla="*/ 549 h 43219"/>
                <a:gd name="connsiteX7" fmla="*/ 38354 w 53072"/>
                <a:gd name="connsiteY7" fmla="*/ 5435 h 43219"/>
                <a:gd name="connsiteX8" fmla="*/ 42018 w 53072"/>
                <a:gd name="connsiteY8" fmla="*/ 10177 h 43219"/>
                <a:gd name="connsiteX9" fmla="*/ 41854 w 53072"/>
                <a:gd name="connsiteY9" fmla="*/ 15319 h 43219"/>
                <a:gd name="connsiteX10" fmla="*/ 43052 w 53072"/>
                <a:gd name="connsiteY10" fmla="*/ 23181 h 43219"/>
                <a:gd name="connsiteX11" fmla="*/ 37440 w 53072"/>
                <a:gd name="connsiteY11" fmla="*/ 30063 h 43219"/>
                <a:gd name="connsiteX12" fmla="*/ 35431 w 53072"/>
                <a:gd name="connsiteY12" fmla="*/ 35960 h 43219"/>
                <a:gd name="connsiteX13" fmla="*/ 28591 w 53072"/>
                <a:gd name="connsiteY13" fmla="*/ 36674 h 43219"/>
                <a:gd name="connsiteX14" fmla="*/ 23703 w 53072"/>
                <a:gd name="connsiteY14" fmla="*/ 42965 h 43219"/>
                <a:gd name="connsiteX15" fmla="*/ 16516 w 53072"/>
                <a:gd name="connsiteY15" fmla="*/ 39125 h 43219"/>
                <a:gd name="connsiteX16" fmla="*/ 5840 w 53072"/>
                <a:gd name="connsiteY16" fmla="*/ 35331 h 43219"/>
                <a:gd name="connsiteX17" fmla="*/ 1146 w 53072"/>
                <a:gd name="connsiteY17" fmla="*/ 31109 h 43219"/>
                <a:gd name="connsiteX18" fmla="*/ 2149 w 53072"/>
                <a:gd name="connsiteY18" fmla="*/ 25410 h 43219"/>
                <a:gd name="connsiteX19" fmla="*/ 31 w 53072"/>
                <a:gd name="connsiteY19" fmla="*/ 19563 h 43219"/>
                <a:gd name="connsiteX20" fmla="*/ 3899 w 53072"/>
                <a:gd name="connsiteY20" fmla="*/ 14366 h 43219"/>
                <a:gd name="connsiteX21" fmla="*/ 3936 w 53072"/>
                <a:gd name="connsiteY21" fmla="*/ 14229 h 43219"/>
                <a:gd name="connsiteX0" fmla="*/ 2744139 w 2744139"/>
                <a:gd name="connsiteY0" fmla="*/ 197164 h 1316005"/>
                <a:gd name="connsiteX1" fmla="*/ 2707599 w 2744139"/>
                <a:gd name="connsiteY1" fmla="*/ 233704 h 1316005"/>
                <a:gd name="connsiteX2" fmla="*/ 2671059 w 2744139"/>
                <a:gd name="connsiteY2" fmla="*/ 197164 h 1316005"/>
                <a:gd name="connsiteX3" fmla="*/ 2707599 w 2744139"/>
                <a:gd name="connsiteY3" fmla="*/ 160624 h 1316005"/>
                <a:gd name="connsiteX4" fmla="*/ 2744139 w 2744139"/>
                <a:gd name="connsiteY4" fmla="*/ 197164 h 1316005"/>
                <a:gd name="connsiteX0" fmla="*/ 2617966 w 2744139"/>
                <a:gd name="connsiteY0" fmla="*/ 228683 h 1316005"/>
                <a:gd name="connsiteX1" fmla="*/ 2536009 w 2744139"/>
                <a:gd name="connsiteY1" fmla="*/ 292884 h 1316005"/>
                <a:gd name="connsiteX2" fmla="*/ 2454052 w 2744139"/>
                <a:gd name="connsiteY2" fmla="*/ 222764 h 1316005"/>
                <a:gd name="connsiteX3" fmla="*/ 2536009 w 2744139"/>
                <a:gd name="connsiteY3" fmla="*/ 149685 h 1316005"/>
                <a:gd name="connsiteX4" fmla="*/ 2617966 w 2744139"/>
                <a:gd name="connsiteY4" fmla="*/ 228683 h 1316005"/>
                <a:gd name="connsiteX0" fmla="*/ 2403796 w 2744139"/>
                <a:gd name="connsiteY0" fmla="*/ 301085 h 1316005"/>
                <a:gd name="connsiteX1" fmla="*/ 2294177 w 2744139"/>
                <a:gd name="connsiteY1" fmla="*/ 407745 h 1316005"/>
                <a:gd name="connsiteX2" fmla="*/ 2190476 w 2744139"/>
                <a:gd name="connsiteY2" fmla="*/ 298126 h 1316005"/>
                <a:gd name="connsiteX3" fmla="*/ 2294177 w 2744139"/>
                <a:gd name="connsiteY3" fmla="*/ 191466 h 1316005"/>
                <a:gd name="connsiteX4" fmla="*/ 2403796 w 2744139"/>
                <a:gd name="connsiteY4" fmla="*/ 301085 h 1316005"/>
                <a:gd name="connsiteX0" fmla="*/ 4729 w 53072"/>
                <a:gd name="connsiteY0" fmla="*/ 26036 h 43219"/>
                <a:gd name="connsiteX1" fmla="*/ 2196 w 53072"/>
                <a:gd name="connsiteY1" fmla="*/ 25239 h 43219"/>
                <a:gd name="connsiteX2" fmla="*/ 6964 w 53072"/>
                <a:gd name="connsiteY2" fmla="*/ 34758 h 43219"/>
                <a:gd name="connsiteX3" fmla="*/ 5856 w 53072"/>
                <a:gd name="connsiteY3" fmla="*/ 35139 h 43219"/>
                <a:gd name="connsiteX4" fmla="*/ 16514 w 53072"/>
                <a:gd name="connsiteY4" fmla="*/ 38949 h 43219"/>
                <a:gd name="connsiteX5" fmla="*/ 15846 w 53072"/>
                <a:gd name="connsiteY5" fmla="*/ 37209 h 43219"/>
                <a:gd name="connsiteX6" fmla="*/ 28863 w 53072"/>
                <a:gd name="connsiteY6" fmla="*/ 34610 h 43219"/>
                <a:gd name="connsiteX7" fmla="*/ 28596 w 53072"/>
                <a:gd name="connsiteY7" fmla="*/ 36519 h 43219"/>
                <a:gd name="connsiteX8" fmla="*/ 34165 w 53072"/>
                <a:gd name="connsiteY8" fmla="*/ 22813 h 43219"/>
                <a:gd name="connsiteX9" fmla="*/ 37416 w 53072"/>
                <a:gd name="connsiteY9" fmla="*/ 29949 h 43219"/>
                <a:gd name="connsiteX10" fmla="*/ 41834 w 53072"/>
                <a:gd name="connsiteY10" fmla="*/ 15213 h 43219"/>
                <a:gd name="connsiteX11" fmla="*/ 40386 w 53072"/>
                <a:gd name="connsiteY11" fmla="*/ 17889 h 43219"/>
                <a:gd name="connsiteX12" fmla="*/ 38360 w 53072"/>
                <a:gd name="connsiteY12" fmla="*/ 5285 h 43219"/>
                <a:gd name="connsiteX13" fmla="*/ 38436 w 53072"/>
                <a:gd name="connsiteY13" fmla="*/ 6549 h 43219"/>
                <a:gd name="connsiteX14" fmla="*/ 29114 w 53072"/>
                <a:gd name="connsiteY14" fmla="*/ 3811 h 43219"/>
                <a:gd name="connsiteX15" fmla="*/ 29856 w 53072"/>
                <a:gd name="connsiteY15" fmla="*/ 2199 h 43219"/>
                <a:gd name="connsiteX16" fmla="*/ 22177 w 53072"/>
                <a:gd name="connsiteY16" fmla="*/ 4579 h 43219"/>
                <a:gd name="connsiteX17" fmla="*/ 22536 w 53072"/>
                <a:gd name="connsiteY17" fmla="*/ 3189 h 43219"/>
                <a:gd name="connsiteX18" fmla="*/ 14036 w 53072"/>
                <a:gd name="connsiteY18" fmla="*/ 5051 h 43219"/>
                <a:gd name="connsiteX19" fmla="*/ 15336 w 53072"/>
                <a:gd name="connsiteY19" fmla="*/ 6399 h 43219"/>
                <a:gd name="connsiteX20" fmla="*/ 4163 w 53072"/>
                <a:gd name="connsiteY20" fmla="*/ 15648 h 43219"/>
                <a:gd name="connsiteX21" fmla="*/ 3936 w 53072"/>
                <a:gd name="connsiteY21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3072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2744139" h="1316005">
                  <a:moveTo>
                    <a:pt x="2744139" y="197164"/>
                  </a:moveTo>
                  <a:cubicBezTo>
                    <a:pt x="2744139" y="217344"/>
                    <a:pt x="2727779" y="233704"/>
                    <a:pt x="2707599" y="233704"/>
                  </a:cubicBezTo>
                  <a:cubicBezTo>
                    <a:pt x="2687419" y="233704"/>
                    <a:pt x="2671059" y="217344"/>
                    <a:pt x="2671059" y="197164"/>
                  </a:cubicBezTo>
                  <a:cubicBezTo>
                    <a:pt x="2671059" y="176984"/>
                    <a:pt x="2687419" y="160624"/>
                    <a:pt x="2707599" y="160624"/>
                  </a:cubicBezTo>
                  <a:cubicBezTo>
                    <a:pt x="2727779" y="160624"/>
                    <a:pt x="2744139" y="176984"/>
                    <a:pt x="2744139" y="197164"/>
                  </a:cubicBezTo>
                  <a:close/>
                </a:path>
                <a:path w="2744139" h="1316005">
                  <a:moveTo>
                    <a:pt x="2617966" y="228683"/>
                  </a:moveTo>
                  <a:cubicBezTo>
                    <a:pt x="2617966" y="270305"/>
                    <a:pt x="2578124" y="293871"/>
                    <a:pt x="2536009" y="292884"/>
                  </a:cubicBezTo>
                  <a:cubicBezTo>
                    <a:pt x="2493894" y="291897"/>
                    <a:pt x="2454052" y="274961"/>
                    <a:pt x="2454052" y="222764"/>
                  </a:cubicBezTo>
                  <a:cubicBezTo>
                    <a:pt x="2448133" y="167608"/>
                    <a:pt x="2493894" y="148698"/>
                    <a:pt x="2536009" y="149685"/>
                  </a:cubicBezTo>
                  <a:cubicBezTo>
                    <a:pt x="2578124" y="150672"/>
                    <a:pt x="2617966" y="187061"/>
                    <a:pt x="2617966" y="228683"/>
                  </a:cubicBezTo>
                  <a:close/>
                </a:path>
                <a:path w="2744139" h="1316005">
                  <a:moveTo>
                    <a:pt x="2403796" y="301085"/>
                  </a:moveTo>
                  <a:cubicBezTo>
                    <a:pt x="2406755" y="372641"/>
                    <a:pt x="2341567" y="408238"/>
                    <a:pt x="2294177" y="407745"/>
                  </a:cubicBezTo>
                  <a:cubicBezTo>
                    <a:pt x="2246787" y="407252"/>
                    <a:pt x="2190476" y="358667"/>
                    <a:pt x="2190476" y="298126"/>
                  </a:cubicBezTo>
                  <a:cubicBezTo>
                    <a:pt x="2190476" y="237585"/>
                    <a:pt x="2246787" y="190973"/>
                    <a:pt x="2294177" y="191466"/>
                  </a:cubicBezTo>
                  <a:cubicBezTo>
                    <a:pt x="2341567" y="191959"/>
                    <a:pt x="2400837" y="229529"/>
                    <a:pt x="2403796" y="301085"/>
                  </a:cubicBezTo>
                  <a:close/>
                </a:path>
                <a:path w="53072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34165" y="22813"/>
                  </a:moveTo>
                  <a:cubicBezTo>
                    <a:pt x="36169" y="24141"/>
                    <a:pt x="37434" y="26917"/>
                    <a:pt x="37416" y="2994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accent1">
                    <a:lumMod val="75000"/>
                  </a:schemeClr>
                </a:gs>
              </a:gsLst>
              <a:path path="circle">
                <a:fillToRect r="100000" b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129490" y="4847425"/>
              <a:ext cx="104874" cy="93551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Oval 427"/>
            <p:cNvSpPr/>
            <p:nvPr/>
          </p:nvSpPr>
          <p:spPr>
            <a:xfrm>
              <a:off x="6229268" y="4920054"/>
              <a:ext cx="130615" cy="153075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Oval 428"/>
            <p:cNvSpPr/>
            <p:nvPr/>
          </p:nvSpPr>
          <p:spPr>
            <a:xfrm>
              <a:off x="5988888" y="4814077"/>
              <a:ext cx="78656" cy="70163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6" name="Group 215"/>
          <p:cNvGrpSpPr/>
          <p:nvPr/>
        </p:nvGrpSpPr>
        <p:grpSpPr>
          <a:xfrm>
            <a:off x="8126338" y="4762718"/>
            <a:ext cx="789062" cy="978336"/>
            <a:chOff x="6268649" y="3708736"/>
            <a:chExt cx="1860093" cy="2306277"/>
          </a:xfrm>
        </p:grpSpPr>
        <p:sp>
          <p:nvSpPr>
            <p:cNvPr id="217" name="Freeform 216"/>
            <p:cNvSpPr/>
            <p:nvPr/>
          </p:nvSpPr>
          <p:spPr>
            <a:xfrm>
              <a:off x="6897232" y="4981184"/>
              <a:ext cx="1231510" cy="1033829"/>
            </a:xfrm>
            <a:custGeom>
              <a:avLst/>
              <a:gdLst>
                <a:gd name="connsiteX0" fmla="*/ 773373 w 1216039"/>
                <a:gd name="connsiteY0" fmla="*/ 58 h 1033829"/>
                <a:gd name="connsiteX1" fmla="*/ 891669 w 1216039"/>
                <a:gd name="connsiteY1" fmla="*/ 6452 h 1033829"/>
                <a:gd name="connsiteX2" fmla="*/ 965205 w 1216039"/>
                <a:gd name="connsiteY2" fmla="*/ 22438 h 1033829"/>
                <a:gd name="connsiteX3" fmla="*/ 1009966 w 1216039"/>
                <a:gd name="connsiteY3" fmla="*/ 57608 h 1033829"/>
                <a:gd name="connsiteX4" fmla="*/ 1022754 w 1216039"/>
                <a:gd name="connsiteY4" fmla="*/ 134340 h 1033829"/>
                <a:gd name="connsiteX5" fmla="*/ 1003571 w 1216039"/>
                <a:gd name="connsiteY5" fmla="*/ 275017 h 1033829"/>
                <a:gd name="connsiteX6" fmla="*/ 1029149 w 1216039"/>
                <a:gd name="connsiteY6" fmla="*/ 438075 h 1033829"/>
                <a:gd name="connsiteX7" fmla="*/ 1061121 w 1216039"/>
                <a:gd name="connsiteY7" fmla="*/ 473244 h 1033829"/>
                <a:gd name="connsiteX8" fmla="*/ 1125065 w 1216039"/>
                <a:gd name="connsiteY8" fmla="*/ 569160 h 1033829"/>
                <a:gd name="connsiteX9" fmla="*/ 1105882 w 1216039"/>
                <a:gd name="connsiteY9" fmla="*/ 700245 h 1033829"/>
                <a:gd name="connsiteX10" fmla="*/ 1115473 w 1216039"/>
                <a:gd name="connsiteY10" fmla="*/ 786570 h 1033829"/>
                <a:gd name="connsiteX11" fmla="*/ 1198600 w 1216039"/>
                <a:gd name="connsiteY11" fmla="*/ 936838 h 1033829"/>
                <a:gd name="connsiteX12" fmla="*/ 1208192 w 1216039"/>
                <a:gd name="connsiteY12" fmla="*/ 1023163 h 1033829"/>
                <a:gd name="connsiteX13" fmla="*/ 1105882 w 1216039"/>
                <a:gd name="connsiteY13" fmla="*/ 1029557 h 1033829"/>
                <a:gd name="connsiteX14" fmla="*/ 866091 w 1216039"/>
                <a:gd name="connsiteY14" fmla="*/ 1032754 h 1033829"/>
                <a:gd name="connsiteX15" fmla="*/ 191482 w 1216039"/>
                <a:gd name="connsiteY15" fmla="*/ 1010374 h 1033829"/>
                <a:gd name="connsiteX16" fmla="*/ 69988 w 1216039"/>
                <a:gd name="connsiteY16" fmla="*/ 1013571 h 1033829"/>
                <a:gd name="connsiteX17" fmla="*/ 2847 w 1216039"/>
                <a:gd name="connsiteY17" fmla="*/ 1016768 h 1033829"/>
                <a:gd name="connsiteX18" fmla="*/ 12438 w 1216039"/>
                <a:gd name="connsiteY18" fmla="*/ 978402 h 1033829"/>
                <a:gd name="connsiteX19" fmla="*/ 12438 w 1216039"/>
                <a:gd name="connsiteY19" fmla="*/ 885683 h 1033829"/>
                <a:gd name="connsiteX20" fmla="*/ 38016 w 1216039"/>
                <a:gd name="connsiteY20" fmla="*/ 850514 h 1033829"/>
                <a:gd name="connsiteX21" fmla="*/ 242637 w 1216039"/>
                <a:gd name="connsiteY21" fmla="*/ 754598 h 1033829"/>
                <a:gd name="connsiteX22" fmla="*/ 351342 w 1216039"/>
                <a:gd name="connsiteY22" fmla="*/ 626710 h 1033829"/>
                <a:gd name="connsiteX23" fmla="*/ 399300 w 1216039"/>
                <a:gd name="connsiteY23" fmla="*/ 470047 h 1033829"/>
                <a:gd name="connsiteX24" fmla="*/ 223454 w 1216039"/>
                <a:gd name="connsiteY24" fmla="*/ 255834 h 1033829"/>
                <a:gd name="connsiteX25" fmla="*/ 124340 w 1216039"/>
                <a:gd name="connsiteY25" fmla="*/ 121552 h 1033829"/>
                <a:gd name="connsiteX26" fmla="*/ 149918 w 1216039"/>
                <a:gd name="connsiteY26" fmla="*/ 44819 h 1033829"/>
                <a:gd name="connsiteX27" fmla="*/ 479230 w 1216039"/>
                <a:gd name="connsiteY27" fmla="*/ 9650 h 1033829"/>
                <a:gd name="connsiteX28" fmla="*/ 773373 w 1216039"/>
                <a:gd name="connsiteY28" fmla="*/ 58 h 1033829"/>
                <a:gd name="connsiteX0" fmla="*/ 774974 w 1217640"/>
                <a:gd name="connsiteY0" fmla="*/ 58 h 1033829"/>
                <a:gd name="connsiteX1" fmla="*/ 893270 w 1217640"/>
                <a:gd name="connsiteY1" fmla="*/ 6452 h 1033829"/>
                <a:gd name="connsiteX2" fmla="*/ 966806 w 1217640"/>
                <a:gd name="connsiteY2" fmla="*/ 22438 h 1033829"/>
                <a:gd name="connsiteX3" fmla="*/ 1011567 w 1217640"/>
                <a:gd name="connsiteY3" fmla="*/ 57608 h 1033829"/>
                <a:gd name="connsiteX4" fmla="*/ 1024355 w 1217640"/>
                <a:gd name="connsiteY4" fmla="*/ 134340 h 1033829"/>
                <a:gd name="connsiteX5" fmla="*/ 1005172 w 1217640"/>
                <a:gd name="connsiteY5" fmla="*/ 275017 h 1033829"/>
                <a:gd name="connsiteX6" fmla="*/ 1030750 w 1217640"/>
                <a:gd name="connsiteY6" fmla="*/ 438075 h 1033829"/>
                <a:gd name="connsiteX7" fmla="*/ 1062722 w 1217640"/>
                <a:gd name="connsiteY7" fmla="*/ 473244 h 1033829"/>
                <a:gd name="connsiteX8" fmla="*/ 1126666 w 1217640"/>
                <a:gd name="connsiteY8" fmla="*/ 569160 h 1033829"/>
                <a:gd name="connsiteX9" fmla="*/ 1107483 w 1217640"/>
                <a:gd name="connsiteY9" fmla="*/ 700245 h 1033829"/>
                <a:gd name="connsiteX10" fmla="*/ 1117074 w 1217640"/>
                <a:gd name="connsiteY10" fmla="*/ 786570 h 1033829"/>
                <a:gd name="connsiteX11" fmla="*/ 1200201 w 1217640"/>
                <a:gd name="connsiteY11" fmla="*/ 936838 h 1033829"/>
                <a:gd name="connsiteX12" fmla="*/ 1209793 w 1217640"/>
                <a:gd name="connsiteY12" fmla="*/ 1023163 h 1033829"/>
                <a:gd name="connsiteX13" fmla="*/ 1107483 w 1217640"/>
                <a:gd name="connsiteY13" fmla="*/ 1029557 h 1033829"/>
                <a:gd name="connsiteX14" fmla="*/ 867692 w 1217640"/>
                <a:gd name="connsiteY14" fmla="*/ 1032754 h 1033829"/>
                <a:gd name="connsiteX15" fmla="*/ 193083 w 1217640"/>
                <a:gd name="connsiteY15" fmla="*/ 1010374 h 1033829"/>
                <a:gd name="connsiteX16" fmla="*/ 71589 w 1217640"/>
                <a:gd name="connsiteY16" fmla="*/ 1013571 h 1033829"/>
                <a:gd name="connsiteX17" fmla="*/ 4448 w 1217640"/>
                <a:gd name="connsiteY17" fmla="*/ 1016768 h 1033829"/>
                <a:gd name="connsiteX18" fmla="*/ 14039 w 1217640"/>
                <a:gd name="connsiteY18" fmla="*/ 978402 h 1033829"/>
                <a:gd name="connsiteX19" fmla="*/ 14039 w 1217640"/>
                <a:gd name="connsiteY19" fmla="*/ 885683 h 1033829"/>
                <a:gd name="connsiteX20" fmla="*/ 17975 w 1217640"/>
                <a:gd name="connsiteY20" fmla="*/ 823461 h 1033829"/>
                <a:gd name="connsiteX21" fmla="*/ 244238 w 1217640"/>
                <a:gd name="connsiteY21" fmla="*/ 754598 h 1033829"/>
                <a:gd name="connsiteX22" fmla="*/ 352943 w 1217640"/>
                <a:gd name="connsiteY22" fmla="*/ 626710 h 1033829"/>
                <a:gd name="connsiteX23" fmla="*/ 400901 w 1217640"/>
                <a:gd name="connsiteY23" fmla="*/ 470047 h 1033829"/>
                <a:gd name="connsiteX24" fmla="*/ 225055 w 1217640"/>
                <a:gd name="connsiteY24" fmla="*/ 255834 h 1033829"/>
                <a:gd name="connsiteX25" fmla="*/ 125941 w 1217640"/>
                <a:gd name="connsiteY25" fmla="*/ 121552 h 1033829"/>
                <a:gd name="connsiteX26" fmla="*/ 151519 w 1217640"/>
                <a:gd name="connsiteY26" fmla="*/ 44819 h 1033829"/>
                <a:gd name="connsiteX27" fmla="*/ 480831 w 1217640"/>
                <a:gd name="connsiteY27" fmla="*/ 9650 h 1033829"/>
                <a:gd name="connsiteX28" fmla="*/ 774974 w 1217640"/>
                <a:gd name="connsiteY28" fmla="*/ 58 h 1033829"/>
                <a:gd name="connsiteX0" fmla="*/ 787496 w 1230162"/>
                <a:gd name="connsiteY0" fmla="*/ 58 h 1033829"/>
                <a:gd name="connsiteX1" fmla="*/ 905792 w 1230162"/>
                <a:gd name="connsiteY1" fmla="*/ 6452 h 1033829"/>
                <a:gd name="connsiteX2" fmla="*/ 979328 w 1230162"/>
                <a:gd name="connsiteY2" fmla="*/ 22438 h 1033829"/>
                <a:gd name="connsiteX3" fmla="*/ 1024089 w 1230162"/>
                <a:gd name="connsiteY3" fmla="*/ 57608 h 1033829"/>
                <a:gd name="connsiteX4" fmla="*/ 1036877 w 1230162"/>
                <a:gd name="connsiteY4" fmla="*/ 134340 h 1033829"/>
                <a:gd name="connsiteX5" fmla="*/ 1017694 w 1230162"/>
                <a:gd name="connsiteY5" fmla="*/ 275017 h 1033829"/>
                <a:gd name="connsiteX6" fmla="*/ 1043272 w 1230162"/>
                <a:gd name="connsiteY6" fmla="*/ 438075 h 1033829"/>
                <a:gd name="connsiteX7" fmla="*/ 1075244 w 1230162"/>
                <a:gd name="connsiteY7" fmla="*/ 473244 h 1033829"/>
                <a:gd name="connsiteX8" fmla="*/ 1139188 w 1230162"/>
                <a:gd name="connsiteY8" fmla="*/ 569160 h 1033829"/>
                <a:gd name="connsiteX9" fmla="*/ 1120005 w 1230162"/>
                <a:gd name="connsiteY9" fmla="*/ 700245 h 1033829"/>
                <a:gd name="connsiteX10" fmla="*/ 1129596 w 1230162"/>
                <a:gd name="connsiteY10" fmla="*/ 786570 h 1033829"/>
                <a:gd name="connsiteX11" fmla="*/ 1212723 w 1230162"/>
                <a:gd name="connsiteY11" fmla="*/ 936838 h 1033829"/>
                <a:gd name="connsiteX12" fmla="*/ 1222315 w 1230162"/>
                <a:gd name="connsiteY12" fmla="*/ 1023163 h 1033829"/>
                <a:gd name="connsiteX13" fmla="*/ 1120005 w 1230162"/>
                <a:gd name="connsiteY13" fmla="*/ 1029557 h 1033829"/>
                <a:gd name="connsiteX14" fmla="*/ 880214 w 1230162"/>
                <a:gd name="connsiteY14" fmla="*/ 1032754 h 1033829"/>
                <a:gd name="connsiteX15" fmla="*/ 205605 w 1230162"/>
                <a:gd name="connsiteY15" fmla="*/ 1010374 h 1033829"/>
                <a:gd name="connsiteX16" fmla="*/ 84111 w 1230162"/>
                <a:gd name="connsiteY16" fmla="*/ 1013571 h 1033829"/>
                <a:gd name="connsiteX17" fmla="*/ 16970 w 1230162"/>
                <a:gd name="connsiteY17" fmla="*/ 1016768 h 1033829"/>
                <a:gd name="connsiteX18" fmla="*/ 26561 w 1230162"/>
                <a:gd name="connsiteY18" fmla="*/ 978402 h 1033829"/>
                <a:gd name="connsiteX19" fmla="*/ 0 w 1230162"/>
                <a:gd name="connsiteY19" fmla="*/ 902899 h 1033829"/>
                <a:gd name="connsiteX20" fmla="*/ 26561 w 1230162"/>
                <a:gd name="connsiteY20" fmla="*/ 885683 h 1033829"/>
                <a:gd name="connsiteX21" fmla="*/ 30497 w 1230162"/>
                <a:gd name="connsiteY21" fmla="*/ 823461 h 1033829"/>
                <a:gd name="connsiteX22" fmla="*/ 256760 w 1230162"/>
                <a:gd name="connsiteY22" fmla="*/ 754598 h 1033829"/>
                <a:gd name="connsiteX23" fmla="*/ 365465 w 1230162"/>
                <a:gd name="connsiteY23" fmla="*/ 626710 h 1033829"/>
                <a:gd name="connsiteX24" fmla="*/ 413423 w 1230162"/>
                <a:gd name="connsiteY24" fmla="*/ 470047 h 1033829"/>
                <a:gd name="connsiteX25" fmla="*/ 237577 w 1230162"/>
                <a:gd name="connsiteY25" fmla="*/ 255834 h 1033829"/>
                <a:gd name="connsiteX26" fmla="*/ 138463 w 1230162"/>
                <a:gd name="connsiteY26" fmla="*/ 121552 h 1033829"/>
                <a:gd name="connsiteX27" fmla="*/ 164041 w 1230162"/>
                <a:gd name="connsiteY27" fmla="*/ 44819 h 1033829"/>
                <a:gd name="connsiteX28" fmla="*/ 493353 w 1230162"/>
                <a:gd name="connsiteY28" fmla="*/ 9650 h 1033829"/>
                <a:gd name="connsiteX29" fmla="*/ 787496 w 1230162"/>
                <a:gd name="connsiteY29" fmla="*/ 58 h 1033829"/>
                <a:gd name="connsiteX0" fmla="*/ 788844 w 1231510"/>
                <a:gd name="connsiteY0" fmla="*/ 58 h 1033829"/>
                <a:gd name="connsiteX1" fmla="*/ 907140 w 1231510"/>
                <a:gd name="connsiteY1" fmla="*/ 6452 h 1033829"/>
                <a:gd name="connsiteX2" fmla="*/ 980676 w 1231510"/>
                <a:gd name="connsiteY2" fmla="*/ 22438 h 1033829"/>
                <a:gd name="connsiteX3" fmla="*/ 1025437 w 1231510"/>
                <a:gd name="connsiteY3" fmla="*/ 57608 h 1033829"/>
                <a:gd name="connsiteX4" fmla="*/ 1038225 w 1231510"/>
                <a:gd name="connsiteY4" fmla="*/ 134340 h 1033829"/>
                <a:gd name="connsiteX5" fmla="*/ 1019042 w 1231510"/>
                <a:gd name="connsiteY5" fmla="*/ 275017 h 1033829"/>
                <a:gd name="connsiteX6" fmla="*/ 1044620 w 1231510"/>
                <a:gd name="connsiteY6" fmla="*/ 438075 h 1033829"/>
                <a:gd name="connsiteX7" fmla="*/ 1076592 w 1231510"/>
                <a:gd name="connsiteY7" fmla="*/ 473244 h 1033829"/>
                <a:gd name="connsiteX8" fmla="*/ 1140536 w 1231510"/>
                <a:gd name="connsiteY8" fmla="*/ 569160 h 1033829"/>
                <a:gd name="connsiteX9" fmla="*/ 1121353 w 1231510"/>
                <a:gd name="connsiteY9" fmla="*/ 700245 h 1033829"/>
                <a:gd name="connsiteX10" fmla="*/ 1130944 w 1231510"/>
                <a:gd name="connsiteY10" fmla="*/ 786570 h 1033829"/>
                <a:gd name="connsiteX11" fmla="*/ 1214071 w 1231510"/>
                <a:gd name="connsiteY11" fmla="*/ 936838 h 1033829"/>
                <a:gd name="connsiteX12" fmla="*/ 1223663 w 1231510"/>
                <a:gd name="connsiteY12" fmla="*/ 1023163 h 1033829"/>
                <a:gd name="connsiteX13" fmla="*/ 1121353 w 1231510"/>
                <a:gd name="connsiteY13" fmla="*/ 1029557 h 1033829"/>
                <a:gd name="connsiteX14" fmla="*/ 881562 w 1231510"/>
                <a:gd name="connsiteY14" fmla="*/ 1032754 h 1033829"/>
                <a:gd name="connsiteX15" fmla="*/ 206953 w 1231510"/>
                <a:gd name="connsiteY15" fmla="*/ 1010374 h 1033829"/>
                <a:gd name="connsiteX16" fmla="*/ 85459 w 1231510"/>
                <a:gd name="connsiteY16" fmla="*/ 1013571 h 1033829"/>
                <a:gd name="connsiteX17" fmla="*/ 18318 w 1231510"/>
                <a:gd name="connsiteY17" fmla="*/ 1016768 h 1033829"/>
                <a:gd name="connsiteX18" fmla="*/ 27909 w 1231510"/>
                <a:gd name="connsiteY18" fmla="*/ 978402 h 1033829"/>
                <a:gd name="connsiteX19" fmla="*/ 1348 w 1231510"/>
                <a:gd name="connsiteY19" fmla="*/ 902899 h 1033829"/>
                <a:gd name="connsiteX20" fmla="*/ 31845 w 1231510"/>
                <a:gd name="connsiteY20" fmla="*/ 823461 h 1033829"/>
                <a:gd name="connsiteX21" fmla="*/ 258108 w 1231510"/>
                <a:gd name="connsiteY21" fmla="*/ 754598 h 1033829"/>
                <a:gd name="connsiteX22" fmla="*/ 366813 w 1231510"/>
                <a:gd name="connsiteY22" fmla="*/ 626710 h 1033829"/>
                <a:gd name="connsiteX23" fmla="*/ 414771 w 1231510"/>
                <a:gd name="connsiteY23" fmla="*/ 470047 h 1033829"/>
                <a:gd name="connsiteX24" fmla="*/ 238925 w 1231510"/>
                <a:gd name="connsiteY24" fmla="*/ 255834 h 1033829"/>
                <a:gd name="connsiteX25" fmla="*/ 139811 w 1231510"/>
                <a:gd name="connsiteY25" fmla="*/ 121552 h 1033829"/>
                <a:gd name="connsiteX26" fmla="*/ 165389 w 1231510"/>
                <a:gd name="connsiteY26" fmla="*/ 44819 h 1033829"/>
                <a:gd name="connsiteX27" fmla="*/ 494701 w 1231510"/>
                <a:gd name="connsiteY27" fmla="*/ 9650 h 1033829"/>
                <a:gd name="connsiteX28" fmla="*/ 788844 w 1231510"/>
                <a:gd name="connsiteY28" fmla="*/ 58 h 1033829"/>
                <a:gd name="connsiteX0" fmla="*/ 788844 w 1231510"/>
                <a:gd name="connsiteY0" fmla="*/ 58 h 1033829"/>
                <a:gd name="connsiteX1" fmla="*/ 907140 w 1231510"/>
                <a:gd name="connsiteY1" fmla="*/ 6452 h 1033829"/>
                <a:gd name="connsiteX2" fmla="*/ 980676 w 1231510"/>
                <a:gd name="connsiteY2" fmla="*/ 22438 h 1033829"/>
                <a:gd name="connsiteX3" fmla="*/ 1025437 w 1231510"/>
                <a:gd name="connsiteY3" fmla="*/ 57608 h 1033829"/>
                <a:gd name="connsiteX4" fmla="*/ 1038225 w 1231510"/>
                <a:gd name="connsiteY4" fmla="*/ 134340 h 1033829"/>
                <a:gd name="connsiteX5" fmla="*/ 1019042 w 1231510"/>
                <a:gd name="connsiteY5" fmla="*/ 275017 h 1033829"/>
                <a:gd name="connsiteX6" fmla="*/ 1044620 w 1231510"/>
                <a:gd name="connsiteY6" fmla="*/ 438075 h 1033829"/>
                <a:gd name="connsiteX7" fmla="*/ 1076592 w 1231510"/>
                <a:gd name="connsiteY7" fmla="*/ 473244 h 1033829"/>
                <a:gd name="connsiteX8" fmla="*/ 1140536 w 1231510"/>
                <a:gd name="connsiteY8" fmla="*/ 569160 h 1033829"/>
                <a:gd name="connsiteX9" fmla="*/ 1121353 w 1231510"/>
                <a:gd name="connsiteY9" fmla="*/ 700245 h 1033829"/>
                <a:gd name="connsiteX10" fmla="*/ 1130944 w 1231510"/>
                <a:gd name="connsiteY10" fmla="*/ 786570 h 1033829"/>
                <a:gd name="connsiteX11" fmla="*/ 1214071 w 1231510"/>
                <a:gd name="connsiteY11" fmla="*/ 936838 h 1033829"/>
                <a:gd name="connsiteX12" fmla="*/ 1223663 w 1231510"/>
                <a:gd name="connsiteY12" fmla="*/ 1023163 h 1033829"/>
                <a:gd name="connsiteX13" fmla="*/ 1121353 w 1231510"/>
                <a:gd name="connsiteY13" fmla="*/ 1029557 h 1033829"/>
                <a:gd name="connsiteX14" fmla="*/ 881562 w 1231510"/>
                <a:gd name="connsiteY14" fmla="*/ 1032754 h 1033829"/>
                <a:gd name="connsiteX15" fmla="*/ 206953 w 1231510"/>
                <a:gd name="connsiteY15" fmla="*/ 1010374 h 1033829"/>
                <a:gd name="connsiteX16" fmla="*/ 85459 w 1231510"/>
                <a:gd name="connsiteY16" fmla="*/ 1013571 h 1033829"/>
                <a:gd name="connsiteX17" fmla="*/ 18318 w 1231510"/>
                <a:gd name="connsiteY17" fmla="*/ 1016768 h 1033829"/>
                <a:gd name="connsiteX18" fmla="*/ 27909 w 1231510"/>
                <a:gd name="connsiteY18" fmla="*/ 978402 h 1033829"/>
                <a:gd name="connsiteX19" fmla="*/ 1348 w 1231510"/>
                <a:gd name="connsiteY19" fmla="*/ 902899 h 1033829"/>
                <a:gd name="connsiteX20" fmla="*/ 31845 w 1231510"/>
                <a:gd name="connsiteY20" fmla="*/ 823461 h 1033829"/>
                <a:gd name="connsiteX21" fmla="*/ 258108 w 1231510"/>
                <a:gd name="connsiteY21" fmla="*/ 754598 h 1033829"/>
                <a:gd name="connsiteX22" fmla="*/ 366813 w 1231510"/>
                <a:gd name="connsiteY22" fmla="*/ 626710 h 1033829"/>
                <a:gd name="connsiteX23" fmla="*/ 414771 w 1231510"/>
                <a:gd name="connsiteY23" fmla="*/ 470047 h 1033829"/>
                <a:gd name="connsiteX24" fmla="*/ 225398 w 1231510"/>
                <a:gd name="connsiteY24" fmla="*/ 277477 h 1033829"/>
                <a:gd name="connsiteX25" fmla="*/ 139811 w 1231510"/>
                <a:gd name="connsiteY25" fmla="*/ 121552 h 1033829"/>
                <a:gd name="connsiteX26" fmla="*/ 165389 w 1231510"/>
                <a:gd name="connsiteY26" fmla="*/ 44819 h 1033829"/>
                <a:gd name="connsiteX27" fmla="*/ 494701 w 1231510"/>
                <a:gd name="connsiteY27" fmla="*/ 9650 h 1033829"/>
                <a:gd name="connsiteX28" fmla="*/ 788844 w 1231510"/>
                <a:gd name="connsiteY28" fmla="*/ 58 h 1033829"/>
                <a:gd name="connsiteX0" fmla="*/ 788844 w 1231510"/>
                <a:gd name="connsiteY0" fmla="*/ 58 h 1033829"/>
                <a:gd name="connsiteX1" fmla="*/ 907140 w 1231510"/>
                <a:gd name="connsiteY1" fmla="*/ 6452 h 1033829"/>
                <a:gd name="connsiteX2" fmla="*/ 980676 w 1231510"/>
                <a:gd name="connsiteY2" fmla="*/ 22438 h 1033829"/>
                <a:gd name="connsiteX3" fmla="*/ 1025437 w 1231510"/>
                <a:gd name="connsiteY3" fmla="*/ 57608 h 1033829"/>
                <a:gd name="connsiteX4" fmla="*/ 1038225 w 1231510"/>
                <a:gd name="connsiteY4" fmla="*/ 134340 h 1033829"/>
                <a:gd name="connsiteX5" fmla="*/ 1019042 w 1231510"/>
                <a:gd name="connsiteY5" fmla="*/ 275017 h 1033829"/>
                <a:gd name="connsiteX6" fmla="*/ 1044620 w 1231510"/>
                <a:gd name="connsiteY6" fmla="*/ 438075 h 1033829"/>
                <a:gd name="connsiteX7" fmla="*/ 1076592 w 1231510"/>
                <a:gd name="connsiteY7" fmla="*/ 473244 h 1033829"/>
                <a:gd name="connsiteX8" fmla="*/ 1140536 w 1231510"/>
                <a:gd name="connsiteY8" fmla="*/ 569160 h 1033829"/>
                <a:gd name="connsiteX9" fmla="*/ 1121353 w 1231510"/>
                <a:gd name="connsiteY9" fmla="*/ 700245 h 1033829"/>
                <a:gd name="connsiteX10" fmla="*/ 1130944 w 1231510"/>
                <a:gd name="connsiteY10" fmla="*/ 786570 h 1033829"/>
                <a:gd name="connsiteX11" fmla="*/ 1214071 w 1231510"/>
                <a:gd name="connsiteY11" fmla="*/ 936838 h 1033829"/>
                <a:gd name="connsiteX12" fmla="*/ 1223663 w 1231510"/>
                <a:gd name="connsiteY12" fmla="*/ 1023163 h 1033829"/>
                <a:gd name="connsiteX13" fmla="*/ 1121353 w 1231510"/>
                <a:gd name="connsiteY13" fmla="*/ 1029557 h 1033829"/>
                <a:gd name="connsiteX14" fmla="*/ 881562 w 1231510"/>
                <a:gd name="connsiteY14" fmla="*/ 1032754 h 1033829"/>
                <a:gd name="connsiteX15" fmla="*/ 206953 w 1231510"/>
                <a:gd name="connsiteY15" fmla="*/ 1010374 h 1033829"/>
                <a:gd name="connsiteX16" fmla="*/ 85459 w 1231510"/>
                <a:gd name="connsiteY16" fmla="*/ 1013571 h 1033829"/>
                <a:gd name="connsiteX17" fmla="*/ 18318 w 1231510"/>
                <a:gd name="connsiteY17" fmla="*/ 1016768 h 1033829"/>
                <a:gd name="connsiteX18" fmla="*/ 27909 w 1231510"/>
                <a:gd name="connsiteY18" fmla="*/ 978402 h 1033829"/>
                <a:gd name="connsiteX19" fmla="*/ 1348 w 1231510"/>
                <a:gd name="connsiteY19" fmla="*/ 902899 h 1033829"/>
                <a:gd name="connsiteX20" fmla="*/ 31845 w 1231510"/>
                <a:gd name="connsiteY20" fmla="*/ 823461 h 1033829"/>
                <a:gd name="connsiteX21" fmla="*/ 258108 w 1231510"/>
                <a:gd name="connsiteY21" fmla="*/ 754598 h 1033829"/>
                <a:gd name="connsiteX22" fmla="*/ 366813 w 1231510"/>
                <a:gd name="connsiteY22" fmla="*/ 626710 h 1033829"/>
                <a:gd name="connsiteX23" fmla="*/ 414771 w 1231510"/>
                <a:gd name="connsiteY23" fmla="*/ 470047 h 1033829"/>
                <a:gd name="connsiteX24" fmla="*/ 225398 w 1231510"/>
                <a:gd name="connsiteY24" fmla="*/ 277477 h 1033829"/>
                <a:gd name="connsiteX25" fmla="*/ 131695 w 1231510"/>
                <a:gd name="connsiteY25" fmla="*/ 137784 h 1033829"/>
                <a:gd name="connsiteX26" fmla="*/ 165389 w 1231510"/>
                <a:gd name="connsiteY26" fmla="*/ 44819 h 1033829"/>
                <a:gd name="connsiteX27" fmla="*/ 494701 w 1231510"/>
                <a:gd name="connsiteY27" fmla="*/ 9650 h 1033829"/>
                <a:gd name="connsiteX28" fmla="*/ 788844 w 1231510"/>
                <a:gd name="connsiteY28" fmla="*/ 58 h 1033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31510" h="1033829">
                  <a:moveTo>
                    <a:pt x="788844" y="58"/>
                  </a:moveTo>
                  <a:cubicBezTo>
                    <a:pt x="857584" y="-475"/>
                    <a:pt x="875168" y="2722"/>
                    <a:pt x="907140" y="6452"/>
                  </a:cubicBezTo>
                  <a:cubicBezTo>
                    <a:pt x="939112" y="10182"/>
                    <a:pt x="960960" y="13912"/>
                    <a:pt x="980676" y="22438"/>
                  </a:cubicBezTo>
                  <a:cubicBezTo>
                    <a:pt x="1000392" y="30964"/>
                    <a:pt x="1015845" y="38958"/>
                    <a:pt x="1025437" y="57608"/>
                  </a:cubicBezTo>
                  <a:cubicBezTo>
                    <a:pt x="1035029" y="76258"/>
                    <a:pt x="1039291" y="98105"/>
                    <a:pt x="1038225" y="134340"/>
                  </a:cubicBezTo>
                  <a:cubicBezTo>
                    <a:pt x="1037159" y="170575"/>
                    <a:pt x="1017976" y="224395"/>
                    <a:pt x="1019042" y="275017"/>
                  </a:cubicBezTo>
                  <a:cubicBezTo>
                    <a:pt x="1020108" y="325639"/>
                    <a:pt x="1035028" y="405037"/>
                    <a:pt x="1044620" y="438075"/>
                  </a:cubicBezTo>
                  <a:cubicBezTo>
                    <a:pt x="1054212" y="471113"/>
                    <a:pt x="1060606" y="451397"/>
                    <a:pt x="1076592" y="473244"/>
                  </a:cubicBezTo>
                  <a:cubicBezTo>
                    <a:pt x="1092578" y="495091"/>
                    <a:pt x="1133076" y="531327"/>
                    <a:pt x="1140536" y="569160"/>
                  </a:cubicBezTo>
                  <a:cubicBezTo>
                    <a:pt x="1147996" y="606993"/>
                    <a:pt x="1122952" y="664010"/>
                    <a:pt x="1121353" y="700245"/>
                  </a:cubicBezTo>
                  <a:cubicBezTo>
                    <a:pt x="1119754" y="736480"/>
                    <a:pt x="1115491" y="747138"/>
                    <a:pt x="1130944" y="786570"/>
                  </a:cubicBezTo>
                  <a:cubicBezTo>
                    <a:pt x="1146397" y="826002"/>
                    <a:pt x="1198618" y="897406"/>
                    <a:pt x="1214071" y="936838"/>
                  </a:cubicBezTo>
                  <a:cubicBezTo>
                    <a:pt x="1229524" y="976270"/>
                    <a:pt x="1239116" y="1007710"/>
                    <a:pt x="1223663" y="1023163"/>
                  </a:cubicBezTo>
                  <a:cubicBezTo>
                    <a:pt x="1208210" y="1038616"/>
                    <a:pt x="1178370" y="1027959"/>
                    <a:pt x="1121353" y="1029557"/>
                  </a:cubicBezTo>
                  <a:cubicBezTo>
                    <a:pt x="1064336" y="1031155"/>
                    <a:pt x="1033962" y="1035951"/>
                    <a:pt x="881562" y="1032754"/>
                  </a:cubicBezTo>
                  <a:cubicBezTo>
                    <a:pt x="729162" y="1029557"/>
                    <a:pt x="339637" y="1013571"/>
                    <a:pt x="206953" y="1010374"/>
                  </a:cubicBezTo>
                  <a:lnTo>
                    <a:pt x="85459" y="1013571"/>
                  </a:lnTo>
                  <a:cubicBezTo>
                    <a:pt x="54020" y="1014637"/>
                    <a:pt x="27910" y="1022629"/>
                    <a:pt x="18318" y="1016768"/>
                  </a:cubicBezTo>
                  <a:cubicBezTo>
                    <a:pt x="8726" y="1010907"/>
                    <a:pt x="30737" y="997380"/>
                    <a:pt x="27909" y="978402"/>
                  </a:cubicBezTo>
                  <a:cubicBezTo>
                    <a:pt x="25081" y="959424"/>
                    <a:pt x="692" y="928722"/>
                    <a:pt x="1348" y="902899"/>
                  </a:cubicBezTo>
                  <a:cubicBezTo>
                    <a:pt x="2004" y="877076"/>
                    <a:pt x="-10948" y="848178"/>
                    <a:pt x="31845" y="823461"/>
                  </a:cubicBezTo>
                  <a:cubicBezTo>
                    <a:pt x="74638" y="798744"/>
                    <a:pt x="202280" y="787390"/>
                    <a:pt x="258108" y="754598"/>
                  </a:cubicBezTo>
                  <a:cubicBezTo>
                    <a:pt x="313936" y="721806"/>
                    <a:pt x="340703" y="674135"/>
                    <a:pt x="366813" y="626710"/>
                  </a:cubicBezTo>
                  <a:cubicBezTo>
                    <a:pt x="392923" y="579285"/>
                    <a:pt x="438340" y="528252"/>
                    <a:pt x="414771" y="470047"/>
                  </a:cubicBezTo>
                  <a:cubicBezTo>
                    <a:pt x="391202" y="411842"/>
                    <a:pt x="272577" y="332854"/>
                    <a:pt x="225398" y="277477"/>
                  </a:cubicBezTo>
                  <a:cubicBezTo>
                    <a:pt x="178219" y="222100"/>
                    <a:pt x="141697" y="176560"/>
                    <a:pt x="131695" y="137784"/>
                  </a:cubicBezTo>
                  <a:cubicBezTo>
                    <a:pt x="121694" y="99008"/>
                    <a:pt x="106241" y="63469"/>
                    <a:pt x="165389" y="44819"/>
                  </a:cubicBezTo>
                  <a:cubicBezTo>
                    <a:pt x="224537" y="26169"/>
                    <a:pt x="388127" y="17110"/>
                    <a:pt x="494701" y="9650"/>
                  </a:cubicBezTo>
                  <a:cubicBezTo>
                    <a:pt x="601275" y="2190"/>
                    <a:pt x="720104" y="591"/>
                    <a:pt x="788844" y="5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Freeform 217"/>
            <p:cNvSpPr/>
            <p:nvPr/>
          </p:nvSpPr>
          <p:spPr>
            <a:xfrm>
              <a:off x="6531634" y="4958679"/>
              <a:ext cx="666778" cy="876367"/>
            </a:xfrm>
            <a:custGeom>
              <a:avLst/>
              <a:gdLst>
                <a:gd name="connsiteX0" fmla="*/ 3449 w 666778"/>
                <a:gd name="connsiteY0" fmla="*/ 70521 h 876367"/>
                <a:gd name="connsiteX1" fmla="*/ 13040 w 666778"/>
                <a:gd name="connsiteY1" fmla="*/ 182423 h 876367"/>
                <a:gd name="connsiteX2" fmla="*/ 41815 w 666778"/>
                <a:gd name="connsiteY2" fmla="*/ 233578 h 876367"/>
                <a:gd name="connsiteX3" fmla="*/ 89773 w 666778"/>
                <a:gd name="connsiteY3" fmla="*/ 284734 h 876367"/>
                <a:gd name="connsiteX4" fmla="*/ 147323 w 666778"/>
                <a:gd name="connsiteY4" fmla="*/ 355072 h 876367"/>
                <a:gd name="connsiteX5" fmla="*/ 240042 w 666778"/>
                <a:gd name="connsiteY5" fmla="*/ 441397 h 876367"/>
                <a:gd name="connsiteX6" fmla="*/ 345549 w 666778"/>
                <a:gd name="connsiteY6" fmla="*/ 498946 h 876367"/>
                <a:gd name="connsiteX7" fmla="*/ 438268 w 666778"/>
                <a:gd name="connsiteY7" fmla="*/ 610848 h 876367"/>
                <a:gd name="connsiteX8" fmla="*/ 470240 w 666778"/>
                <a:gd name="connsiteY8" fmla="*/ 681187 h 876367"/>
                <a:gd name="connsiteX9" fmla="*/ 447860 w 666778"/>
                <a:gd name="connsiteY9" fmla="*/ 777103 h 876367"/>
                <a:gd name="connsiteX10" fmla="*/ 406296 w 666778"/>
                <a:gd name="connsiteY10" fmla="*/ 841047 h 876367"/>
                <a:gd name="connsiteX11" fmla="*/ 399902 w 666778"/>
                <a:gd name="connsiteY11" fmla="*/ 876216 h 876367"/>
                <a:gd name="connsiteX12" fmla="*/ 460649 w 666778"/>
                <a:gd name="connsiteY12" fmla="*/ 828258 h 876367"/>
                <a:gd name="connsiteX13" fmla="*/ 566156 w 666778"/>
                <a:gd name="connsiteY13" fmla="*/ 783497 h 876367"/>
                <a:gd name="connsiteX14" fmla="*/ 665269 w 666778"/>
                <a:gd name="connsiteY14" fmla="*/ 610848 h 876367"/>
                <a:gd name="connsiteX15" fmla="*/ 486226 w 666778"/>
                <a:gd name="connsiteY15" fmla="*/ 313508 h 876367"/>
                <a:gd name="connsiteX16" fmla="*/ 70590 w 666778"/>
                <a:gd name="connsiteY16" fmla="*/ 12971 h 876367"/>
                <a:gd name="connsiteX17" fmla="*/ 3449 w 666778"/>
                <a:gd name="connsiteY17" fmla="*/ 70521 h 876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66778" h="876367">
                  <a:moveTo>
                    <a:pt x="3449" y="70521"/>
                  </a:moveTo>
                  <a:cubicBezTo>
                    <a:pt x="-6143" y="98763"/>
                    <a:pt x="6646" y="155247"/>
                    <a:pt x="13040" y="182423"/>
                  </a:cubicBezTo>
                  <a:cubicBezTo>
                    <a:pt x="19434" y="209599"/>
                    <a:pt x="29026" y="216526"/>
                    <a:pt x="41815" y="233578"/>
                  </a:cubicBezTo>
                  <a:cubicBezTo>
                    <a:pt x="54604" y="250630"/>
                    <a:pt x="72188" y="264485"/>
                    <a:pt x="89773" y="284734"/>
                  </a:cubicBezTo>
                  <a:cubicBezTo>
                    <a:pt x="107358" y="304983"/>
                    <a:pt x="122278" y="328962"/>
                    <a:pt x="147323" y="355072"/>
                  </a:cubicBezTo>
                  <a:cubicBezTo>
                    <a:pt x="172368" y="381182"/>
                    <a:pt x="207004" y="417418"/>
                    <a:pt x="240042" y="441397"/>
                  </a:cubicBezTo>
                  <a:cubicBezTo>
                    <a:pt x="273080" y="465376"/>
                    <a:pt x="312511" y="470704"/>
                    <a:pt x="345549" y="498946"/>
                  </a:cubicBezTo>
                  <a:cubicBezTo>
                    <a:pt x="378587" y="527188"/>
                    <a:pt x="417486" y="580475"/>
                    <a:pt x="438268" y="610848"/>
                  </a:cubicBezTo>
                  <a:cubicBezTo>
                    <a:pt x="459050" y="641222"/>
                    <a:pt x="468641" y="653478"/>
                    <a:pt x="470240" y="681187"/>
                  </a:cubicBezTo>
                  <a:cubicBezTo>
                    <a:pt x="471839" y="708896"/>
                    <a:pt x="458517" y="750460"/>
                    <a:pt x="447860" y="777103"/>
                  </a:cubicBezTo>
                  <a:cubicBezTo>
                    <a:pt x="437203" y="803746"/>
                    <a:pt x="414289" y="824528"/>
                    <a:pt x="406296" y="841047"/>
                  </a:cubicBezTo>
                  <a:cubicBezTo>
                    <a:pt x="398303" y="857566"/>
                    <a:pt x="390843" y="878348"/>
                    <a:pt x="399902" y="876216"/>
                  </a:cubicBezTo>
                  <a:cubicBezTo>
                    <a:pt x="408961" y="874085"/>
                    <a:pt x="432940" y="843711"/>
                    <a:pt x="460649" y="828258"/>
                  </a:cubicBezTo>
                  <a:cubicBezTo>
                    <a:pt x="488358" y="812805"/>
                    <a:pt x="532053" y="819732"/>
                    <a:pt x="566156" y="783497"/>
                  </a:cubicBezTo>
                  <a:cubicBezTo>
                    <a:pt x="600259" y="747262"/>
                    <a:pt x="678591" y="689180"/>
                    <a:pt x="665269" y="610848"/>
                  </a:cubicBezTo>
                  <a:cubicBezTo>
                    <a:pt x="651947" y="532516"/>
                    <a:pt x="585339" y="413154"/>
                    <a:pt x="486226" y="313508"/>
                  </a:cubicBezTo>
                  <a:cubicBezTo>
                    <a:pt x="387113" y="213862"/>
                    <a:pt x="149454" y="55067"/>
                    <a:pt x="70590" y="12971"/>
                  </a:cubicBezTo>
                  <a:cubicBezTo>
                    <a:pt x="-8274" y="-29125"/>
                    <a:pt x="13041" y="42279"/>
                    <a:pt x="3449" y="7052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40000"/>
                    <a:lumOff val="60000"/>
                  </a:schemeClr>
                </a:gs>
                <a:gs pos="75000">
                  <a:schemeClr val="accent1">
                    <a:lumMod val="7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Freeform 218"/>
            <p:cNvSpPr/>
            <p:nvPr/>
          </p:nvSpPr>
          <p:spPr>
            <a:xfrm>
              <a:off x="6268649" y="3708736"/>
              <a:ext cx="662996" cy="883130"/>
            </a:xfrm>
            <a:custGeom>
              <a:avLst/>
              <a:gdLst>
                <a:gd name="connsiteX0" fmla="*/ 611731 w 663048"/>
                <a:gd name="connsiteY0" fmla="*/ 150288 h 883130"/>
                <a:gd name="connsiteX1" fmla="*/ 525407 w 663048"/>
                <a:gd name="connsiteY1" fmla="*/ 137499 h 883130"/>
                <a:gd name="connsiteX2" fmla="*/ 464660 w 663048"/>
                <a:gd name="connsiteY2" fmla="*/ 92738 h 883130"/>
                <a:gd name="connsiteX3" fmla="*/ 403913 w 663048"/>
                <a:gd name="connsiteY3" fmla="*/ 89541 h 883130"/>
                <a:gd name="connsiteX4" fmla="*/ 355955 w 663048"/>
                <a:gd name="connsiteY4" fmla="*/ 63963 h 883130"/>
                <a:gd name="connsiteX5" fmla="*/ 301603 w 663048"/>
                <a:gd name="connsiteY5" fmla="*/ 22400 h 883130"/>
                <a:gd name="connsiteX6" fmla="*/ 228067 w 663048"/>
                <a:gd name="connsiteY6" fmla="*/ 19 h 883130"/>
                <a:gd name="connsiteX7" fmla="*/ 132151 w 663048"/>
                <a:gd name="connsiteY7" fmla="*/ 19202 h 883130"/>
                <a:gd name="connsiteX8" fmla="*/ 84193 w 663048"/>
                <a:gd name="connsiteY8" fmla="*/ 54372 h 883130"/>
                <a:gd name="connsiteX9" fmla="*/ 55418 w 663048"/>
                <a:gd name="connsiteY9" fmla="*/ 92738 h 883130"/>
                <a:gd name="connsiteX10" fmla="*/ 42629 w 663048"/>
                <a:gd name="connsiteY10" fmla="*/ 121513 h 883130"/>
                <a:gd name="connsiteX11" fmla="*/ 26643 w 663048"/>
                <a:gd name="connsiteY11" fmla="*/ 179063 h 883130"/>
                <a:gd name="connsiteX12" fmla="*/ 4263 w 663048"/>
                <a:gd name="connsiteY12" fmla="*/ 233415 h 883130"/>
                <a:gd name="connsiteX13" fmla="*/ 1066 w 663048"/>
                <a:gd name="connsiteY13" fmla="*/ 278176 h 883130"/>
                <a:gd name="connsiteX14" fmla="*/ 17052 w 663048"/>
                <a:gd name="connsiteY14" fmla="*/ 297359 h 883130"/>
                <a:gd name="connsiteX15" fmla="*/ 52221 w 663048"/>
                <a:gd name="connsiteY15" fmla="*/ 316542 h 883130"/>
                <a:gd name="connsiteX16" fmla="*/ 87390 w 663048"/>
                <a:gd name="connsiteY16" fmla="*/ 354909 h 883130"/>
                <a:gd name="connsiteX17" fmla="*/ 106573 w 663048"/>
                <a:gd name="connsiteY17" fmla="*/ 364500 h 883130"/>
                <a:gd name="connsiteX18" fmla="*/ 122559 w 663048"/>
                <a:gd name="connsiteY18" fmla="*/ 390078 h 883130"/>
                <a:gd name="connsiteX19" fmla="*/ 135348 w 663048"/>
                <a:gd name="connsiteY19" fmla="*/ 438036 h 883130"/>
                <a:gd name="connsiteX20" fmla="*/ 157729 w 663048"/>
                <a:gd name="connsiteY20" fmla="*/ 438036 h 883130"/>
                <a:gd name="connsiteX21" fmla="*/ 183306 w 663048"/>
                <a:gd name="connsiteY21" fmla="*/ 463614 h 883130"/>
                <a:gd name="connsiteX22" fmla="*/ 208884 w 663048"/>
                <a:gd name="connsiteY22" fmla="*/ 473205 h 883130"/>
                <a:gd name="connsiteX23" fmla="*/ 285617 w 663048"/>
                <a:gd name="connsiteY23" fmla="*/ 482797 h 883130"/>
                <a:gd name="connsiteX24" fmla="*/ 355955 w 663048"/>
                <a:gd name="connsiteY24" fmla="*/ 473205 h 883130"/>
                <a:gd name="connsiteX25" fmla="*/ 394322 w 663048"/>
                <a:gd name="connsiteY25" fmla="*/ 447628 h 883130"/>
                <a:gd name="connsiteX26" fmla="*/ 423096 w 663048"/>
                <a:gd name="connsiteY26" fmla="*/ 434839 h 883130"/>
                <a:gd name="connsiteX27" fmla="*/ 483843 w 663048"/>
                <a:gd name="connsiteY27" fmla="*/ 457219 h 883130"/>
                <a:gd name="connsiteX28" fmla="*/ 480646 w 663048"/>
                <a:gd name="connsiteY28" fmla="*/ 489191 h 883130"/>
                <a:gd name="connsiteX29" fmla="*/ 416702 w 663048"/>
                <a:gd name="connsiteY29" fmla="*/ 501980 h 883130"/>
                <a:gd name="connsiteX30" fmla="*/ 410308 w 663048"/>
                <a:gd name="connsiteY30" fmla="*/ 549938 h 883130"/>
                <a:gd name="connsiteX31" fmla="*/ 391124 w 663048"/>
                <a:gd name="connsiteY31" fmla="*/ 597896 h 883130"/>
                <a:gd name="connsiteX32" fmla="*/ 400716 w 663048"/>
                <a:gd name="connsiteY32" fmla="*/ 668235 h 883130"/>
                <a:gd name="connsiteX33" fmla="*/ 403913 w 663048"/>
                <a:gd name="connsiteY33" fmla="*/ 722587 h 883130"/>
                <a:gd name="connsiteX34" fmla="*/ 407110 w 663048"/>
                <a:gd name="connsiteY34" fmla="*/ 776940 h 883130"/>
                <a:gd name="connsiteX35" fmla="*/ 410308 w 663048"/>
                <a:gd name="connsiteY35" fmla="*/ 882447 h 883130"/>
                <a:gd name="connsiteX36" fmla="*/ 602140 w 663048"/>
                <a:gd name="connsiteY36" fmla="*/ 818503 h 883130"/>
                <a:gd name="connsiteX37" fmla="*/ 614929 w 663048"/>
                <a:gd name="connsiteY37" fmla="*/ 741770 h 883130"/>
                <a:gd name="connsiteX38" fmla="*/ 662887 w 663048"/>
                <a:gd name="connsiteY38" fmla="*/ 776940 h 883130"/>
                <a:gd name="connsiteX39" fmla="*/ 611731 w 663048"/>
                <a:gd name="connsiteY39" fmla="*/ 150288 h 883130"/>
                <a:gd name="connsiteX0" fmla="*/ 611731 w 662996"/>
                <a:gd name="connsiteY0" fmla="*/ 150288 h 883130"/>
                <a:gd name="connsiteX1" fmla="*/ 525407 w 662996"/>
                <a:gd name="connsiteY1" fmla="*/ 137499 h 883130"/>
                <a:gd name="connsiteX2" fmla="*/ 464660 w 662996"/>
                <a:gd name="connsiteY2" fmla="*/ 92738 h 883130"/>
                <a:gd name="connsiteX3" fmla="*/ 403913 w 662996"/>
                <a:gd name="connsiteY3" fmla="*/ 89541 h 883130"/>
                <a:gd name="connsiteX4" fmla="*/ 355955 w 662996"/>
                <a:gd name="connsiteY4" fmla="*/ 63963 h 883130"/>
                <a:gd name="connsiteX5" fmla="*/ 301603 w 662996"/>
                <a:gd name="connsiteY5" fmla="*/ 22400 h 883130"/>
                <a:gd name="connsiteX6" fmla="*/ 228067 w 662996"/>
                <a:gd name="connsiteY6" fmla="*/ 19 h 883130"/>
                <a:gd name="connsiteX7" fmla="*/ 132151 w 662996"/>
                <a:gd name="connsiteY7" fmla="*/ 19202 h 883130"/>
                <a:gd name="connsiteX8" fmla="*/ 84193 w 662996"/>
                <a:gd name="connsiteY8" fmla="*/ 54372 h 883130"/>
                <a:gd name="connsiteX9" fmla="*/ 55418 w 662996"/>
                <a:gd name="connsiteY9" fmla="*/ 92738 h 883130"/>
                <a:gd name="connsiteX10" fmla="*/ 42629 w 662996"/>
                <a:gd name="connsiteY10" fmla="*/ 121513 h 883130"/>
                <a:gd name="connsiteX11" fmla="*/ 26643 w 662996"/>
                <a:gd name="connsiteY11" fmla="*/ 179063 h 883130"/>
                <a:gd name="connsiteX12" fmla="*/ 4263 w 662996"/>
                <a:gd name="connsiteY12" fmla="*/ 233415 h 883130"/>
                <a:gd name="connsiteX13" fmla="*/ 1066 w 662996"/>
                <a:gd name="connsiteY13" fmla="*/ 278176 h 883130"/>
                <a:gd name="connsiteX14" fmla="*/ 17052 w 662996"/>
                <a:gd name="connsiteY14" fmla="*/ 297359 h 883130"/>
                <a:gd name="connsiteX15" fmla="*/ 52221 w 662996"/>
                <a:gd name="connsiteY15" fmla="*/ 316542 h 883130"/>
                <a:gd name="connsiteX16" fmla="*/ 87390 w 662996"/>
                <a:gd name="connsiteY16" fmla="*/ 354909 h 883130"/>
                <a:gd name="connsiteX17" fmla="*/ 106573 w 662996"/>
                <a:gd name="connsiteY17" fmla="*/ 364500 h 883130"/>
                <a:gd name="connsiteX18" fmla="*/ 122559 w 662996"/>
                <a:gd name="connsiteY18" fmla="*/ 390078 h 883130"/>
                <a:gd name="connsiteX19" fmla="*/ 135348 w 662996"/>
                <a:gd name="connsiteY19" fmla="*/ 438036 h 883130"/>
                <a:gd name="connsiteX20" fmla="*/ 157729 w 662996"/>
                <a:gd name="connsiteY20" fmla="*/ 438036 h 883130"/>
                <a:gd name="connsiteX21" fmla="*/ 183306 w 662996"/>
                <a:gd name="connsiteY21" fmla="*/ 463614 h 883130"/>
                <a:gd name="connsiteX22" fmla="*/ 208884 w 662996"/>
                <a:gd name="connsiteY22" fmla="*/ 473205 h 883130"/>
                <a:gd name="connsiteX23" fmla="*/ 285617 w 662996"/>
                <a:gd name="connsiteY23" fmla="*/ 482797 h 883130"/>
                <a:gd name="connsiteX24" fmla="*/ 355955 w 662996"/>
                <a:gd name="connsiteY24" fmla="*/ 473205 h 883130"/>
                <a:gd name="connsiteX25" fmla="*/ 394322 w 662996"/>
                <a:gd name="connsiteY25" fmla="*/ 447628 h 883130"/>
                <a:gd name="connsiteX26" fmla="*/ 423096 w 662996"/>
                <a:gd name="connsiteY26" fmla="*/ 434839 h 883130"/>
                <a:gd name="connsiteX27" fmla="*/ 483843 w 662996"/>
                <a:gd name="connsiteY27" fmla="*/ 457219 h 883130"/>
                <a:gd name="connsiteX28" fmla="*/ 480646 w 662996"/>
                <a:gd name="connsiteY28" fmla="*/ 489191 h 883130"/>
                <a:gd name="connsiteX29" fmla="*/ 416702 w 662996"/>
                <a:gd name="connsiteY29" fmla="*/ 501980 h 883130"/>
                <a:gd name="connsiteX30" fmla="*/ 410308 w 662996"/>
                <a:gd name="connsiteY30" fmla="*/ 549938 h 883130"/>
                <a:gd name="connsiteX31" fmla="*/ 391124 w 662996"/>
                <a:gd name="connsiteY31" fmla="*/ 597896 h 883130"/>
                <a:gd name="connsiteX32" fmla="*/ 400716 w 662996"/>
                <a:gd name="connsiteY32" fmla="*/ 668235 h 883130"/>
                <a:gd name="connsiteX33" fmla="*/ 403913 w 662996"/>
                <a:gd name="connsiteY33" fmla="*/ 722587 h 883130"/>
                <a:gd name="connsiteX34" fmla="*/ 407110 w 662996"/>
                <a:gd name="connsiteY34" fmla="*/ 776940 h 883130"/>
                <a:gd name="connsiteX35" fmla="*/ 410308 w 662996"/>
                <a:gd name="connsiteY35" fmla="*/ 882447 h 883130"/>
                <a:gd name="connsiteX36" fmla="*/ 602140 w 662996"/>
                <a:gd name="connsiteY36" fmla="*/ 818503 h 883130"/>
                <a:gd name="connsiteX37" fmla="*/ 614929 w 662996"/>
                <a:gd name="connsiteY37" fmla="*/ 741770 h 883130"/>
                <a:gd name="connsiteX38" fmla="*/ 662887 w 662996"/>
                <a:gd name="connsiteY38" fmla="*/ 776940 h 883130"/>
                <a:gd name="connsiteX39" fmla="*/ 611731 w 662996"/>
                <a:gd name="connsiteY39" fmla="*/ 150288 h 883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62996" h="883130">
                  <a:moveTo>
                    <a:pt x="611731" y="150288"/>
                  </a:moveTo>
                  <a:cubicBezTo>
                    <a:pt x="604804" y="123645"/>
                    <a:pt x="549919" y="147091"/>
                    <a:pt x="525407" y="137499"/>
                  </a:cubicBezTo>
                  <a:cubicBezTo>
                    <a:pt x="500895" y="127907"/>
                    <a:pt x="484909" y="100731"/>
                    <a:pt x="464660" y="92738"/>
                  </a:cubicBezTo>
                  <a:cubicBezTo>
                    <a:pt x="444411" y="84745"/>
                    <a:pt x="422030" y="94337"/>
                    <a:pt x="403913" y="89541"/>
                  </a:cubicBezTo>
                  <a:cubicBezTo>
                    <a:pt x="385796" y="84745"/>
                    <a:pt x="373007" y="75153"/>
                    <a:pt x="355955" y="63963"/>
                  </a:cubicBezTo>
                  <a:cubicBezTo>
                    <a:pt x="338903" y="52773"/>
                    <a:pt x="322918" y="33057"/>
                    <a:pt x="301603" y="22400"/>
                  </a:cubicBezTo>
                  <a:cubicBezTo>
                    <a:pt x="280288" y="11743"/>
                    <a:pt x="256309" y="552"/>
                    <a:pt x="228067" y="19"/>
                  </a:cubicBezTo>
                  <a:cubicBezTo>
                    <a:pt x="199825" y="-514"/>
                    <a:pt x="156130" y="10143"/>
                    <a:pt x="132151" y="19202"/>
                  </a:cubicBezTo>
                  <a:cubicBezTo>
                    <a:pt x="108172" y="28261"/>
                    <a:pt x="96982" y="42116"/>
                    <a:pt x="84193" y="54372"/>
                  </a:cubicBezTo>
                  <a:cubicBezTo>
                    <a:pt x="71404" y="66628"/>
                    <a:pt x="62345" y="81548"/>
                    <a:pt x="55418" y="92738"/>
                  </a:cubicBezTo>
                  <a:cubicBezTo>
                    <a:pt x="48491" y="103928"/>
                    <a:pt x="47425" y="107126"/>
                    <a:pt x="42629" y="121513"/>
                  </a:cubicBezTo>
                  <a:cubicBezTo>
                    <a:pt x="37833" y="135900"/>
                    <a:pt x="33037" y="160413"/>
                    <a:pt x="26643" y="179063"/>
                  </a:cubicBezTo>
                  <a:cubicBezTo>
                    <a:pt x="20249" y="197713"/>
                    <a:pt x="8526" y="216896"/>
                    <a:pt x="4263" y="233415"/>
                  </a:cubicBezTo>
                  <a:cubicBezTo>
                    <a:pt x="0" y="249934"/>
                    <a:pt x="-1066" y="267519"/>
                    <a:pt x="1066" y="278176"/>
                  </a:cubicBezTo>
                  <a:cubicBezTo>
                    <a:pt x="3197" y="288833"/>
                    <a:pt x="8526" y="290965"/>
                    <a:pt x="17052" y="297359"/>
                  </a:cubicBezTo>
                  <a:cubicBezTo>
                    <a:pt x="25578" y="303753"/>
                    <a:pt x="40498" y="306950"/>
                    <a:pt x="52221" y="316542"/>
                  </a:cubicBezTo>
                  <a:cubicBezTo>
                    <a:pt x="63944" y="326134"/>
                    <a:pt x="78331" y="346916"/>
                    <a:pt x="87390" y="354909"/>
                  </a:cubicBezTo>
                  <a:cubicBezTo>
                    <a:pt x="96449" y="362902"/>
                    <a:pt x="100712" y="358639"/>
                    <a:pt x="106573" y="364500"/>
                  </a:cubicBezTo>
                  <a:cubicBezTo>
                    <a:pt x="112434" y="370361"/>
                    <a:pt x="117763" y="377822"/>
                    <a:pt x="122559" y="390078"/>
                  </a:cubicBezTo>
                  <a:cubicBezTo>
                    <a:pt x="127355" y="402334"/>
                    <a:pt x="129486" y="430043"/>
                    <a:pt x="135348" y="438036"/>
                  </a:cubicBezTo>
                  <a:cubicBezTo>
                    <a:pt x="141210" y="446029"/>
                    <a:pt x="149736" y="433773"/>
                    <a:pt x="157729" y="438036"/>
                  </a:cubicBezTo>
                  <a:cubicBezTo>
                    <a:pt x="165722" y="442299"/>
                    <a:pt x="174780" y="457753"/>
                    <a:pt x="183306" y="463614"/>
                  </a:cubicBezTo>
                  <a:cubicBezTo>
                    <a:pt x="191832" y="469475"/>
                    <a:pt x="191832" y="470008"/>
                    <a:pt x="208884" y="473205"/>
                  </a:cubicBezTo>
                  <a:cubicBezTo>
                    <a:pt x="225936" y="476402"/>
                    <a:pt x="261105" y="482797"/>
                    <a:pt x="285617" y="482797"/>
                  </a:cubicBezTo>
                  <a:cubicBezTo>
                    <a:pt x="310129" y="482797"/>
                    <a:pt x="337838" y="479066"/>
                    <a:pt x="355955" y="473205"/>
                  </a:cubicBezTo>
                  <a:cubicBezTo>
                    <a:pt x="374072" y="467344"/>
                    <a:pt x="383132" y="454022"/>
                    <a:pt x="394322" y="447628"/>
                  </a:cubicBezTo>
                  <a:cubicBezTo>
                    <a:pt x="405512" y="441234"/>
                    <a:pt x="408176" y="433240"/>
                    <a:pt x="423096" y="434839"/>
                  </a:cubicBezTo>
                  <a:cubicBezTo>
                    <a:pt x="438016" y="436438"/>
                    <a:pt x="474251" y="448160"/>
                    <a:pt x="483843" y="457219"/>
                  </a:cubicBezTo>
                  <a:cubicBezTo>
                    <a:pt x="493435" y="466278"/>
                    <a:pt x="491836" y="481731"/>
                    <a:pt x="480646" y="489191"/>
                  </a:cubicBezTo>
                  <a:cubicBezTo>
                    <a:pt x="469456" y="496651"/>
                    <a:pt x="428425" y="491855"/>
                    <a:pt x="416702" y="501980"/>
                  </a:cubicBezTo>
                  <a:cubicBezTo>
                    <a:pt x="404979" y="512105"/>
                    <a:pt x="414571" y="533952"/>
                    <a:pt x="410308" y="549938"/>
                  </a:cubicBezTo>
                  <a:cubicBezTo>
                    <a:pt x="406045" y="565924"/>
                    <a:pt x="392723" y="578180"/>
                    <a:pt x="391124" y="597896"/>
                  </a:cubicBezTo>
                  <a:cubicBezTo>
                    <a:pt x="389525" y="617612"/>
                    <a:pt x="398585" y="647453"/>
                    <a:pt x="400716" y="668235"/>
                  </a:cubicBezTo>
                  <a:cubicBezTo>
                    <a:pt x="402847" y="689017"/>
                    <a:pt x="403913" y="722587"/>
                    <a:pt x="403913" y="722587"/>
                  </a:cubicBezTo>
                  <a:cubicBezTo>
                    <a:pt x="404979" y="740704"/>
                    <a:pt x="406044" y="750297"/>
                    <a:pt x="407110" y="776940"/>
                  </a:cubicBezTo>
                  <a:cubicBezTo>
                    <a:pt x="408176" y="803583"/>
                    <a:pt x="377803" y="875520"/>
                    <a:pt x="410308" y="882447"/>
                  </a:cubicBezTo>
                  <a:cubicBezTo>
                    <a:pt x="442813" y="889374"/>
                    <a:pt x="568037" y="841949"/>
                    <a:pt x="602140" y="818503"/>
                  </a:cubicBezTo>
                  <a:cubicBezTo>
                    <a:pt x="636243" y="795057"/>
                    <a:pt x="604804" y="748697"/>
                    <a:pt x="614929" y="741770"/>
                  </a:cubicBezTo>
                  <a:cubicBezTo>
                    <a:pt x="625054" y="734843"/>
                    <a:pt x="660223" y="870724"/>
                    <a:pt x="662887" y="776940"/>
                  </a:cubicBezTo>
                  <a:cubicBezTo>
                    <a:pt x="665551" y="683156"/>
                    <a:pt x="618658" y="176931"/>
                    <a:pt x="611731" y="15028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40000"/>
                    <a:lumOff val="60000"/>
                  </a:schemeClr>
                </a:gs>
                <a:gs pos="47000">
                  <a:schemeClr val="accent1">
                    <a:lumMod val="75000"/>
                  </a:schemeClr>
                </a:gs>
              </a:gsLst>
              <a:lin ang="81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Freeform 219"/>
            <p:cNvSpPr/>
            <p:nvPr/>
          </p:nvSpPr>
          <p:spPr>
            <a:xfrm>
              <a:off x="6380644" y="4146637"/>
              <a:ext cx="422556" cy="512007"/>
            </a:xfrm>
            <a:custGeom>
              <a:avLst/>
              <a:gdLst>
                <a:gd name="connsiteX0" fmla="*/ 160833 w 422556"/>
                <a:gd name="connsiteY0" fmla="*/ 135 h 512007"/>
                <a:gd name="connsiteX1" fmla="*/ 87297 w 422556"/>
                <a:gd name="connsiteY1" fmla="*/ 12924 h 512007"/>
                <a:gd name="connsiteX2" fmla="*/ 55325 w 422556"/>
                <a:gd name="connsiteY2" fmla="*/ 51290 h 512007"/>
                <a:gd name="connsiteX3" fmla="*/ 4170 w 422556"/>
                <a:gd name="connsiteY3" fmla="*/ 140812 h 512007"/>
                <a:gd name="connsiteX4" fmla="*/ 4170 w 422556"/>
                <a:gd name="connsiteY4" fmla="*/ 175981 h 512007"/>
                <a:gd name="connsiteX5" fmla="*/ 13762 w 422556"/>
                <a:gd name="connsiteY5" fmla="*/ 223939 h 512007"/>
                <a:gd name="connsiteX6" fmla="*/ 74508 w 422556"/>
                <a:gd name="connsiteY6" fmla="*/ 329447 h 512007"/>
                <a:gd name="connsiteX7" fmla="*/ 141650 w 422556"/>
                <a:gd name="connsiteY7" fmla="*/ 454138 h 512007"/>
                <a:gd name="connsiteX8" fmla="*/ 202397 w 422556"/>
                <a:gd name="connsiteY8" fmla="*/ 511687 h 512007"/>
                <a:gd name="connsiteX9" fmla="*/ 410215 w 422556"/>
                <a:gd name="connsiteY9" fmla="*/ 473321 h 512007"/>
                <a:gd name="connsiteX10" fmla="*/ 387834 w 422556"/>
                <a:gd name="connsiteY10" fmla="*/ 390194 h 512007"/>
                <a:gd name="connsiteX11" fmla="*/ 298313 w 422556"/>
                <a:gd name="connsiteY11" fmla="*/ 355025 h 512007"/>
                <a:gd name="connsiteX12" fmla="*/ 224777 w 422556"/>
                <a:gd name="connsiteY12" fmla="*/ 284686 h 512007"/>
                <a:gd name="connsiteX13" fmla="*/ 148044 w 422556"/>
                <a:gd name="connsiteY13" fmla="*/ 188770 h 512007"/>
                <a:gd name="connsiteX14" fmla="*/ 167227 w 422556"/>
                <a:gd name="connsiteY14" fmla="*/ 179178 h 512007"/>
                <a:gd name="connsiteX15" fmla="*/ 227974 w 422556"/>
                <a:gd name="connsiteY15" fmla="*/ 182376 h 512007"/>
                <a:gd name="connsiteX16" fmla="*/ 272735 w 422556"/>
                <a:gd name="connsiteY16" fmla="*/ 169587 h 512007"/>
                <a:gd name="connsiteX17" fmla="*/ 311101 w 422556"/>
                <a:gd name="connsiteY17" fmla="*/ 169587 h 512007"/>
                <a:gd name="connsiteX18" fmla="*/ 311101 w 422556"/>
                <a:gd name="connsiteY18" fmla="*/ 131220 h 512007"/>
                <a:gd name="connsiteX19" fmla="*/ 288721 w 422556"/>
                <a:gd name="connsiteY19" fmla="*/ 76868 h 512007"/>
                <a:gd name="connsiteX20" fmla="*/ 269538 w 422556"/>
                <a:gd name="connsiteY20" fmla="*/ 48093 h 512007"/>
                <a:gd name="connsiteX21" fmla="*/ 218383 w 422556"/>
                <a:gd name="connsiteY21" fmla="*/ 19318 h 512007"/>
                <a:gd name="connsiteX22" fmla="*/ 160833 w 422556"/>
                <a:gd name="connsiteY22" fmla="*/ 135 h 51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22556" h="512007">
                  <a:moveTo>
                    <a:pt x="160833" y="135"/>
                  </a:moveTo>
                  <a:cubicBezTo>
                    <a:pt x="138985" y="-931"/>
                    <a:pt x="104882" y="4398"/>
                    <a:pt x="87297" y="12924"/>
                  </a:cubicBezTo>
                  <a:cubicBezTo>
                    <a:pt x="69712" y="21450"/>
                    <a:pt x="69179" y="29975"/>
                    <a:pt x="55325" y="51290"/>
                  </a:cubicBezTo>
                  <a:cubicBezTo>
                    <a:pt x="41470" y="72605"/>
                    <a:pt x="12696" y="120030"/>
                    <a:pt x="4170" y="140812"/>
                  </a:cubicBezTo>
                  <a:cubicBezTo>
                    <a:pt x="-4356" y="161594"/>
                    <a:pt x="2571" y="162127"/>
                    <a:pt x="4170" y="175981"/>
                  </a:cubicBezTo>
                  <a:cubicBezTo>
                    <a:pt x="5769" y="189836"/>
                    <a:pt x="2039" y="198361"/>
                    <a:pt x="13762" y="223939"/>
                  </a:cubicBezTo>
                  <a:cubicBezTo>
                    <a:pt x="25485" y="249517"/>
                    <a:pt x="53193" y="291081"/>
                    <a:pt x="74508" y="329447"/>
                  </a:cubicBezTo>
                  <a:cubicBezTo>
                    <a:pt x="95823" y="367813"/>
                    <a:pt x="120335" y="423765"/>
                    <a:pt x="141650" y="454138"/>
                  </a:cubicBezTo>
                  <a:cubicBezTo>
                    <a:pt x="162965" y="484511"/>
                    <a:pt x="157636" y="508490"/>
                    <a:pt x="202397" y="511687"/>
                  </a:cubicBezTo>
                  <a:cubicBezTo>
                    <a:pt x="247158" y="514884"/>
                    <a:pt x="379309" y="493570"/>
                    <a:pt x="410215" y="473321"/>
                  </a:cubicBezTo>
                  <a:cubicBezTo>
                    <a:pt x="441121" y="453072"/>
                    <a:pt x="406484" y="409910"/>
                    <a:pt x="387834" y="390194"/>
                  </a:cubicBezTo>
                  <a:cubicBezTo>
                    <a:pt x="369184" y="370478"/>
                    <a:pt x="325489" y="372610"/>
                    <a:pt x="298313" y="355025"/>
                  </a:cubicBezTo>
                  <a:cubicBezTo>
                    <a:pt x="271137" y="337440"/>
                    <a:pt x="249822" y="312395"/>
                    <a:pt x="224777" y="284686"/>
                  </a:cubicBezTo>
                  <a:cubicBezTo>
                    <a:pt x="199732" y="256977"/>
                    <a:pt x="157636" y="206355"/>
                    <a:pt x="148044" y="188770"/>
                  </a:cubicBezTo>
                  <a:cubicBezTo>
                    <a:pt x="138452" y="171185"/>
                    <a:pt x="153905" y="180244"/>
                    <a:pt x="167227" y="179178"/>
                  </a:cubicBezTo>
                  <a:cubicBezTo>
                    <a:pt x="180549" y="178112"/>
                    <a:pt x="210389" y="183975"/>
                    <a:pt x="227974" y="182376"/>
                  </a:cubicBezTo>
                  <a:cubicBezTo>
                    <a:pt x="245559" y="180778"/>
                    <a:pt x="258881" y="171718"/>
                    <a:pt x="272735" y="169587"/>
                  </a:cubicBezTo>
                  <a:cubicBezTo>
                    <a:pt x="286589" y="167456"/>
                    <a:pt x="304707" y="175982"/>
                    <a:pt x="311101" y="169587"/>
                  </a:cubicBezTo>
                  <a:cubicBezTo>
                    <a:pt x="317495" y="163193"/>
                    <a:pt x="314831" y="146673"/>
                    <a:pt x="311101" y="131220"/>
                  </a:cubicBezTo>
                  <a:cubicBezTo>
                    <a:pt x="307371" y="115767"/>
                    <a:pt x="295648" y="90723"/>
                    <a:pt x="288721" y="76868"/>
                  </a:cubicBezTo>
                  <a:cubicBezTo>
                    <a:pt x="281794" y="63014"/>
                    <a:pt x="281261" y="57685"/>
                    <a:pt x="269538" y="48093"/>
                  </a:cubicBezTo>
                  <a:cubicBezTo>
                    <a:pt x="257815" y="38501"/>
                    <a:pt x="240763" y="27844"/>
                    <a:pt x="218383" y="19318"/>
                  </a:cubicBezTo>
                  <a:cubicBezTo>
                    <a:pt x="196003" y="10792"/>
                    <a:pt x="182681" y="1201"/>
                    <a:pt x="160833" y="13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40000"/>
                    <a:lumOff val="60000"/>
                  </a:schemeClr>
                </a:gs>
                <a:gs pos="54000">
                  <a:schemeClr val="accent1">
                    <a:lumMod val="7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Freeform 220"/>
            <p:cNvSpPr/>
            <p:nvPr/>
          </p:nvSpPr>
          <p:spPr>
            <a:xfrm>
              <a:off x="6883575" y="3812474"/>
              <a:ext cx="784897" cy="949441"/>
            </a:xfrm>
            <a:custGeom>
              <a:avLst/>
              <a:gdLst>
                <a:gd name="connsiteX0" fmla="*/ 195032 w 784897"/>
                <a:gd name="connsiteY0" fmla="*/ 16390 h 967239"/>
                <a:gd name="connsiteX1" fmla="*/ 262173 w 784897"/>
                <a:gd name="connsiteY1" fmla="*/ 35573 h 967239"/>
                <a:gd name="connsiteX2" fmla="*/ 310131 w 784897"/>
                <a:gd name="connsiteY2" fmla="*/ 61151 h 967239"/>
                <a:gd name="connsiteX3" fmla="*/ 322920 w 784897"/>
                <a:gd name="connsiteY3" fmla="*/ 77137 h 967239"/>
                <a:gd name="connsiteX4" fmla="*/ 370878 w 784897"/>
                <a:gd name="connsiteY4" fmla="*/ 105911 h 967239"/>
                <a:gd name="connsiteX5" fmla="*/ 409245 w 784897"/>
                <a:gd name="connsiteY5" fmla="*/ 144278 h 967239"/>
                <a:gd name="connsiteX6" fmla="*/ 469991 w 784897"/>
                <a:gd name="connsiteY6" fmla="*/ 221011 h 967239"/>
                <a:gd name="connsiteX7" fmla="*/ 514752 w 784897"/>
                <a:gd name="connsiteY7" fmla="*/ 259377 h 967239"/>
                <a:gd name="connsiteX8" fmla="*/ 569105 w 784897"/>
                <a:gd name="connsiteY8" fmla="*/ 291349 h 967239"/>
                <a:gd name="connsiteX9" fmla="*/ 629852 w 784897"/>
                <a:gd name="connsiteY9" fmla="*/ 380871 h 967239"/>
                <a:gd name="connsiteX10" fmla="*/ 642640 w 784897"/>
                <a:gd name="connsiteY10" fmla="*/ 441618 h 967239"/>
                <a:gd name="connsiteX11" fmla="*/ 658626 w 784897"/>
                <a:gd name="connsiteY11" fmla="*/ 492773 h 967239"/>
                <a:gd name="connsiteX12" fmla="*/ 732162 w 784897"/>
                <a:gd name="connsiteY12" fmla="*/ 614267 h 967239"/>
                <a:gd name="connsiteX13" fmla="*/ 764134 w 784897"/>
                <a:gd name="connsiteY13" fmla="*/ 732563 h 967239"/>
                <a:gd name="connsiteX14" fmla="*/ 783317 w 784897"/>
                <a:gd name="connsiteY14" fmla="*/ 812493 h 967239"/>
                <a:gd name="connsiteX15" fmla="*/ 722570 w 784897"/>
                <a:gd name="connsiteY15" fmla="*/ 937184 h 967239"/>
                <a:gd name="connsiteX16" fmla="*/ 441217 w 784897"/>
                <a:gd name="connsiteY16" fmla="*/ 962762 h 967239"/>
                <a:gd name="connsiteX17" fmla="*/ 230201 w 784897"/>
                <a:gd name="connsiteY17" fmla="*/ 866846 h 967239"/>
                <a:gd name="connsiteX18" fmla="*/ 137482 w 784897"/>
                <a:gd name="connsiteY18" fmla="*/ 774127 h 967239"/>
                <a:gd name="connsiteX19" fmla="*/ 95919 w 784897"/>
                <a:gd name="connsiteY19" fmla="*/ 729366 h 967239"/>
                <a:gd name="connsiteX20" fmla="*/ 3 w 784897"/>
                <a:gd name="connsiteY20" fmla="*/ 671816 h 967239"/>
                <a:gd name="connsiteX21" fmla="*/ 92722 w 784897"/>
                <a:gd name="connsiteY21" fmla="*/ 294546 h 967239"/>
                <a:gd name="connsiteX22" fmla="*/ 195032 w 784897"/>
                <a:gd name="connsiteY22" fmla="*/ 16390 h 967239"/>
                <a:gd name="connsiteX0" fmla="*/ 134285 w 784897"/>
                <a:gd name="connsiteY0" fmla="*/ 20972 h 949441"/>
                <a:gd name="connsiteX1" fmla="*/ 262173 w 784897"/>
                <a:gd name="connsiteY1" fmla="*/ 17775 h 949441"/>
                <a:gd name="connsiteX2" fmla="*/ 310131 w 784897"/>
                <a:gd name="connsiteY2" fmla="*/ 43353 h 949441"/>
                <a:gd name="connsiteX3" fmla="*/ 322920 w 784897"/>
                <a:gd name="connsiteY3" fmla="*/ 59339 h 949441"/>
                <a:gd name="connsiteX4" fmla="*/ 370878 w 784897"/>
                <a:gd name="connsiteY4" fmla="*/ 88113 h 949441"/>
                <a:gd name="connsiteX5" fmla="*/ 409245 w 784897"/>
                <a:gd name="connsiteY5" fmla="*/ 126480 h 949441"/>
                <a:gd name="connsiteX6" fmla="*/ 469991 w 784897"/>
                <a:gd name="connsiteY6" fmla="*/ 203213 h 949441"/>
                <a:gd name="connsiteX7" fmla="*/ 514752 w 784897"/>
                <a:gd name="connsiteY7" fmla="*/ 241579 h 949441"/>
                <a:gd name="connsiteX8" fmla="*/ 569105 w 784897"/>
                <a:gd name="connsiteY8" fmla="*/ 273551 h 949441"/>
                <a:gd name="connsiteX9" fmla="*/ 629852 w 784897"/>
                <a:gd name="connsiteY9" fmla="*/ 363073 h 949441"/>
                <a:gd name="connsiteX10" fmla="*/ 642640 w 784897"/>
                <a:gd name="connsiteY10" fmla="*/ 423820 h 949441"/>
                <a:gd name="connsiteX11" fmla="*/ 658626 w 784897"/>
                <a:gd name="connsiteY11" fmla="*/ 474975 h 949441"/>
                <a:gd name="connsiteX12" fmla="*/ 732162 w 784897"/>
                <a:gd name="connsiteY12" fmla="*/ 596469 h 949441"/>
                <a:gd name="connsiteX13" fmla="*/ 764134 w 784897"/>
                <a:gd name="connsiteY13" fmla="*/ 714765 h 949441"/>
                <a:gd name="connsiteX14" fmla="*/ 783317 w 784897"/>
                <a:gd name="connsiteY14" fmla="*/ 794695 h 949441"/>
                <a:gd name="connsiteX15" fmla="*/ 722570 w 784897"/>
                <a:gd name="connsiteY15" fmla="*/ 919386 h 949441"/>
                <a:gd name="connsiteX16" fmla="*/ 441217 w 784897"/>
                <a:gd name="connsiteY16" fmla="*/ 944964 h 949441"/>
                <a:gd name="connsiteX17" fmla="*/ 230201 w 784897"/>
                <a:gd name="connsiteY17" fmla="*/ 849048 h 949441"/>
                <a:gd name="connsiteX18" fmla="*/ 137482 w 784897"/>
                <a:gd name="connsiteY18" fmla="*/ 756329 h 949441"/>
                <a:gd name="connsiteX19" fmla="*/ 95919 w 784897"/>
                <a:gd name="connsiteY19" fmla="*/ 711568 h 949441"/>
                <a:gd name="connsiteX20" fmla="*/ 3 w 784897"/>
                <a:gd name="connsiteY20" fmla="*/ 654018 h 949441"/>
                <a:gd name="connsiteX21" fmla="*/ 92722 w 784897"/>
                <a:gd name="connsiteY21" fmla="*/ 276748 h 949441"/>
                <a:gd name="connsiteX22" fmla="*/ 134285 w 784897"/>
                <a:gd name="connsiteY22" fmla="*/ 20972 h 949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84897" h="949441">
                  <a:moveTo>
                    <a:pt x="134285" y="20972"/>
                  </a:moveTo>
                  <a:cubicBezTo>
                    <a:pt x="162527" y="-22190"/>
                    <a:pt x="232865" y="14045"/>
                    <a:pt x="262173" y="17775"/>
                  </a:cubicBezTo>
                  <a:cubicBezTo>
                    <a:pt x="291481" y="21505"/>
                    <a:pt x="300007" y="36426"/>
                    <a:pt x="310131" y="43353"/>
                  </a:cubicBezTo>
                  <a:cubicBezTo>
                    <a:pt x="320255" y="50280"/>
                    <a:pt x="312796" y="51879"/>
                    <a:pt x="322920" y="59339"/>
                  </a:cubicBezTo>
                  <a:cubicBezTo>
                    <a:pt x="333044" y="66799"/>
                    <a:pt x="356491" y="76923"/>
                    <a:pt x="370878" y="88113"/>
                  </a:cubicBezTo>
                  <a:cubicBezTo>
                    <a:pt x="385266" y="99303"/>
                    <a:pt x="392726" y="107297"/>
                    <a:pt x="409245" y="126480"/>
                  </a:cubicBezTo>
                  <a:cubicBezTo>
                    <a:pt x="425764" y="145663"/>
                    <a:pt x="452407" y="184030"/>
                    <a:pt x="469991" y="203213"/>
                  </a:cubicBezTo>
                  <a:cubicBezTo>
                    <a:pt x="487575" y="222396"/>
                    <a:pt x="498233" y="229856"/>
                    <a:pt x="514752" y="241579"/>
                  </a:cubicBezTo>
                  <a:cubicBezTo>
                    <a:pt x="531271" y="253302"/>
                    <a:pt x="549922" y="253302"/>
                    <a:pt x="569105" y="273551"/>
                  </a:cubicBezTo>
                  <a:cubicBezTo>
                    <a:pt x="588288" y="293800"/>
                    <a:pt x="617596" y="338028"/>
                    <a:pt x="629852" y="363073"/>
                  </a:cubicBezTo>
                  <a:cubicBezTo>
                    <a:pt x="642108" y="388118"/>
                    <a:pt x="637844" y="405170"/>
                    <a:pt x="642640" y="423820"/>
                  </a:cubicBezTo>
                  <a:cubicBezTo>
                    <a:pt x="647436" y="442470"/>
                    <a:pt x="643706" y="446200"/>
                    <a:pt x="658626" y="474975"/>
                  </a:cubicBezTo>
                  <a:cubicBezTo>
                    <a:pt x="673546" y="503750"/>
                    <a:pt x="714577" y="556504"/>
                    <a:pt x="732162" y="596469"/>
                  </a:cubicBezTo>
                  <a:cubicBezTo>
                    <a:pt x="749747" y="636434"/>
                    <a:pt x="755608" y="681727"/>
                    <a:pt x="764134" y="714765"/>
                  </a:cubicBezTo>
                  <a:cubicBezTo>
                    <a:pt x="772660" y="747803"/>
                    <a:pt x="790244" y="760592"/>
                    <a:pt x="783317" y="794695"/>
                  </a:cubicBezTo>
                  <a:cubicBezTo>
                    <a:pt x="776390" y="828798"/>
                    <a:pt x="779587" y="894341"/>
                    <a:pt x="722570" y="919386"/>
                  </a:cubicBezTo>
                  <a:cubicBezTo>
                    <a:pt x="665553" y="944431"/>
                    <a:pt x="523279" y="956687"/>
                    <a:pt x="441217" y="944964"/>
                  </a:cubicBezTo>
                  <a:cubicBezTo>
                    <a:pt x="359156" y="933241"/>
                    <a:pt x="280824" y="880487"/>
                    <a:pt x="230201" y="849048"/>
                  </a:cubicBezTo>
                  <a:cubicBezTo>
                    <a:pt x="179578" y="817609"/>
                    <a:pt x="159862" y="779242"/>
                    <a:pt x="137482" y="756329"/>
                  </a:cubicBezTo>
                  <a:cubicBezTo>
                    <a:pt x="115102" y="733416"/>
                    <a:pt x="118832" y="728620"/>
                    <a:pt x="95919" y="711568"/>
                  </a:cubicBezTo>
                  <a:cubicBezTo>
                    <a:pt x="73006" y="694516"/>
                    <a:pt x="536" y="726488"/>
                    <a:pt x="3" y="654018"/>
                  </a:cubicBezTo>
                  <a:cubicBezTo>
                    <a:pt x="-530" y="581548"/>
                    <a:pt x="70342" y="382256"/>
                    <a:pt x="92722" y="276748"/>
                  </a:cubicBezTo>
                  <a:cubicBezTo>
                    <a:pt x="115102" y="171240"/>
                    <a:pt x="106043" y="64134"/>
                    <a:pt x="134285" y="2097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40000"/>
                    <a:lumOff val="60000"/>
                  </a:schemeClr>
                </a:gs>
                <a:gs pos="79000">
                  <a:schemeClr val="accent1">
                    <a:lumMod val="75000"/>
                  </a:schemeClr>
                </a:gs>
              </a:gsLst>
              <a:lin ang="7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Freeform 221"/>
            <p:cNvSpPr/>
            <p:nvPr/>
          </p:nvSpPr>
          <p:spPr>
            <a:xfrm>
              <a:off x="6426359" y="4594358"/>
              <a:ext cx="1273071" cy="1173432"/>
            </a:xfrm>
            <a:custGeom>
              <a:avLst/>
              <a:gdLst>
                <a:gd name="connsiteX0" fmla="*/ 1246928 w 1273071"/>
                <a:gd name="connsiteY0" fmla="*/ 386884 h 1173432"/>
                <a:gd name="connsiteX1" fmla="*/ 1266111 w 1273071"/>
                <a:gd name="connsiteY1" fmla="*/ 281376 h 1173432"/>
                <a:gd name="connsiteX2" fmla="*/ 1272505 w 1273071"/>
                <a:gd name="connsiteY2" fmla="*/ 143897 h 1173432"/>
                <a:gd name="connsiteX3" fmla="*/ 1253322 w 1273071"/>
                <a:gd name="connsiteY3" fmla="*/ 22403 h 1173432"/>
                <a:gd name="connsiteX4" fmla="*/ 1170195 w 1273071"/>
                <a:gd name="connsiteY4" fmla="*/ 22 h 1173432"/>
                <a:gd name="connsiteX5" fmla="*/ 1013532 w 1273071"/>
                <a:gd name="connsiteY5" fmla="*/ 22403 h 1173432"/>
                <a:gd name="connsiteX6" fmla="*/ 876052 w 1273071"/>
                <a:gd name="connsiteY6" fmla="*/ 67164 h 1173432"/>
                <a:gd name="connsiteX7" fmla="*/ 754558 w 1273071"/>
                <a:gd name="connsiteY7" fmla="*/ 76755 h 1173432"/>
                <a:gd name="connsiteX8" fmla="*/ 601093 w 1273071"/>
                <a:gd name="connsiteY8" fmla="*/ 70361 h 1173432"/>
                <a:gd name="connsiteX9" fmla="*/ 476402 w 1273071"/>
                <a:gd name="connsiteY9" fmla="*/ 79952 h 1173432"/>
                <a:gd name="connsiteX10" fmla="*/ 322936 w 1273071"/>
                <a:gd name="connsiteY10" fmla="*/ 102333 h 1173432"/>
                <a:gd name="connsiteX11" fmla="*/ 153484 w 1273071"/>
                <a:gd name="connsiteY11" fmla="*/ 143897 h 1173432"/>
                <a:gd name="connsiteX12" fmla="*/ 35188 w 1273071"/>
                <a:gd name="connsiteY12" fmla="*/ 201446 h 1173432"/>
                <a:gd name="connsiteX13" fmla="*/ 19 w 1273071"/>
                <a:gd name="connsiteY13" fmla="*/ 255799 h 1173432"/>
                <a:gd name="connsiteX14" fmla="*/ 38385 w 1273071"/>
                <a:gd name="connsiteY14" fmla="*/ 390081 h 1173432"/>
                <a:gd name="connsiteX15" fmla="*/ 86343 w 1273071"/>
                <a:gd name="connsiteY15" fmla="*/ 418856 h 1173432"/>
                <a:gd name="connsiteX16" fmla="*/ 150287 w 1273071"/>
                <a:gd name="connsiteY16" fmla="*/ 489194 h 1173432"/>
                <a:gd name="connsiteX17" fmla="*/ 230217 w 1273071"/>
                <a:gd name="connsiteY17" fmla="*/ 549941 h 1173432"/>
                <a:gd name="connsiteX18" fmla="*/ 358105 w 1273071"/>
                <a:gd name="connsiteY18" fmla="*/ 674632 h 1173432"/>
                <a:gd name="connsiteX19" fmla="*/ 482796 w 1273071"/>
                <a:gd name="connsiteY19" fmla="*/ 757759 h 1173432"/>
                <a:gd name="connsiteX20" fmla="*/ 565924 w 1273071"/>
                <a:gd name="connsiteY20" fmla="*/ 853676 h 1173432"/>
                <a:gd name="connsiteX21" fmla="*/ 613882 w 1273071"/>
                <a:gd name="connsiteY21" fmla="*/ 952789 h 1173432"/>
                <a:gd name="connsiteX22" fmla="*/ 626670 w 1273071"/>
                <a:gd name="connsiteY22" fmla="*/ 1048705 h 1173432"/>
                <a:gd name="connsiteX23" fmla="*/ 617079 w 1273071"/>
                <a:gd name="connsiteY23" fmla="*/ 1128635 h 1173432"/>
                <a:gd name="connsiteX24" fmla="*/ 633065 w 1273071"/>
                <a:gd name="connsiteY24" fmla="*/ 1173396 h 1173432"/>
                <a:gd name="connsiteX25" fmla="*/ 735375 w 1273071"/>
                <a:gd name="connsiteY25" fmla="*/ 1135029 h 1173432"/>
                <a:gd name="connsiteX26" fmla="*/ 812108 w 1273071"/>
                <a:gd name="connsiteY26" fmla="*/ 1071085 h 1173432"/>
                <a:gd name="connsiteX27" fmla="*/ 863263 w 1273071"/>
                <a:gd name="connsiteY27" fmla="*/ 959183 h 1173432"/>
                <a:gd name="connsiteX28" fmla="*/ 908024 w 1273071"/>
                <a:gd name="connsiteY28" fmla="*/ 888845 h 1173432"/>
                <a:gd name="connsiteX29" fmla="*/ 844080 w 1273071"/>
                <a:gd name="connsiteY29" fmla="*/ 776943 h 1173432"/>
                <a:gd name="connsiteX30" fmla="*/ 732178 w 1273071"/>
                <a:gd name="connsiteY30" fmla="*/ 677829 h 1173432"/>
                <a:gd name="connsiteX31" fmla="*/ 642656 w 1273071"/>
                <a:gd name="connsiteY31" fmla="*/ 588308 h 1173432"/>
                <a:gd name="connsiteX32" fmla="*/ 546740 w 1273071"/>
                <a:gd name="connsiteY32" fmla="*/ 447631 h 1173432"/>
                <a:gd name="connsiteX33" fmla="*/ 482796 w 1273071"/>
                <a:gd name="connsiteY33" fmla="*/ 380490 h 1173432"/>
                <a:gd name="connsiteX34" fmla="*/ 565924 w 1273071"/>
                <a:gd name="connsiteY34" fmla="*/ 431645 h 1173432"/>
                <a:gd name="connsiteX35" fmla="*/ 706600 w 1273071"/>
                <a:gd name="connsiteY35" fmla="*/ 415659 h 1173432"/>
                <a:gd name="connsiteX36" fmla="*/ 834489 w 1273071"/>
                <a:gd name="connsiteY36" fmla="*/ 402870 h 1173432"/>
                <a:gd name="connsiteX37" fmla="*/ 1058293 w 1273071"/>
                <a:gd name="connsiteY37" fmla="*/ 406067 h 1173432"/>
                <a:gd name="connsiteX38" fmla="*/ 1246928 w 1273071"/>
                <a:gd name="connsiteY38" fmla="*/ 386884 h 117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73071" h="1173432">
                  <a:moveTo>
                    <a:pt x="1246928" y="386884"/>
                  </a:moveTo>
                  <a:cubicBezTo>
                    <a:pt x="1281564" y="366102"/>
                    <a:pt x="1261848" y="321874"/>
                    <a:pt x="1266111" y="281376"/>
                  </a:cubicBezTo>
                  <a:cubicBezTo>
                    <a:pt x="1270374" y="240878"/>
                    <a:pt x="1274636" y="187059"/>
                    <a:pt x="1272505" y="143897"/>
                  </a:cubicBezTo>
                  <a:cubicBezTo>
                    <a:pt x="1270374" y="100735"/>
                    <a:pt x="1270374" y="46382"/>
                    <a:pt x="1253322" y="22403"/>
                  </a:cubicBezTo>
                  <a:cubicBezTo>
                    <a:pt x="1236270" y="-1576"/>
                    <a:pt x="1210160" y="22"/>
                    <a:pt x="1170195" y="22"/>
                  </a:cubicBezTo>
                  <a:cubicBezTo>
                    <a:pt x="1130230" y="22"/>
                    <a:pt x="1062556" y="11213"/>
                    <a:pt x="1013532" y="22403"/>
                  </a:cubicBezTo>
                  <a:cubicBezTo>
                    <a:pt x="964508" y="33593"/>
                    <a:pt x="919214" y="58105"/>
                    <a:pt x="876052" y="67164"/>
                  </a:cubicBezTo>
                  <a:cubicBezTo>
                    <a:pt x="832890" y="76223"/>
                    <a:pt x="800384" y="76222"/>
                    <a:pt x="754558" y="76755"/>
                  </a:cubicBezTo>
                  <a:cubicBezTo>
                    <a:pt x="708732" y="77288"/>
                    <a:pt x="647452" y="69828"/>
                    <a:pt x="601093" y="70361"/>
                  </a:cubicBezTo>
                  <a:cubicBezTo>
                    <a:pt x="554734" y="70894"/>
                    <a:pt x="522761" y="74623"/>
                    <a:pt x="476402" y="79952"/>
                  </a:cubicBezTo>
                  <a:cubicBezTo>
                    <a:pt x="430043" y="85281"/>
                    <a:pt x="376756" y="91676"/>
                    <a:pt x="322936" y="102333"/>
                  </a:cubicBezTo>
                  <a:cubicBezTo>
                    <a:pt x="269116" y="112990"/>
                    <a:pt x="201442" y="127378"/>
                    <a:pt x="153484" y="143897"/>
                  </a:cubicBezTo>
                  <a:cubicBezTo>
                    <a:pt x="105526" y="160416"/>
                    <a:pt x="60766" y="182796"/>
                    <a:pt x="35188" y="201446"/>
                  </a:cubicBezTo>
                  <a:cubicBezTo>
                    <a:pt x="9610" y="220096"/>
                    <a:pt x="-514" y="224360"/>
                    <a:pt x="19" y="255799"/>
                  </a:cubicBezTo>
                  <a:cubicBezTo>
                    <a:pt x="552" y="287238"/>
                    <a:pt x="23998" y="362905"/>
                    <a:pt x="38385" y="390081"/>
                  </a:cubicBezTo>
                  <a:cubicBezTo>
                    <a:pt x="52772" y="417257"/>
                    <a:pt x="67693" y="402337"/>
                    <a:pt x="86343" y="418856"/>
                  </a:cubicBezTo>
                  <a:cubicBezTo>
                    <a:pt x="104993" y="435375"/>
                    <a:pt x="126308" y="467347"/>
                    <a:pt x="150287" y="489194"/>
                  </a:cubicBezTo>
                  <a:cubicBezTo>
                    <a:pt x="174266" y="511042"/>
                    <a:pt x="195581" y="519035"/>
                    <a:pt x="230217" y="549941"/>
                  </a:cubicBezTo>
                  <a:cubicBezTo>
                    <a:pt x="264853" y="580847"/>
                    <a:pt x="316008" y="639996"/>
                    <a:pt x="358105" y="674632"/>
                  </a:cubicBezTo>
                  <a:cubicBezTo>
                    <a:pt x="400201" y="709268"/>
                    <a:pt x="448159" y="727918"/>
                    <a:pt x="482796" y="757759"/>
                  </a:cubicBezTo>
                  <a:cubicBezTo>
                    <a:pt x="517432" y="787600"/>
                    <a:pt x="544076" y="821171"/>
                    <a:pt x="565924" y="853676"/>
                  </a:cubicBezTo>
                  <a:cubicBezTo>
                    <a:pt x="587772" y="886181"/>
                    <a:pt x="603758" y="920284"/>
                    <a:pt x="613882" y="952789"/>
                  </a:cubicBezTo>
                  <a:cubicBezTo>
                    <a:pt x="624006" y="985294"/>
                    <a:pt x="626137" y="1019397"/>
                    <a:pt x="626670" y="1048705"/>
                  </a:cubicBezTo>
                  <a:cubicBezTo>
                    <a:pt x="627203" y="1078013"/>
                    <a:pt x="616013" y="1107853"/>
                    <a:pt x="617079" y="1128635"/>
                  </a:cubicBezTo>
                  <a:cubicBezTo>
                    <a:pt x="618145" y="1149417"/>
                    <a:pt x="613349" y="1172330"/>
                    <a:pt x="633065" y="1173396"/>
                  </a:cubicBezTo>
                  <a:cubicBezTo>
                    <a:pt x="652781" y="1174462"/>
                    <a:pt x="705535" y="1152081"/>
                    <a:pt x="735375" y="1135029"/>
                  </a:cubicBezTo>
                  <a:cubicBezTo>
                    <a:pt x="765215" y="1117977"/>
                    <a:pt x="790793" y="1100393"/>
                    <a:pt x="812108" y="1071085"/>
                  </a:cubicBezTo>
                  <a:cubicBezTo>
                    <a:pt x="833423" y="1041777"/>
                    <a:pt x="847277" y="989556"/>
                    <a:pt x="863263" y="959183"/>
                  </a:cubicBezTo>
                  <a:cubicBezTo>
                    <a:pt x="879249" y="928810"/>
                    <a:pt x="911221" y="919218"/>
                    <a:pt x="908024" y="888845"/>
                  </a:cubicBezTo>
                  <a:cubicBezTo>
                    <a:pt x="904827" y="858472"/>
                    <a:pt x="873388" y="812112"/>
                    <a:pt x="844080" y="776943"/>
                  </a:cubicBezTo>
                  <a:cubicBezTo>
                    <a:pt x="814772" y="741774"/>
                    <a:pt x="765748" y="709268"/>
                    <a:pt x="732178" y="677829"/>
                  </a:cubicBezTo>
                  <a:cubicBezTo>
                    <a:pt x="698608" y="646390"/>
                    <a:pt x="673562" y="626674"/>
                    <a:pt x="642656" y="588308"/>
                  </a:cubicBezTo>
                  <a:cubicBezTo>
                    <a:pt x="611750" y="549942"/>
                    <a:pt x="573383" y="482267"/>
                    <a:pt x="546740" y="447631"/>
                  </a:cubicBezTo>
                  <a:cubicBezTo>
                    <a:pt x="520097" y="412995"/>
                    <a:pt x="479599" y="383154"/>
                    <a:pt x="482796" y="380490"/>
                  </a:cubicBezTo>
                  <a:cubicBezTo>
                    <a:pt x="485993" y="377826"/>
                    <a:pt x="528623" y="425784"/>
                    <a:pt x="565924" y="431645"/>
                  </a:cubicBezTo>
                  <a:cubicBezTo>
                    <a:pt x="603225" y="437506"/>
                    <a:pt x="706600" y="415659"/>
                    <a:pt x="706600" y="415659"/>
                  </a:cubicBezTo>
                  <a:cubicBezTo>
                    <a:pt x="751361" y="410863"/>
                    <a:pt x="775873" y="404469"/>
                    <a:pt x="834489" y="402870"/>
                  </a:cubicBezTo>
                  <a:cubicBezTo>
                    <a:pt x="893104" y="401271"/>
                    <a:pt x="996481" y="407133"/>
                    <a:pt x="1058293" y="406067"/>
                  </a:cubicBezTo>
                  <a:cubicBezTo>
                    <a:pt x="1120105" y="405001"/>
                    <a:pt x="1212292" y="407666"/>
                    <a:pt x="1246928" y="38688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40000"/>
                    <a:lumOff val="60000"/>
                  </a:schemeClr>
                </a:gs>
                <a:gs pos="34000">
                  <a:schemeClr val="accent1">
                    <a:lumMod val="75000"/>
                  </a:schemeClr>
                </a:gs>
              </a:gsLst>
              <a:lin ang="4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Freeform 222"/>
            <p:cNvSpPr/>
            <p:nvPr/>
          </p:nvSpPr>
          <p:spPr>
            <a:xfrm>
              <a:off x="6311864" y="3797396"/>
              <a:ext cx="846905" cy="1209992"/>
            </a:xfrm>
            <a:custGeom>
              <a:avLst/>
              <a:gdLst>
                <a:gd name="connsiteX0" fmla="*/ 683616 w 846905"/>
                <a:gd name="connsiteY0" fmla="*/ 881 h 1209992"/>
                <a:gd name="connsiteX1" fmla="*/ 613277 w 846905"/>
                <a:gd name="connsiteY1" fmla="*/ 23261 h 1209992"/>
                <a:gd name="connsiteX2" fmla="*/ 552530 w 846905"/>
                <a:gd name="connsiteY2" fmla="*/ 74417 h 1209992"/>
                <a:gd name="connsiteX3" fmla="*/ 510967 w 846905"/>
                <a:gd name="connsiteY3" fmla="*/ 154347 h 1209992"/>
                <a:gd name="connsiteX4" fmla="*/ 482192 w 846905"/>
                <a:gd name="connsiteY4" fmla="*/ 243868 h 1209992"/>
                <a:gd name="connsiteX5" fmla="*/ 488586 w 846905"/>
                <a:gd name="connsiteY5" fmla="*/ 358968 h 1209992"/>
                <a:gd name="connsiteX6" fmla="*/ 507770 w 846905"/>
                <a:gd name="connsiteY6" fmla="*/ 422912 h 1209992"/>
                <a:gd name="connsiteX7" fmla="*/ 450220 w 846905"/>
                <a:gd name="connsiteY7" fmla="*/ 538011 h 1209992"/>
                <a:gd name="connsiteX8" fmla="*/ 440628 w 846905"/>
                <a:gd name="connsiteY8" fmla="*/ 643519 h 1209992"/>
                <a:gd name="connsiteX9" fmla="*/ 411853 w 846905"/>
                <a:gd name="connsiteY9" fmla="*/ 688280 h 1209992"/>
                <a:gd name="connsiteX10" fmla="*/ 309543 w 846905"/>
                <a:gd name="connsiteY10" fmla="*/ 768210 h 1209992"/>
                <a:gd name="connsiteX11" fmla="*/ 200838 w 846905"/>
                <a:gd name="connsiteY11" fmla="*/ 838548 h 1209992"/>
                <a:gd name="connsiteX12" fmla="*/ 124105 w 846905"/>
                <a:gd name="connsiteY12" fmla="*/ 905689 h 1209992"/>
                <a:gd name="connsiteX13" fmla="*/ 88936 w 846905"/>
                <a:gd name="connsiteY13" fmla="*/ 940859 h 1209992"/>
                <a:gd name="connsiteX14" fmla="*/ 12203 w 846905"/>
                <a:gd name="connsiteY14" fmla="*/ 1020789 h 1209992"/>
                <a:gd name="connsiteX15" fmla="*/ 2612 w 846905"/>
                <a:gd name="connsiteY15" fmla="*/ 1139085 h 1209992"/>
                <a:gd name="connsiteX16" fmla="*/ 9006 w 846905"/>
                <a:gd name="connsiteY16" fmla="*/ 1193438 h 1209992"/>
                <a:gd name="connsiteX17" fmla="*/ 92133 w 846905"/>
                <a:gd name="connsiteY17" fmla="*/ 1209424 h 1209992"/>
                <a:gd name="connsiteX18" fmla="*/ 108119 w 846905"/>
                <a:gd name="connsiteY18" fmla="*/ 1177452 h 1209992"/>
                <a:gd name="connsiteX19" fmla="*/ 140091 w 846905"/>
                <a:gd name="connsiteY19" fmla="*/ 1123099 h 1209992"/>
                <a:gd name="connsiteX20" fmla="*/ 124105 w 846905"/>
                <a:gd name="connsiteY20" fmla="*/ 1078338 h 1209992"/>
                <a:gd name="connsiteX21" fmla="*/ 149683 w 846905"/>
                <a:gd name="connsiteY21" fmla="*/ 1014394 h 1209992"/>
                <a:gd name="connsiteX22" fmla="*/ 258388 w 846905"/>
                <a:gd name="connsiteY22" fmla="*/ 979225 h 1209992"/>
                <a:gd name="connsiteX23" fmla="*/ 373487 w 846905"/>
                <a:gd name="connsiteY23" fmla="*/ 947253 h 1209992"/>
                <a:gd name="connsiteX24" fmla="*/ 514164 w 846905"/>
                <a:gd name="connsiteY24" fmla="*/ 899295 h 1209992"/>
                <a:gd name="connsiteX25" fmla="*/ 578108 w 846905"/>
                <a:gd name="connsiteY25" fmla="*/ 809773 h 1209992"/>
                <a:gd name="connsiteX26" fmla="*/ 651644 w 846905"/>
                <a:gd name="connsiteY26" fmla="*/ 662702 h 1209992"/>
                <a:gd name="connsiteX27" fmla="*/ 709193 w 846905"/>
                <a:gd name="connsiteY27" fmla="*/ 550800 h 1209992"/>
                <a:gd name="connsiteX28" fmla="*/ 757151 w 846905"/>
                <a:gd name="connsiteY28" fmla="*/ 406926 h 1209992"/>
                <a:gd name="connsiteX29" fmla="*/ 795518 w 846905"/>
                <a:gd name="connsiteY29" fmla="*/ 243868 h 1209992"/>
                <a:gd name="connsiteX30" fmla="*/ 846673 w 846905"/>
                <a:gd name="connsiteY30" fmla="*/ 167135 h 1209992"/>
                <a:gd name="connsiteX31" fmla="*/ 811504 w 846905"/>
                <a:gd name="connsiteY31" fmla="*/ 36050 h 1209992"/>
                <a:gd name="connsiteX32" fmla="*/ 744363 w 846905"/>
                <a:gd name="connsiteY32" fmla="*/ 7275 h 1209992"/>
                <a:gd name="connsiteX33" fmla="*/ 683616 w 846905"/>
                <a:gd name="connsiteY33" fmla="*/ 881 h 1209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46905" h="1209992">
                  <a:moveTo>
                    <a:pt x="683616" y="881"/>
                  </a:moveTo>
                  <a:cubicBezTo>
                    <a:pt x="661768" y="3545"/>
                    <a:pt x="635125" y="11005"/>
                    <a:pt x="613277" y="23261"/>
                  </a:cubicBezTo>
                  <a:cubicBezTo>
                    <a:pt x="591429" y="35517"/>
                    <a:pt x="569582" y="52569"/>
                    <a:pt x="552530" y="74417"/>
                  </a:cubicBezTo>
                  <a:cubicBezTo>
                    <a:pt x="535478" y="96265"/>
                    <a:pt x="522690" y="126105"/>
                    <a:pt x="510967" y="154347"/>
                  </a:cubicBezTo>
                  <a:cubicBezTo>
                    <a:pt x="499244" y="182589"/>
                    <a:pt x="485922" y="209765"/>
                    <a:pt x="482192" y="243868"/>
                  </a:cubicBezTo>
                  <a:cubicBezTo>
                    <a:pt x="478462" y="277971"/>
                    <a:pt x="484323" y="329128"/>
                    <a:pt x="488586" y="358968"/>
                  </a:cubicBezTo>
                  <a:cubicBezTo>
                    <a:pt x="492849" y="388808"/>
                    <a:pt x="514164" y="393072"/>
                    <a:pt x="507770" y="422912"/>
                  </a:cubicBezTo>
                  <a:cubicBezTo>
                    <a:pt x="501376" y="452753"/>
                    <a:pt x="461410" y="501243"/>
                    <a:pt x="450220" y="538011"/>
                  </a:cubicBezTo>
                  <a:cubicBezTo>
                    <a:pt x="439030" y="574779"/>
                    <a:pt x="447022" y="618474"/>
                    <a:pt x="440628" y="643519"/>
                  </a:cubicBezTo>
                  <a:cubicBezTo>
                    <a:pt x="434233" y="668564"/>
                    <a:pt x="433701" y="667498"/>
                    <a:pt x="411853" y="688280"/>
                  </a:cubicBezTo>
                  <a:cubicBezTo>
                    <a:pt x="390005" y="709062"/>
                    <a:pt x="344712" y="743165"/>
                    <a:pt x="309543" y="768210"/>
                  </a:cubicBezTo>
                  <a:cubicBezTo>
                    <a:pt x="274374" y="793255"/>
                    <a:pt x="231744" y="815635"/>
                    <a:pt x="200838" y="838548"/>
                  </a:cubicBezTo>
                  <a:cubicBezTo>
                    <a:pt x="169932" y="861461"/>
                    <a:pt x="142755" y="888637"/>
                    <a:pt x="124105" y="905689"/>
                  </a:cubicBezTo>
                  <a:cubicBezTo>
                    <a:pt x="105455" y="922741"/>
                    <a:pt x="107586" y="921676"/>
                    <a:pt x="88936" y="940859"/>
                  </a:cubicBezTo>
                  <a:cubicBezTo>
                    <a:pt x="70286" y="960042"/>
                    <a:pt x="26590" y="987751"/>
                    <a:pt x="12203" y="1020789"/>
                  </a:cubicBezTo>
                  <a:cubicBezTo>
                    <a:pt x="-2184" y="1053827"/>
                    <a:pt x="3145" y="1110310"/>
                    <a:pt x="2612" y="1139085"/>
                  </a:cubicBezTo>
                  <a:cubicBezTo>
                    <a:pt x="2079" y="1167860"/>
                    <a:pt x="-5914" y="1181715"/>
                    <a:pt x="9006" y="1193438"/>
                  </a:cubicBezTo>
                  <a:cubicBezTo>
                    <a:pt x="23926" y="1205161"/>
                    <a:pt x="75614" y="1212088"/>
                    <a:pt x="92133" y="1209424"/>
                  </a:cubicBezTo>
                  <a:cubicBezTo>
                    <a:pt x="108652" y="1206760"/>
                    <a:pt x="100126" y="1191840"/>
                    <a:pt x="108119" y="1177452"/>
                  </a:cubicBezTo>
                  <a:cubicBezTo>
                    <a:pt x="116112" y="1163064"/>
                    <a:pt x="137427" y="1139618"/>
                    <a:pt x="140091" y="1123099"/>
                  </a:cubicBezTo>
                  <a:cubicBezTo>
                    <a:pt x="142755" y="1106580"/>
                    <a:pt x="122506" y="1096455"/>
                    <a:pt x="124105" y="1078338"/>
                  </a:cubicBezTo>
                  <a:cubicBezTo>
                    <a:pt x="125704" y="1060221"/>
                    <a:pt x="127303" y="1030913"/>
                    <a:pt x="149683" y="1014394"/>
                  </a:cubicBezTo>
                  <a:cubicBezTo>
                    <a:pt x="172063" y="997875"/>
                    <a:pt x="221087" y="990415"/>
                    <a:pt x="258388" y="979225"/>
                  </a:cubicBezTo>
                  <a:cubicBezTo>
                    <a:pt x="295689" y="968035"/>
                    <a:pt x="330858" y="960575"/>
                    <a:pt x="373487" y="947253"/>
                  </a:cubicBezTo>
                  <a:cubicBezTo>
                    <a:pt x="416116" y="933931"/>
                    <a:pt x="480061" y="922208"/>
                    <a:pt x="514164" y="899295"/>
                  </a:cubicBezTo>
                  <a:cubicBezTo>
                    <a:pt x="548267" y="876382"/>
                    <a:pt x="555195" y="849205"/>
                    <a:pt x="578108" y="809773"/>
                  </a:cubicBezTo>
                  <a:cubicBezTo>
                    <a:pt x="601021" y="770341"/>
                    <a:pt x="629797" y="705864"/>
                    <a:pt x="651644" y="662702"/>
                  </a:cubicBezTo>
                  <a:cubicBezTo>
                    <a:pt x="673491" y="619540"/>
                    <a:pt x="691609" y="593429"/>
                    <a:pt x="709193" y="550800"/>
                  </a:cubicBezTo>
                  <a:cubicBezTo>
                    <a:pt x="726778" y="508171"/>
                    <a:pt x="742764" y="458081"/>
                    <a:pt x="757151" y="406926"/>
                  </a:cubicBezTo>
                  <a:cubicBezTo>
                    <a:pt x="771538" y="355771"/>
                    <a:pt x="780598" y="283833"/>
                    <a:pt x="795518" y="243868"/>
                  </a:cubicBezTo>
                  <a:cubicBezTo>
                    <a:pt x="810438" y="203903"/>
                    <a:pt x="844009" y="201771"/>
                    <a:pt x="846673" y="167135"/>
                  </a:cubicBezTo>
                  <a:cubicBezTo>
                    <a:pt x="849337" y="132499"/>
                    <a:pt x="828556" y="62693"/>
                    <a:pt x="811504" y="36050"/>
                  </a:cubicBezTo>
                  <a:cubicBezTo>
                    <a:pt x="794452" y="9407"/>
                    <a:pt x="768342" y="12604"/>
                    <a:pt x="744363" y="7275"/>
                  </a:cubicBezTo>
                  <a:cubicBezTo>
                    <a:pt x="720384" y="1946"/>
                    <a:pt x="705464" y="-1783"/>
                    <a:pt x="683616" y="88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40000"/>
                    <a:lumOff val="60000"/>
                  </a:schemeClr>
                </a:gs>
                <a:gs pos="64000">
                  <a:schemeClr val="accent1">
                    <a:lumMod val="7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2" name="Group 351"/>
          <p:cNvGrpSpPr/>
          <p:nvPr/>
        </p:nvGrpSpPr>
        <p:grpSpPr>
          <a:xfrm>
            <a:off x="7318043" y="4935675"/>
            <a:ext cx="228945" cy="576397"/>
            <a:chOff x="3570278" y="2953196"/>
            <a:chExt cx="552186" cy="1390204"/>
          </a:xfrm>
        </p:grpSpPr>
        <p:sp>
          <p:nvSpPr>
            <p:cNvPr id="353" name="Rounded Rectangle 352"/>
            <p:cNvSpPr/>
            <p:nvPr/>
          </p:nvSpPr>
          <p:spPr>
            <a:xfrm>
              <a:off x="3581400" y="3577376"/>
              <a:ext cx="529938" cy="766024"/>
            </a:xfrm>
            <a:prstGeom prst="roundRect">
              <a:avLst>
                <a:gd name="adj" fmla="val 29654"/>
              </a:avLst>
            </a:prstGeom>
            <a:gradFill flip="none" rotWithShape="1">
              <a:gsLst>
                <a:gs pos="0">
                  <a:srgbClr val="00FFFF"/>
                </a:gs>
                <a:gs pos="100000">
                  <a:srgbClr val="0070C0"/>
                </a:gs>
                <a:gs pos="56000">
                  <a:srgbClr val="00B0F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54" name="Oval 353"/>
            <p:cNvSpPr/>
            <p:nvPr/>
          </p:nvSpPr>
          <p:spPr>
            <a:xfrm>
              <a:off x="3570278" y="2953196"/>
              <a:ext cx="552186" cy="552185"/>
            </a:xfrm>
            <a:prstGeom prst="ellipse">
              <a:avLst/>
            </a:prstGeom>
            <a:gradFill flip="none" rotWithShape="1">
              <a:gsLst>
                <a:gs pos="100000">
                  <a:srgbClr val="00FFFF"/>
                </a:gs>
                <a:gs pos="0">
                  <a:srgbClr val="0070C0"/>
                </a:gs>
                <a:gs pos="60000">
                  <a:srgbClr val="00B0F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58" name="Group 357"/>
          <p:cNvGrpSpPr/>
          <p:nvPr/>
        </p:nvGrpSpPr>
        <p:grpSpPr>
          <a:xfrm>
            <a:off x="6511297" y="4935676"/>
            <a:ext cx="228943" cy="576394"/>
            <a:chOff x="2520448" y="2953201"/>
            <a:chExt cx="552185" cy="1390199"/>
          </a:xfrm>
        </p:grpSpPr>
        <p:sp>
          <p:nvSpPr>
            <p:cNvPr id="359" name="Rounded Rectangle 358"/>
            <p:cNvSpPr/>
            <p:nvPr/>
          </p:nvSpPr>
          <p:spPr>
            <a:xfrm>
              <a:off x="2531577" y="3577376"/>
              <a:ext cx="529938" cy="766024"/>
            </a:xfrm>
            <a:prstGeom prst="roundRect">
              <a:avLst>
                <a:gd name="adj" fmla="val 29654"/>
              </a:avLst>
            </a:prstGeom>
            <a:gradFill flip="none" rotWithShape="1">
              <a:gsLst>
                <a:gs pos="0">
                  <a:srgbClr val="FFC000"/>
                </a:gs>
                <a:gs pos="100000">
                  <a:schemeClr val="accent6">
                    <a:lumMod val="50000"/>
                  </a:schemeClr>
                </a:gs>
                <a:gs pos="56000">
                  <a:srgbClr val="FF7A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60" name="Oval 359"/>
            <p:cNvSpPr/>
            <p:nvPr/>
          </p:nvSpPr>
          <p:spPr>
            <a:xfrm>
              <a:off x="2520448" y="2953201"/>
              <a:ext cx="552185" cy="552185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64" name="TextBox 363"/>
          <p:cNvSpPr txBox="1"/>
          <p:nvPr/>
        </p:nvSpPr>
        <p:spPr>
          <a:xfrm>
            <a:off x="6834209" y="4891968"/>
            <a:ext cx="397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?</a:t>
            </a:r>
            <a:endParaRPr lang="en-US" sz="36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25" name="Picture 2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212" y="5239725"/>
            <a:ext cx="384188" cy="396384"/>
          </a:xfrm>
          <a:prstGeom prst="rect">
            <a:avLst/>
          </a:prstGeom>
        </p:spPr>
      </p:pic>
      <p:sp>
        <p:nvSpPr>
          <p:cNvPr id="263" name="Right Arrow 262"/>
          <p:cNvSpPr/>
          <p:nvPr/>
        </p:nvSpPr>
        <p:spPr>
          <a:xfrm>
            <a:off x="1752600" y="4967025"/>
            <a:ext cx="1328991" cy="498271"/>
          </a:xfrm>
          <a:prstGeom prst="rightArrow">
            <a:avLst/>
          </a:prstGeom>
          <a:ln>
            <a:noFill/>
          </a:ln>
          <a:effectLst>
            <a:outerShdw blurRad="1270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9" name="Explosion 1 368"/>
          <p:cNvSpPr/>
          <p:nvPr/>
        </p:nvSpPr>
        <p:spPr>
          <a:xfrm>
            <a:off x="1919698" y="4876258"/>
            <a:ext cx="322661" cy="322661"/>
          </a:xfrm>
          <a:prstGeom prst="irregularSeal1">
            <a:avLst/>
          </a:prstGeom>
          <a:gradFill flip="none" rotWithShape="1">
            <a:gsLst>
              <a:gs pos="0">
                <a:srgbClr val="FFFF00"/>
              </a:gs>
              <a:gs pos="41000">
                <a:schemeClr val="accent6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1" name="Explosion 1 370"/>
          <p:cNvSpPr/>
          <p:nvPr/>
        </p:nvSpPr>
        <p:spPr>
          <a:xfrm>
            <a:off x="2323961" y="4685138"/>
            <a:ext cx="322661" cy="322661"/>
          </a:xfrm>
          <a:prstGeom prst="irregularSeal1">
            <a:avLst/>
          </a:prstGeom>
          <a:gradFill flip="none" rotWithShape="1">
            <a:gsLst>
              <a:gs pos="53000">
                <a:srgbClr val="0070C0"/>
              </a:gs>
              <a:gs pos="0">
                <a:srgbClr val="00FFFF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" name="Explosion 1 369"/>
          <p:cNvSpPr/>
          <p:nvPr/>
        </p:nvSpPr>
        <p:spPr>
          <a:xfrm>
            <a:off x="2574303" y="4973080"/>
            <a:ext cx="322661" cy="322661"/>
          </a:xfrm>
          <a:prstGeom prst="irregularSeal1">
            <a:avLst/>
          </a:prstGeom>
          <a:gradFill flip="none" rotWithShape="1">
            <a:gsLst>
              <a:gs pos="53000">
                <a:srgbClr val="0070C0"/>
              </a:gs>
              <a:gs pos="0">
                <a:srgbClr val="00FFFF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899911" y="5408329"/>
            <a:ext cx="321684" cy="321684"/>
            <a:chOff x="1899911" y="5436186"/>
            <a:chExt cx="321684" cy="321684"/>
          </a:xfrm>
        </p:grpSpPr>
        <p:pic>
          <p:nvPicPr>
            <p:cNvPr id="351" name="Picture 2" descr="C:\Users\dliao\Documents\My Notebook\Physics\UCSF PostDoc\UCSFMatLab\PIBSTutorial\PIBS-SSA\SingleClock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909460" y="5447455"/>
              <a:ext cx="308161" cy="308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Oval 10"/>
            <p:cNvSpPr/>
            <p:nvPr/>
          </p:nvSpPr>
          <p:spPr>
            <a:xfrm>
              <a:off x="1899911" y="5436186"/>
              <a:ext cx="321684" cy="321684"/>
            </a:xfrm>
            <a:prstGeom prst="ellipse">
              <a:avLst/>
            </a:prstGeom>
            <a:solidFill>
              <a:schemeClr val="bg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208626" y="5412795"/>
            <a:ext cx="321684" cy="321684"/>
            <a:chOff x="2208626" y="5440652"/>
            <a:chExt cx="321684" cy="321684"/>
          </a:xfrm>
        </p:grpSpPr>
        <p:pic>
          <p:nvPicPr>
            <p:cNvPr id="264" name="Picture 2" descr="C:\Users\dliao\Documents\My Notebook\Physics\UCSF PostDoc\UCSFMatLab\PIBSTutorial\PIBS-SSA\SingleClock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700000">
              <a:off x="2214260" y="5447455"/>
              <a:ext cx="308161" cy="308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7" name="Oval 266"/>
            <p:cNvSpPr/>
            <p:nvPr/>
          </p:nvSpPr>
          <p:spPr>
            <a:xfrm>
              <a:off x="2208626" y="5440652"/>
              <a:ext cx="321684" cy="321684"/>
            </a:xfrm>
            <a:prstGeom prst="ellipse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5" name="Picture 2" descr="C:\Users\dliao\Documents\My Notebook\Physics\UCSF PostDoc\UCSFMatLab\PIBSTutorial\PIBS-SSA\SingleCloc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060" y="5419598"/>
            <a:ext cx="308161" cy="30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607216" y="1905000"/>
            <a:ext cx="1297784" cy="1037932"/>
            <a:chOff x="533400" y="1828800"/>
            <a:chExt cx="1297784" cy="1037932"/>
          </a:xfrm>
        </p:grpSpPr>
        <p:sp>
          <p:nvSpPr>
            <p:cNvPr id="17" name="Freeform 16"/>
            <p:cNvSpPr/>
            <p:nvPr/>
          </p:nvSpPr>
          <p:spPr>
            <a:xfrm>
              <a:off x="1494201" y="1889075"/>
              <a:ext cx="156231" cy="117122"/>
            </a:xfrm>
            <a:custGeom>
              <a:avLst/>
              <a:gdLst>
                <a:gd name="connsiteX0" fmla="*/ 163 w 156231"/>
                <a:gd name="connsiteY0" fmla="*/ 30413 h 117122"/>
                <a:gd name="connsiteX1" fmla="*/ 65168 w 156231"/>
                <a:gd name="connsiteY1" fmla="*/ 104085 h 117122"/>
                <a:gd name="connsiteX2" fmla="*/ 112838 w 156231"/>
                <a:gd name="connsiteY2" fmla="*/ 112753 h 117122"/>
                <a:gd name="connsiteX3" fmla="*/ 156174 w 156231"/>
                <a:gd name="connsiteY3" fmla="*/ 56415 h 117122"/>
                <a:gd name="connsiteX4" fmla="*/ 121505 w 156231"/>
                <a:gd name="connsiteY4" fmla="*/ 78 h 117122"/>
                <a:gd name="connsiteX5" fmla="*/ 95503 w 156231"/>
                <a:gd name="connsiteY5" fmla="*/ 43414 h 117122"/>
                <a:gd name="connsiteX6" fmla="*/ 47833 w 156231"/>
                <a:gd name="connsiteY6" fmla="*/ 13079 h 117122"/>
                <a:gd name="connsiteX7" fmla="*/ 163 w 156231"/>
                <a:gd name="connsiteY7" fmla="*/ 30413 h 11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6231" h="117122">
                  <a:moveTo>
                    <a:pt x="163" y="30413"/>
                  </a:moveTo>
                  <a:cubicBezTo>
                    <a:pt x="3052" y="45581"/>
                    <a:pt x="46389" y="90362"/>
                    <a:pt x="65168" y="104085"/>
                  </a:cubicBezTo>
                  <a:cubicBezTo>
                    <a:pt x="83947" y="117808"/>
                    <a:pt x="97670" y="120698"/>
                    <a:pt x="112838" y="112753"/>
                  </a:cubicBezTo>
                  <a:cubicBezTo>
                    <a:pt x="128006" y="104808"/>
                    <a:pt x="154730" y="75194"/>
                    <a:pt x="156174" y="56415"/>
                  </a:cubicBezTo>
                  <a:cubicBezTo>
                    <a:pt x="157618" y="37636"/>
                    <a:pt x="131617" y="2245"/>
                    <a:pt x="121505" y="78"/>
                  </a:cubicBezTo>
                  <a:cubicBezTo>
                    <a:pt x="111393" y="-2089"/>
                    <a:pt x="107782" y="41247"/>
                    <a:pt x="95503" y="43414"/>
                  </a:cubicBezTo>
                  <a:cubicBezTo>
                    <a:pt x="83224" y="45581"/>
                    <a:pt x="62278" y="15246"/>
                    <a:pt x="47833" y="13079"/>
                  </a:cubicBezTo>
                  <a:cubicBezTo>
                    <a:pt x="33388" y="10912"/>
                    <a:pt x="-2726" y="15245"/>
                    <a:pt x="163" y="3041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0" name="Group 269"/>
            <p:cNvGrpSpPr/>
            <p:nvPr/>
          </p:nvGrpSpPr>
          <p:grpSpPr>
            <a:xfrm>
              <a:off x="533400" y="1828800"/>
              <a:ext cx="1073645" cy="613643"/>
              <a:chOff x="2736355" y="3269954"/>
              <a:chExt cx="2409784" cy="1377314"/>
            </a:xfrm>
            <a:effectLst>
              <a:outerShdw blurRad="127000" dist="63500" dir="2700000" algn="tl" rotWithShape="0">
                <a:prstClr val="black">
                  <a:alpha val="75000"/>
                </a:prstClr>
              </a:outerShdw>
            </a:effectLst>
          </p:grpSpPr>
          <p:sp>
            <p:nvSpPr>
              <p:cNvPr id="271" name="Freeform 270"/>
              <p:cNvSpPr/>
              <p:nvPr/>
            </p:nvSpPr>
            <p:spPr>
              <a:xfrm>
                <a:off x="4733595" y="3504111"/>
                <a:ext cx="412544" cy="206110"/>
              </a:xfrm>
              <a:custGeom>
                <a:avLst/>
                <a:gdLst>
                  <a:gd name="connsiteX0" fmla="*/ 1691 w 412544"/>
                  <a:gd name="connsiteY0" fmla="*/ 35923 h 206110"/>
                  <a:gd name="connsiteX1" fmla="*/ 148648 w 412544"/>
                  <a:gd name="connsiteY1" fmla="*/ 84909 h 206110"/>
                  <a:gd name="connsiteX2" fmla="*/ 298871 w 412544"/>
                  <a:gd name="connsiteY2" fmla="*/ 156755 h 206110"/>
                  <a:gd name="connsiteX3" fmla="*/ 403374 w 412544"/>
                  <a:gd name="connsiteY3" fmla="*/ 205740 h 206110"/>
                  <a:gd name="connsiteX4" fmla="*/ 393576 w 412544"/>
                  <a:gd name="connsiteY4" fmla="*/ 176349 h 206110"/>
                  <a:gd name="connsiteX5" fmla="*/ 282542 w 412544"/>
                  <a:gd name="connsiteY5" fmla="*/ 124098 h 206110"/>
                  <a:gd name="connsiteX6" fmla="*/ 112725 w 412544"/>
                  <a:gd name="connsiteY6" fmla="*/ 29392 h 206110"/>
                  <a:gd name="connsiteX7" fmla="*/ 70271 w 412544"/>
                  <a:gd name="connsiteY7" fmla="*/ 0 h 206110"/>
                  <a:gd name="connsiteX8" fmla="*/ 1691 w 412544"/>
                  <a:gd name="connsiteY8" fmla="*/ 35923 h 206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544" h="206110">
                    <a:moveTo>
                      <a:pt x="1691" y="35923"/>
                    </a:moveTo>
                    <a:cubicBezTo>
                      <a:pt x="14754" y="50075"/>
                      <a:pt x="99118" y="64770"/>
                      <a:pt x="148648" y="84909"/>
                    </a:cubicBezTo>
                    <a:cubicBezTo>
                      <a:pt x="198178" y="105048"/>
                      <a:pt x="298871" y="156755"/>
                      <a:pt x="298871" y="156755"/>
                    </a:cubicBezTo>
                    <a:cubicBezTo>
                      <a:pt x="341325" y="176894"/>
                      <a:pt x="387590" y="202474"/>
                      <a:pt x="403374" y="205740"/>
                    </a:cubicBezTo>
                    <a:cubicBezTo>
                      <a:pt x="419158" y="209006"/>
                      <a:pt x="413715" y="189956"/>
                      <a:pt x="393576" y="176349"/>
                    </a:cubicBezTo>
                    <a:cubicBezTo>
                      <a:pt x="373437" y="162742"/>
                      <a:pt x="329350" y="148591"/>
                      <a:pt x="282542" y="124098"/>
                    </a:cubicBezTo>
                    <a:cubicBezTo>
                      <a:pt x="235734" y="99605"/>
                      <a:pt x="148103" y="50075"/>
                      <a:pt x="112725" y="29392"/>
                    </a:cubicBezTo>
                    <a:cubicBezTo>
                      <a:pt x="77347" y="8709"/>
                      <a:pt x="85511" y="0"/>
                      <a:pt x="70271" y="0"/>
                    </a:cubicBezTo>
                    <a:cubicBezTo>
                      <a:pt x="55031" y="0"/>
                      <a:pt x="-11372" y="21771"/>
                      <a:pt x="1691" y="3592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C000"/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Freeform 271"/>
              <p:cNvSpPr/>
              <p:nvPr/>
            </p:nvSpPr>
            <p:spPr>
              <a:xfrm>
                <a:off x="3043303" y="3269954"/>
                <a:ext cx="1842454" cy="1086578"/>
              </a:xfrm>
              <a:custGeom>
                <a:avLst/>
                <a:gdLst>
                  <a:gd name="connsiteX0" fmla="*/ 1525431 w 1842454"/>
                  <a:gd name="connsiteY0" fmla="*/ 136186 h 1086578"/>
                  <a:gd name="connsiteX1" fmla="*/ 1427460 w 1842454"/>
                  <a:gd name="connsiteY1" fmla="*/ 191703 h 1086578"/>
                  <a:gd name="connsiteX2" fmla="*/ 1378474 w 1842454"/>
                  <a:gd name="connsiteY2" fmla="*/ 237423 h 1086578"/>
                  <a:gd name="connsiteX3" fmla="*/ 1355614 w 1842454"/>
                  <a:gd name="connsiteY3" fmla="*/ 322332 h 1086578"/>
                  <a:gd name="connsiteX4" fmla="*/ 1378474 w 1842454"/>
                  <a:gd name="connsiteY4" fmla="*/ 384380 h 1086578"/>
                  <a:gd name="connsiteX5" fmla="*/ 1420928 w 1842454"/>
                  <a:gd name="connsiteY5" fmla="*/ 417037 h 1086578"/>
                  <a:gd name="connsiteX6" fmla="*/ 1450320 w 1842454"/>
                  <a:gd name="connsiteY6" fmla="*/ 459492 h 1086578"/>
                  <a:gd name="connsiteX7" fmla="*/ 1437257 w 1842454"/>
                  <a:gd name="connsiteY7" fmla="*/ 492149 h 1086578"/>
                  <a:gd name="connsiteX8" fmla="*/ 1336020 w 1842454"/>
                  <a:gd name="connsiteY8" fmla="*/ 488883 h 1086578"/>
                  <a:gd name="connsiteX9" fmla="*/ 1224986 w 1842454"/>
                  <a:gd name="connsiteY9" fmla="*/ 449695 h 1086578"/>
                  <a:gd name="connsiteX10" fmla="*/ 1084560 w 1842454"/>
                  <a:gd name="connsiteY10" fmla="*/ 345192 h 1086578"/>
                  <a:gd name="connsiteX11" fmla="*/ 1064966 w 1842454"/>
                  <a:gd name="connsiteY11" fmla="*/ 234157 h 1086578"/>
                  <a:gd name="connsiteX12" fmla="*/ 1038840 w 1842454"/>
                  <a:gd name="connsiteY12" fmla="*/ 159046 h 1086578"/>
                  <a:gd name="connsiteX13" fmla="*/ 950666 w 1842454"/>
                  <a:gd name="connsiteY13" fmla="*/ 93732 h 1086578"/>
                  <a:gd name="connsiteX14" fmla="*/ 757988 w 1842454"/>
                  <a:gd name="connsiteY14" fmla="*/ 48012 h 1086578"/>
                  <a:gd name="connsiteX15" fmla="*/ 535920 w 1842454"/>
                  <a:gd name="connsiteY15" fmla="*/ 48012 h 1086578"/>
                  <a:gd name="connsiteX16" fmla="*/ 287726 w 1842454"/>
                  <a:gd name="connsiteY16" fmla="*/ 57809 h 1086578"/>
                  <a:gd name="connsiteX17" fmla="*/ 179957 w 1842454"/>
                  <a:gd name="connsiteY17" fmla="*/ 57809 h 1086578"/>
                  <a:gd name="connsiteX18" fmla="*/ 19937 w 1842454"/>
                  <a:gd name="connsiteY18" fmla="*/ 5557 h 1086578"/>
                  <a:gd name="connsiteX19" fmla="*/ 343 w 1842454"/>
                  <a:gd name="connsiteY19" fmla="*/ 5557 h 1086578"/>
                  <a:gd name="connsiteX20" fmla="*/ 343 w 1842454"/>
                  <a:gd name="connsiteY20" fmla="*/ 41480 h 1086578"/>
                  <a:gd name="connsiteX21" fmla="*/ 19937 w 1842454"/>
                  <a:gd name="connsiteY21" fmla="*/ 87200 h 1086578"/>
                  <a:gd name="connsiteX22" fmla="*/ 134237 w 1842454"/>
                  <a:gd name="connsiteY22" fmla="*/ 145983 h 1086578"/>
                  <a:gd name="connsiteX23" fmla="*/ 215880 w 1842454"/>
                  <a:gd name="connsiteY23" fmla="*/ 178640 h 1086578"/>
                  <a:gd name="connsiteX24" fmla="*/ 212614 w 1842454"/>
                  <a:gd name="connsiteY24" fmla="*/ 234157 h 1086578"/>
                  <a:gd name="connsiteX25" fmla="*/ 271397 w 1842454"/>
                  <a:gd name="connsiteY25" fmla="*/ 276612 h 1086578"/>
                  <a:gd name="connsiteX26" fmla="*/ 304054 w 1842454"/>
                  <a:gd name="connsiteY26" fmla="*/ 312535 h 1086578"/>
                  <a:gd name="connsiteX27" fmla="*/ 428151 w 1842454"/>
                  <a:gd name="connsiteY27" fmla="*/ 390912 h 1086578"/>
                  <a:gd name="connsiteX28" fmla="*/ 506528 w 1842454"/>
                  <a:gd name="connsiteY28" fmla="*/ 410506 h 1086578"/>
                  <a:gd name="connsiteX29" fmla="*/ 575108 w 1842454"/>
                  <a:gd name="connsiteY29" fmla="*/ 426835 h 1086578"/>
                  <a:gd name="connsiteX30" fmla="*/ 709003 w 1842454"/>
                  <a:gd name="connsiteY30" fmla="*/ 456226 h 1086578"/>
                  <a:gd name="connsiteX31" fmla="*/ 715534 w 1842454"/>
                  <a:gd name="connsiteY31" fmla="*/ 488883 h 1086578"/>
                  <a:gd name="connsiteX32" fmla="*/ 689408 w 1842454"/>
                  <a:gd name="connsiteY32" fmla="*/ 488883 h 1086578"/>
                  <a:gd name="connsiteX33" fmla="*/ 660017 w 1842454"/>
                  <a:gd name="connsiteY33" fmla="*/ 492149 h 1086578"/>
                  <a:gd name="connsiteX34" fmla="*/ 656751 w 1842454"/>
                  <a:gd name="connsiteY34" fmla="*/ 521540 h 1086578"/>
                  <a:gd name="connsiteX35" fmla="*/ 715534 w 1842454"/>
                  <a:gd name="connsiteY35" fmla="*/ 554197 h 1086578"/>
                  <a:gd name="connsiteX36" fmla="*/ 725331 w 1842454"/>
                  <a:gd name="connsiteY36" fmla="*/ 580323 h 1086578"/>
                  <a:gd name="connsiteX37" fmla="*/ 741660 w 1842454"/>
                  <a:gd name="connsiteY37" fmla="*/ 612980 h 1086578"/>
                  <a:gd name="connsiteX38" fmla="*/ 689408 w 1842454"/>
                  <a:gd name="connsiteY38" fmla="*/ 626043 h 1086578"/>
                  <a:gd name="connsiteX39" fmla="*/ 633891 w 1842454"/>
                  <a:gd name="connsiteY39" fmla="*/ 655435 h 1086578"/>
                  <a:gd name="connsiteX40" fmla="*/ 558780 w 1842454"/>
                  <a:gd name="connsiteY40" fmla="*/ 691357 h 1086578"/>
                  <a:gd name="connsiteX41" fmla="*/ 437948 w 1842454"/>
                  <a:gd name="connsiteY41" fmla="*/ 701155 h 1086578"/>
                  <a:gd name="connsiteX42" fmla="*/ 356306 w 1842454"/>
                  <a:gd name="connsiteY42" fmla="*/ 704420 h 1086578"/>
                  <a:gd name="connsiteX43" fmla="*/ 333446 w 1842454"/>
                  <a:gd name="connsiteY43" fmla="*/ 724015 h 1086578"/>
                  <a:gd name="connsiteX44" fmla="*/ 353040 w 1842454"/>
                  <a:gd name="connsiteY44" fmla="*/ 740343 h 1086578"/>
                  <a:gd name="connsiteX45" fmla="*/ 411823 w 1842454"/>
                  <a:gd name="connsiteY45" fmla="*/ 769735 h 1086578"/>
                  <a:gd name="connsiteX46" fmla="*/ 467340 w 1842454"/>
                  <a:gd name="connsiteY46" fmla="*/ 799126 h 1086578"/>
                  <a:gd name="connsiteX47" fmla="*/ 522857 w 1842454"/>
                  <a:gd name="connsiteY47" fmla="*/ 828517 h 1086578"/>
                  <a:gd name="connsiteX48" fmla="*/ 447746 w 1842454"/>
                  <a:gd name="connsiteY48" fmla="*/ 867706 h 1086578"/>
                  <a:gd name="connsiteX49" fmla="*/ 359571 w 1842454"/>
                  <a:gd name="connsiteY49" fmla="*/ 890566 h 1086578"/>
                  <a:gd name="connsiteX50" fmla="*/ 297523 w 1842454"/>
                  <a:gd name="connsiteY50" fmla="*/ 893832 h 1086578"/>
                  <a:gd name="connsiteX51" fmla="*/ 323648 w 1842454"/>
                  <a:gd name="connsiteY51" fmla="*/ 929755 h 1086578"/>
                  <a:gd name="connsiteX52" fmla="*/ 343243 w 1842454"/>
                  <a:gd name="connsiteY52" fmla="*/ 982006 h 1086578"/>
                  <a:gd name="connsiteX53" fmla="*/ 382431 w 1842454"/>
                  <a:gd name="connsiteY53" fmla="*/ 985272 h 1086578"/>
                  <a:gd name="connsiteX54" fmla="*/ 473871 w 1842454"/>
                  <a:gd name="connsiteY54" fmla="*/ 965677 h 1086578"/>
                  <a:gd name="connsiteX55" fmla="*/ 548983 w 1842454"/>
                  <a:gd name="connsiteY55" fmla="*/ 946083 h 1086578"/>
                  <a:gd name="connsiteX56" fmla="*/ 558780 w 1842454"/>
                  <a:gd name="connsiteY56" fmla="*/ 975475 h 1086578"/>
                  <a:gd name="connsiteX57" fmla="*/ 506528 w 1842454"/>
                  <a:gd name="connsiteY57" fmla="*/ 1014663 h 1086578"/>
                  <a:gd name="connsiteX58" fmla="*/ 493466 w 1842454"/>
                  <a:gd name="connsiteY58" fmla="*/ 1057117 h 1086578"/>
                  <a:gd name="connsiteX59" fmla="*/ 539186 w 1842454"/>
                  <a:gd name="connsiteY59" fmla="*/ 1086509 h 1086578"/>
                  <a:gd name="connsiteX60" fmla="*/ 581640 w 1842454"/>
                  <a:gd name="connsiteY60" fmla="*/ 1063649 h 1086578"/>
                  <a:gd name="connsiteX61" fmla="*/ 640423 w 1842454"/>
                  <a:gd name="connsiteY61" fmla="*/ 1014663 h 1086578"/>
                  <a:gd name="connsiteX62" fmla="*/ 751457 w 1842454"/>
                  <a:gd name="connsiteY62" fmla="*/ 991803 h 1086578"/>
                  <a:gd name="connsiteX63" fmla="*/ 891883 w 1842454"/>
                  <a:gd name="connsiteY63" fmla="*/ 978740 h 1086578"/>
                  <a:gd name="connsiteX64" fmla="*/ 957197 w 1842454"/>
                  <a:gd name="connsiteY64" fmla="*/ 946083 h 1086578"/>
                  <a:gd name="connsiteX65" fmla="*/ 1032308 w 1842454"/>
                  <a:gd name="connsiteY65" fmla="*/ 933020 h 1086578"/>
                  <a:gd name="connsiteX66" fmla="*/ 1182531 w 1842454"/>
                  <a:gd name="connsiteY66" fmla="*/ 936286 h 1086578"/>
                  <a:gd name="connsiteX67" fmla="*/ 1316426 w 1842454"/>
                  <a:gd name="connsiteY67" fmla="*/ 913426 h 1086578"/>
                  <a:gd name="connsiteX68" fmla="*/ 1398068 w 1842454"/>
                  <a:gd name="connsiteY68" fmla="*/ 874237 h 1086578"/>
                  <a:gd name="connsiteX69" fmla="*/ 1433991 w 1842454"/>
                  <a:gd name="connsiteY69" fmla="*/ 887300 h 1086578"/>
                  <a:gd name="connsiteX70" fmla="*/ 1414397 w 1842454"/>
                  <a:gd name="connsiteY70" fmla="*/ 923223 h 1086578"/>
                  <a:gd name="connsiteX71" fmla="*/ 1414397 w 1842454"/>
                  <a:gd name="connsiteY71" fmla="*/ 942817 h 1086578"/>
                  <a:gd name="connsiteX72" fmla="*/ 1440523 w 1842454"/>
                  <a:gd name="connsiteY72" fmla="*/ 978740 h 1086578"/>
                  <a:gd name="connsiteX73" fmla="*/ 1600543 w 1842454"/>
                  <a:gd name="connsiteY73" fmla="*/ 985272 h 1086578"/>
                  <a:gd name="connsiteX74" fmla="*/ 1682186 w 1842454"/>
                  <a:gd name="connsiteY74" fmla="*/ 946083 h 1086578"/>
                  <a:gd name="connsiteX75" fmla="*/ 1731171 w 1842454"/>
                  <a:gd name="connsiteY75" fmla="*/ 939552 h 1086578"/>
                  <a:gd name="connsiteX76" fmla="*/ 1776891 w 1842454"/>
                  <a:gd name="connsiteY76" fmla="*/ 877503 h 1086578"/>
                  <a:gd name="connsiteX77" fmla="*/ 1812814 w 1842454"/>
                  <a:gd name="connsiteY77" fmla="*/ 831783 h 1086578"/>
                  <a:gd name="connsiteX78" fmla="*/ 1842206 w 1842454"/>
                  <a:gd name="connsiteY78" fmla="*/ 789329 h 1086578"/>
                  <a:gd name="connsiteX79" fmla="*/ 1819346 w 1842454"/>
                  <a:gd name="connsiteY79" fmla="*/ 753406 h 1086578"/>
                  <a:gd name="connsiteX80" fmla="*/ 1708311 w 1842454"/>
                  <a:gd name="connsiteY80" fmla="*/ 717483 h 1086578"/>
                  <a:gd name="connsiteX81" fmla="*/ 1646263 w 1842454"/>
                  <a:gd name="connsiteY81" fmla="*/ 737077 h 1086578"/>
                  <a:gd name="connsiteX82" fmla="*/ 1610340 w 1842454"/>
                  <a:gd name="connsiteY82" fmla="*/ 730546 h 1086578"/>
                  <a:gd name="connsiteX83" fmla="*/ 1639731 w 1842454"/>
                  <a:gd name="connsiteY83" fmla="*/ 622777 h 1086578"/>
                  <a:gd name="connsiteX84" fmla="*/ 1636466 w 1842454"/>
                  <a:gd name="connsiteY84" fmla="*/ 557463 h 1086578"/>
                  <a:gd name="connsiteX85" fmla="*/ 1600543 w 1842454"/>
                  <a:gd name="connsiteY85" fmla="*/ 462757 h 1086578"/>
                  <a:gd name="connsiteX86" fmla="*/ 1554823 w 1842454"/>
                  <a:gd name="connsiteY86" fmla="*/ 403975 h 1086578"/>
                  <a:gd name="connsiteX87" fmla="*/ 1502571 w 1842454"/>
                  <a:gd name="connsiteY87" fmla="*/ 368052 h 1086578"/>
                  <a:gd name="connsiteX88" fmla="*/ 1479711 w 1842454"/>
                  <a:gd name="connsiteY88" fmla="*/ 296206 h 1086578"/>
                  <a:gd name="connsiteX89" fmla="*/ 1522166 w 1842454"/>
                  <a:gd name="connsiteY89" fmla="*/ 237423 h 1086578"/>
                  <a:gd name="connsiteX90" fmla="*/ 1590746 w 1842454"/>
                  <a:gd name="connsiteY90" fmla="*/ 224360 h 1086578"/>
                  <a:gd name="connsiteX91" fmla="*/ 1646263 w 1842454"/>
                  <a:gd name="connsiteY91" fmla="*/ 247220 h 1086578"/>
                  <a:gd name="connsiteX92" fmla="*/ 1701780 w 1842454"/>
                  <a:gd name="connsiteY92" fmla="*/ 270080 h 1086578"/>
                  <a:gd name="connsiteX93" fmla="*/ 1757297 w 1842454"/>
                  <a:gd name="connsiteY93" fmla="*/ 253752 h 1086578"/>
                  <a:gd name="connsiteX94" fmla="*/ 1757297 w 1842454"/>
                  <a:gd name="connsiteY94" fmla="*/ 201500 h 1086578"/>
                  <a:gd name="connsiteX95" fmla="*/ 1721374 w 1842454"/>
                  <a:gd name="connsiteY95" fmla="*/ 152515 h 1086578"/>
                  <a:gd name="connsiteX96" fmla="*/ 1616871 w 1842454"/>
                  <a:gd name="connsiteY96" fmla="*/ 110060 h 1086578"/>
                  <a:gd name="connsiteX97" fmla="*/ 1525431 w 1842454"/>
                  <a:gd name="connsiteY97" fmla="*/ 136186 h 1086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</a:cxnLst>
                <a:rect l="l" t="t" r="r" b="b"/>
                <a:pathLst>
                  <a:path w="1842454" h="1086578">
                    <a:moveTo>
                      <a:pt x="1525431" y="136186"/>
                    </a:moveTo>
                    <a:cubicBezTo>
                      <a:pt x="1493863" y="149793"/>
                      <a:pt x="1451953" y="174830"/>
                      <a:pt x="1427460" y="191703"/>
                    </a:cubicBezTo>
                    <a:cubicBezTo>
                      <a:pt x="1402967" y="208576"/>
                      <a:pt x="1390448" y="215652"/>
                      <a:pt x="1378474" y="237423"/>
                    </a:cubicBezTo>
                    <a:cubicBezTo>
                      <a:pt x="1366500" y="259194"/>
                      <a:pt x="1355614" y="297839"/>
                      <a:pt x="1355614" y="322332"/>
                    </a:cubicBezTo>
                    <a:cubicBezTo>
                      <a:pt x="1355614" y="346825"/>
                      <a:pt x="1367588" y="368596"/>
                      <a:pt x="1378474" y="384380"/>
                    </a:cubicBezTo>
                    <a:cubicBezTo>
                      <a:pt x="1389360" y="400164"/>
                      <a:pt x="1408954" y="404518"/>
                      <a:pt x="1420928" y="417037"/>
                    </a:cubicBezTo>
                    <a:cubicBezTo>
                      <a:pt x="1432902" y="429556"/>
                      <a:pt x="1447599" y="446973"/>
                      <a:pt x="1450320" y="459492"/>
                    </a:cubicBezTo>
                    <a:cubicBezTo>
                      <a:pt x="1453041" y="472011"/>
                      <a:pt x="1456307" y="487250"/>
                      <a:pt x="1437257" y="492149"/>
                    </a:cubicBezTo>
                    <a:cubicBezTo>
                      <a:pt x="1418207" y="497048"/>
                      <a:pt x="1371398" y="495959"/>
                      <a:pt x="1336020" y="488883"/>
                    </a:cubicBezTo>
                    <a:cubicBezTo>
                      <a:pt x="1300641" y="481807"/>
                      <a:pt x="1266896" y="473644"/>
                      <a:pt x="1224986" y="449695"/>
                    </a:cubicBezTo>
                    <a:cubicBezTo>
                      <a:pt x="1183076" y="425747"/>
                      <a:pt x="1111230" y="381115"/>
                      <a:pt x="1084560" y="345192"/>
                    </a:cubicBezTo>
                    <a:cubicBezTo>
                      <a:pt x="1057890" y="309269"/>
                      <a:pt x="1072586" y="265181"/>
                      <a:pt x="1064966" y="234157"/>
                    </a:cubicBezTo>
                    <a:cubicBezTo>
                      <a:pt x="1057346" y="203133"/>
                      <a:pt x="1057890" y="182450"/>
                      <a:pt x="1038840" y="159046"/>
                    </a:cubicBezTo>
                    <a:cubicBezTo>
                      <a:pt x="1019790" y="135642"/>
                      <a:pt x="997475" y="112238"/>
                      <a:pt x="950666" y="93732"/>
                    </a:cubicBezTo>
                    <a:cubicBezTo>
                      <a:pt x="903857" y="75226"/>
                      <a:pt x="827112" y="55632"/>
                      <a:pt x="757988" y="48012"/>
                    </a:cubicBezTo>
                    <a:cubicBezTo>
                      <a:pt x="688864" y="40392"/>
                      <a:pt x="614297" y="46379"/>
                      <a:pt x="535920" y="48012"/>
                    </a:cubicBezTo>
                    <a:cubicBezTo>
                      <a:pt x="457543" y="49645"/>
                      <a:pt x="347053" y="56176"/>
                      <a:pt x="287726" y="57809"/>
                    </a:cubicBezTo>
                    <a:cubicBezTo>
                      <a:pt x="228399" y="59442"/>
                      <a:pt x="224588" y="66518"/>
                      <a:pt x="179957" y="57809"/>
                    </a:cubicBezTo>
                    <a:cubicBezTo>
                      <a:pt x="135326" y="49100"/>
                      <a:pt x="49873" y="14266"/>
                      <a:pt x="19937" y="5557"/>
                    </a:cubicBezTo>
                    <a:cubicBezTo>
                      <a:pt x="-9999" y="-3152"/>
                      <a:pt x="3609" y="-430"/>
                      <a:pt x="343" y="5557"/>
                    </a:cubicBezTo>
                    <a:cubicBezTo>
                      <a:pt x="-2923" y="11544"/>
                      <a:pt x="-2923" y="27873"/>
                      <a:pt x="343" y="41480"/>
                    </a:cubicBezTo>
                    <a:cubicBezTo>
                      <a:pt x="3609" y="55087"/>
                      <a:pt x="-2379" y="69783"/>
                      <a:pt x="19937" y="87200"/>
                    </a:cubicBezTo>
                    <a:cubicBezTo>
                      <a:pt x="42253" y="104617"/>
                      <a:pt x="101580" y="130743"/>
                      <a:pt x="134237" y="145983"/>
                    </a:cubicBezTo>
                    <a:cubicBezTo>
                      <a:pt x="166894" y="161223"/>
                      <a:pt x="202817" y="163944"/>
                      <a:pt x="215880" y="178640"/>
                    </a:cubicBezTo>
                    <a:cubicBezTo>
                      <a:pt x="228943" y="193336"/>
                      <a:pt x="203361" y="217828"/>
                      <a:pt x="212614" y="234157"/>
                    </a:cubicBezTo>
                    <a:cubicBezTo>
                      <a:pt x="221867" y="250486"/>
                      <a:pt x="256157" y="263549"/>
                      <a:pt x="271397" y="276612"/>
                    </a:cubicBezTo>
                    <a:cubicBezTo>
                      <a:pt x="286637" y="289675"/>
                      <a:pt x="277928" y="293485"/>
                      <a:pt x="304054" y="312535"/>
                    </a:cubicBezTo>
                    <a:cubicBezTo>
                      <a:pt x="330180" y="331585"/>
                      <a:pt x="394405" y="374584"/>
                      <a:pt x="428151" y="390912"/>
                    </a:cubicBezTo>
                    <a:cubicBezTo>
                      <a:pt x="461897" y="407241"/>
                      <a:pt x="506528" y="410506"/>
                      <a:pt x="506528" y="410506"/>
                    </a:cubicBezTo>
                    <a:lnTo>
                      <a:pt x="575108" y="426835"/>
                    </a:lnTo>
                    <a:cubicBezTo>
                      <a:pt x="608854" y="434455"/>
                      <a:pt x="685599" y="445885"/>
                      <a:pt x="709003" y="456226"/>
                    </a:cubicBezTo>
                    <a:cubicBezTo>
                      <a:pt x="732407" y="466567"/>
                      <a:pt x="718800" y="483440"/>
                      <a:pt x="715534" y="488883"/>
                    </a:cubicBezTo>
                    <a:cubicBezTo>
                      <a:pt x="712268" y="494326"/>
                      <a:pt x="698661" y="488339"/>
                      <a:pt x="689408" y="488883"/>
                    </a:cubicBezTo>
                    <a:cubicBezTo>
                      <a:pt x="680155" y="489427"/>
                      <a:pt x="665460" y="486706"/>
                      <a:pt x="660017" y="492149"/>
                    </a:cubicBezTo>
                    <a:cubicBezTo>
                      <a:pt x="654574" y="497592"/>
                      <a:pt x="647498" y="511199"/>
                      <a:pt x="656751" y="521540"/>
                    </a:cubicBezTo>
                    <a:cubicBezTo>
                      <a:pt x="666004" y="531881"/>
                      <a:pt x="704104" y="544400"/>
                      <a:pt x="715534" y="554197"/>
                    </a:cubicBezTo>
                    <a:cubicBezTo>
                      <a:pt x="726964" y="563994"/>
                      <a:pt x="720977" y="570526"/>
                      <a:pt x="725331" y="580323"/>
                    </a:cubicBezTo>
                    <a:cubicBezTo>
                      <a:pt x="729685" y="590120"/>
                      <a:pt x="747647" y="605360"/>
                      <a:pt x="741660" y="612980"/>
                    </a:cubicBezTo>
                    <a:cubicBezTo>
                      <a:pt x="735673" y="620600"/>
                      <a:pt x="707370" y="618967"/>
                      <a:pt x="689408" y="626043"/>
                    </a:cubicBezTo>
                    <a:cubicBezTo>
                      <a:pt x="671446" y="633119"/>
                      <a:pt x="655662" y="644549"/>
                      <a:pt x="633891" y="655435"/>
                    </a:cubicBezTo>
                    <a:cubicBezTo>
                      <a:pt x="612120" y="666321"/>
                      <a:pt x="591437" y="683737"/>
                      <a:pt x="558780" y="691357"/>
                    </a:cubicBezTo>
                    <a:cubicBezTo>
                      <a:pt x="526123" y="698977"/>
                      <a:pt x="471694" y="698978"/>
                      <a:pt x="437948" y="701155"/>
                    </a:cubicBezTo>
                    <a:cubicBezTo>
                      <a:pt x="404202" y="703332"/>
                      <a:pt x="373723" y="700610"/>
                      <a:pt x="356306" y="704420"/>
                    </a:cubicBezTo>
                    <a:cubicBezTo>
                      <a:pt x="338889" y="708230"/>
                      <a:pt x="333990" y="718028"/>
                      <a:pt x="333446" y="724015"/>
                    </a:cubicBezTo>
                    <a:cubicBezTo>
                      <a:pt x="332902" y="730002"/>
                      <a:pt x="339977" y="732723"/>
                      <a:pt x="353040" y="740343"/>
                    </a:cubicBezTo>
                    <a:cubicBezTo>
                      <a:pt x="366103" y="747963"/>
                      <a:pt x="392773" y="759938"/>
                      <a:pt x="411823" y="769735"/>
                    </a:cubicBezTo>
                    <a:cubicBezTo>
                      <a:pt x="430873" y="779532"/>
                      <a:pt x="467340" y="799126"/>
                      <a:pt x="467340" y="799126"/>
                    </a:cubicBezTo>
                    <a:cubicBezTo>
                      <a:pt x="485846" y="808923"/>
                      <a:pt x="526123" y="817087"/>
                      <a:pt x="522857" y="828517"/>
                    </a:cubicBezTo>
                    <a:cubicBezTo>
                      <a:pt x="519591" y="839947"/>
                      <a:pt x="474960" y="857365"/>
                      <a:pt x="447746" y="867706"/>
                    </a:cubicBezTo>
                    <a:cubicBezTo>
                      <a:pt x="420532" y="878047"/>
                      <a:pt x="384608" y="886212"/>
                      <a:pt x="359571" y="890566"/>
                    </a:cubicBezTo>
                    <a:cubicBezTo>
                      <a:pt x="334534" y="894920"/>
                      <a:pt x="303510" y="887300"/>
                      <a:pt x="297523" y="893832"/>
                    </a:cubicBezTo>
                    <a:cubicBezTo>
                      <a:pt x="291536" y="900364"/>
                      <a:pt x="316028" y="915059"/>
                      <a:pt x="323648" y="929755"/>
                    </a:cubicBezTo>
                    <a:cubicBezTo>
                      <a:pt x="331268" y="944451"/>
                      <a:pt x="333446" y="972753"/>
                      <a:pt x="343243" y="982006"/>
                    </a:cubicBezTo>
                    <a:cubicBezTo>
                      <a:pt x="353040" y="991259"/>
                      <a:pt x="360660" y="987994"/>
                      <a:pt x="382431" y="985272"/>
                    </a:cubicBezTo>
                    <a:cubicBezTo>
                      <a:pt x="404202" y="982551"/>
                      <a:pt x="446112" y="972209"/>
                      <a:pt x="473871" y="965677"/>
                    </a:cubicBezTo>
                    <a:cubicBezTo>
                      <a:pt x="501630" y="959145"/>
                      <a:pt x="534832" y="944450"/>
                      <a:pt x="548983" y="946083"/>
                    </a:cubicBezTo>
                    <a:cubicBezTo>
                      <a:pt x="563134" y="947716"/>
                      <a:pt x="565856" y="964045"/>
                      <a:pt x="558780" y="975475"/>
                    </a:cubicBezTo>
                    <a:cubicBezTo>
                      <a:pt x="551704" y="986905"/>
                      <a:pt x="517414" y="1001056"/>
                      <a:pt x="506528" y="1014663"/>
                    </a:cubicBezTo>
                    <a:cubicBezTo>
                      <a:pt x="495642" y="1028270"/>
                      <a:pt x="488023" y="1045143"/>
                      <a:pt x="493466" y="1057117"/>
                    </a:cubicBezTo>
                    <a:cubicBezTo>
                      <a:pt x="498909" y="1069091"/>
                      <a:pt x="524490" y="1085420"/>
                      <a:pt x="539186" y="1086509"/>
                    </a:cubicBezTo>
                    <a:cubicBezTo>
                      <a:pt x="553882" y="1087598"/>
                      <a:pt x="564767" y="1075623"/>
                      <a:pt x="581640" y="1063649"/>
                    </a:cubicBezTo>
                    <a:cubicBezTo>
                      <a:pt x="598513" y="1051675"/>
                      <a:pt x="612120" y="1026637"/>
                      <a:pt x="640423" y="1014663"/>
                    </a:cubicBezTo>
                    <a:cubicBezTo>
                      <a:pt x="668726" y="1002689"/>
                      <a:pt x="709547" y="997790"/>
                      <a:pt x="751457" y="991803"/>
                    </a:cubicBezTo>
                    <a:cubicBezTo>
                      <a:pt x="793367" y="985816"/>
                      <a:pt x="857593" y="986360"/>
                      <a:pt x="891883" y="978740"/>
                    </a:cubicBezTo>
                    <a:cubicBezTo>
                      <a:pt x="926173" y="971120"/>
                      <a:pt x="933793" y="953703"/>
                      <a:pt x="957197" y="946083"/>
                    </a:cubicBezTo>
                    <a:cubicBezTo>
                      <a:pt x="980601" y="938463"/>
                      <a:pt x="994752" y="934653"/>
                      <a:pt x="1032308" y="933020"/>
                    </a:cubicBezTo>
                    <a:cubicBezTo>
                      <a:pt x="1069864" y="931387"/>
                      <a:pt x="1135178" y="939552"/>
                      <a:pt x="1182531" y="936286"/>
                    </a:cubicBezTo>
                    <a:cubicBezTo>
                      <a:pt x="1229884" y="933020"/>
                      <a:pt x="1280503" y="923767"/>
                      <a:pt x="1316426" y="913426"/>
                    </a:cubicBezTo>
                    <a:cubicBezTo>
                      <a:pt x="1352349" y="903085"/>
                      <a:pt x="1378474" y="878591"/>
                      <a:pt x="1398068" y="874237"/>
                    </a:cubicBezTo>
                    <a:cubicBezTo>
                      <a:pt x="1417662" y="869883"/>
                      <a:pt x="1431269" y="879136"/>
                      <a:pt x="1433991" y="887300"/>
                    </a:cubicBezTo>
                    <a:cubicBezTo>
                      <a:pt x="1436712" y="895464"/>
                      <a:pt x="1417663" y="913970"/>
                      <a:pt x="1414397" y="923223"/>
                    </a:cubicBezTo>
                    <a:cubicBezTo>
                      <a:pt x="1411131" y="932476"/>
                      <a:pt x="1410043" y="933564"/>
                      <a:pt x="1414397" y="942817"/>
                    </a:cubicBezTo>
                    <a:cubicBezTo>
                      <a:pt x="1418751" y="952070"/>
                      <a:pt x="1409499" y="971664"/>
                      <a:pt x="1440523" y="978740"/>
                    </a:cubicBezTo>
                    <a:cubicBezTo>
                      <a:pt x="1471547" y="985816"/>
                      <a:pt x="1560266" y="990715"/>
                      <a:pt x="1600543" y="985272"/>
                    </a:cubicBezTo>
                    <a:cubicBezTo>
                      <a:pt x="1640820" y="979829"/>
                      <a:pt x="1660415" y="953703"/>
                      <a:pt x="1682186" y="946083"/>
                    </a:cubicBezTo>
                    <a:cubicBezTo>
                      <a:pt x="1703957" y="938463"/>
                      <a:pt x="1715387" y="950982"/>
                      <a:pt x="1731171" y="939552"/>
                    </a:cubicBezTo>
                    <a:cubicBezTo>
                      <a:pt x="1746955" y="928122"/>
                      <a:pt x="1763284" y="895465"/>
                      <a:pt x="1776891" y="877503"/>
                    </a:cubicBezTo>
                    <a:cubicBezTo>
                      <a:pt x="1790498" y="859542"/>
                      <a:pt x="1801928" y="846479"/>
                      <a:pt x="1812814" y="831783"/>
                    </a:cubicBezTo>
                    <a:cubicBezTo>
                      <a:pt x="1823700" y="817087"/>
                      <a:pt x="1841117" y="802392"/>
                      <a:pt x="1842206" y="789329"/>
                    </a:cubicBezTo>
                    <a:cubicBezTo>
                      <a:pt x="1843295" y="776266"/>
                      <a:pt x="1841662" y="765380"/>
                      <a:pt x="1819346" y="753406"/>
                    </a:cubicBezTo>
                    <a:cubicBezTo>
                      <a:pt x="1797030" y="741432"/>
                      <a:pt x="1737158" y="720205"/>
                      <a:pt x="1708311" y="717483"/>
                    </a:cubicBezTo>
                    <a:cubicBezTo>
                      <a:pt x="1679464" y="714762"/>
                      <a:pt x="1662591" y="734900"/>
                      <a:pt x="1646263" y="737077"/>
                    </a:cubicBezTo>
                    <a:cubicBezTo>
                      <a:pt x="1629935" y="739254"/>
                      <a:pt x="1611429" y="749596"/>
                      <a:pt x="1610340" y="730546"/>
                    </a:cubicBezTo>
                    <a:cubicBezTo>
                      <a:pt x="1609251" y="711496"/>
                      <a:pt x="1635377" y="651624"/>
                      <a:pt x="1639731" y="622777"/>
                    </a:cubicBezTo>
                    <a:cubicBezTo>
                      <a:pt x="1644085" y="593930"/>
                      <a:pt x="1642997" y="584133"/>
                      <a:pt x="1636466" y="557463"/>
                    </a:cubicBezTo>
                    <a:cubicBezTo>
                      <a:pt x="1629935" y="530793"/>
                      <a:pt x="1614150" y="488338"/>
                      <a:pt x="1600543" y="462757"/>
                    </a:cubicBezTo>
                    <a:cubicBezTo>
                      <a:pt x="1586936" y="437176"/>
                      <a:pt x="1571152" y="419759"/>
                      <a:pt x="1554823" y="403975"/>
                    </a:cubicBezTo>
                    <a:cubicBezTo>
                      <a:pt x="1538494" y="388191"/>
                      <a:pt x="1515090" y="386014"/>
                      <a:pt x="1502571" y="368052"/>
                    </a:cubicBezTo>
                    <a:cubicBezTo>
                      <a:pt x="1490052" y="350091"/>
                      <a:pt x="1476445" y="317977"/>
                      <a:pt x="1479711" y="296206"/>
                    </a:cubicBezTo>
                    <a:cubicBezTo>
                      <a:pt x="1482977" y="274435"/>
                      <a:pt x="1503660" y="249397"/>
                      <a:pt x="1522166" y="237423"/>
                    </a:cubicBezTo>
                    <a:cubicBezTo>
                      <a:pt x="1540672" y="225449"/>
                      <a:pt x="1570063" y="222727"/>
                      <a:pt x="1590746" y="224360"/>
                    </a:cubicBezTo>
                    <a:cubicBezTo>
                      <a:pt x="1611429" y="225993"/>
                      <a:pt x="1646263" y="247220"/>
                      <a:pt x="1646263" y="247220"/>
                    </a:cubicBezTo>
                    <a:cubicBezTo>
                      <a:pt x="1664769" y="254840"/>
                      <a:pt x="1683274" y="268991"/>
                      <a:pt x="1701780" y="270080"/>
                    </a:cubicBezTo>
                    <a:cubicBezTo>
                      <a:pt x="1720286" y="271169"/>
                      <a:pt x="1748044" y="265182"/>
                      <a:pt x="1757297" y="253752"/>
                    </a:cubicBezTo>
                    <a:cubicBezTo>
                      <a:pt x="1766550" y="242322"/>
                      <a:pt x="1763284" y="218373"/>
                      <a:pt x="1757297" y="201500"/>
                    </a:cubicBezTo>
                    <a:cubicBezTo>
                      <a:pt x="1751310" y="184627"/>
                      <a:pt x="1744778" y="167755"/>
                      <a:pt x="1721374" y="152515"/>
                    </a:cubicBezTo>
                    <a:cubicBezTo>
                      <a:pt x="1697970" y="137275"/>
                      <a:pt x="1642997" y="114959"/>
                      <a:pt x="1616871" y="110060"/>
                    </a:cubicBezTo>
                    <a:cubicBezTo>
                      <a:pt x="1590745" y="105161"/>
                      <a:pt x="1556999" y="122579"/>
                      <a:pt x="1525431" y="1361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2">
                      <a:lumMod val="20000"/>
                      <a:lumOff val="8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r="100000" b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Freeform 272"/>
              <p:cNvSpPr/>
              <p:nvPr/>
            </p:nvSpPr>
            <p:spPr>
              <a:xfrm>
                <a:off x="2736355" y="4199616"/>
                <a:ext cx="656708" cy="415076"/>
              </a:xfrm>
              <a:custGeom>
                <a:avLst/>
                <a:gdLst>
                  <a:gd name="connsiteX0" fmla="*/ 650191 w 656708"/>
                  <a:gd name="connsiteY0" fmla="*/ 93 h 415076"/>
                  <a:gd name="connsiteX1" fmla="*/ 535891 w 656708"/>
                  <a:gd name="connsiteY1" fmla="*/ 94798 h 415076"/>
                  <a:gd name="connsiteX2" fmla="*/ 470576 w 656708"/>
                  <a:gd name="connsiteY2" fmla="*/ 153581 h 415076"/>
                  <a:gd name="connsiteX3" fmla="*/ 366074 w 656708"/>
                  <a:gd name="connsiteY3" fmla="*/ 228693 h 415076"/>
                  <a:gd name="connsiteX4" fmla="*/ 255039 w 656708"/>
                  <a:gd name="connsiteY4" fmla="*/ 316867 h 415076"/>
                  <a:gd name="connsiteX5" fmla="*/ 206054 w 656708"/>
                  <a:gd name="connsiteY5" fmla="*/ 346258 h 415076"/>
                  <a:gd name="connsiteX6" fmla="*/ 153802 w 656708"/>
                  <a:gd name="connsiteY6" fmla="*/ 342993 h 415076"/>
                  <a:gd name="connsiteX7" fmla="*/ 130942 w 656708"/>
                  <a:gd name="connsiteY7" fmla="*/ 375650 h 415076"/>
                  <a:gd name="connsiteX8" fmla="*/ 72159 w 656708"/>
                  <a:gd name="connsiteY8" fmla="*/ 385447 h 415076"/>
                  <a:gd name="connsiteX9" fmla="*/ 36236 w 656708"/>
                  <a:gd name="connsiteY9" fmla="*/ 365853 h 415076"/>
                  <a:gd name="connsiteX10" fmla="*/ 6845 w 656708"/>
                  <a:gd name="connsiteY10" fmla="*/ 369118 h 415076"/>
                  <a:gd name="connsiteX11" fmla="*/ 314 w 656708"/>
                  <a:gd name="connsiteY11" fmla="*/ 398510 h 415076"/>
                  <a:gd name="connsiteX12" fmla="*/ 13376 w 656708"/>
                  <a:gd name="connsiteY12" fmla="*/ 411573 h 415076"/>
                  <a:gd name="connsiteX13" fmla="*/ 42768 w 656708"/>
                  <a:gd name="connsiteY13" fmla="*/ 401775 h 415076"/>
                  <a:gd name="connsiteX14" fmla="*/ 81956 w 656708"/>
                  <a:gd name="connsiteY14" fmla="*/ 414838 h 415076"/>
                  <a:gd name="connsiteX15" fmla="*/ 153802 w 656708"/>
                  <a:gd name="connsiteY15" fmla="*/ 408307 h 415076"/>
                  <a:gd name="connsiteX16" fmla="*/ 196256 w 656708"/>
                  <a:gd name="connsiteY16" fmla="*/ 385447 h 415076"/>
                  <a:gd name="connsiteX17" fmla="*/ 238711 w 656708"/>
                  <a:gd name="connsiteY17" fmla="*/ 378915 h 415076"/>
                  <a:gd name="connsiteX18" fmla="*/ 362808 w 656708"/>
                  <a:gd name="connsiteY18" fmla="*/ 287475 h 415076"/>
                  <a:gd name="connsiteX19" fmla="*/ 516296 w 656708"/>
                  <a:gd name="connsiteY19" fmla="*/ 173175 h 415076"/>
                  <a:gd name="connsiteX20" fmla="*/ 627331 w 656708"/>
                  <a:gd name="connsiteY20" fmla="*/ 78470 h 415076"/>
                  <a:gd name="connsiteX21" fmla="*/ 650191 w 656708"/>
                  <a:gd name="connsiteY21" fmla="*/ 93 h 415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56708" h="415076">
                    <a:moveTo>
                      <a:pt x="650191" y="93"/>
                    </a:moveTo>
                    <a:cubicBezTo>
                      <a:pt x="634951" y="2814"/>
                      <a:pt x="565827" y="69217"/>
                      <a:pt x="535891" y="94798"/>
                    </a:cubicBezTo>
                    <a:cubicBezTo>
                      <a:pt x="505955" y="120379"/>
                      <a:pt x="498879" y="131265"/>
                      <a:pt x="470576" y="153581"/>
                    </a:cubicBezTo>
                    <a:cubicBezTo>
                      <a:pt x="442273" y="175897"/>
                      <a:pt x="401997" y="201479"/>
                      <a:pt x="366074" y="228693"/>
                    </a:cubicBezTo>
                    <a:cubicBezTo>
                      <a:pt x="330151" y="255907"/>
                      <a:pt x="281709" y="297273"/>
                      <a:pt x="255039" y="316867"/>
                    </a:cubicBezTo>
                    <a:cubicBezTo>
                      <a:pt x="228369" y="336461"/>
                      <a:pt x="222927" y="341904"/>
                      <a:pt x="206054" y="346258"/>
                    </a:cubicBezTo>
                    <a:cubicBezTo>
                      <a:pt x="189181" y="350612"/>
                      <a:pt x="166321" y="338094"/>
                      <a:pt x="153802" y="342993"/>
                    </a:cubicBezTo>
                    <a:cubicBezTo>
                      <a:pt x="141283" y="347892"/>
                      <a:pt x="144549" y="368574"/>
                      <a:pt x="130942" y="375650"/>
                    </a:cubicBezTo>
                    <a:cubicBezTo>
                      <a:pt x="117335" y="382726"/>
                      <a:pt x="87943" y="387080"/>
                      <a:pt x="72159" y="385447"/>
                    </a:cubicBezTo>
                    <a:cubicBezTo>
                      <a:pt x="56375" y="383814"/>
                      <a:pt x="47122" y="368574"/>
                      <a:pt x="36236" y="365853"/>
                    </a:cubicBezTo>
                    <a:cubicBezTo>
                      <a:pt x="25350" y="363132"/>
                      <a:pt x="12832" y="363675"/>
                      <a:pt x="6845" y="369118"/>
                    </a:cubicBezTo>
                    <a:cubicBezTo>
                      <a:pt x="858" y="374561"/>
                      <a:pt x="-774" y="391434"/>
                      <a:pt x="314" y="398510"/>
                    </a:cubicBezTo>
                    <a:cubicBezTo>
                      <a:pt x="1402" y="405586"/>
                      <a:pt x="6300" y="411029"/>
                      <a:pt x="13376" y="411573"/>
                    </a:cubicBezTo>
                    <a:cubicBezTo>
                      <a:pt x="20452" y="412117"/>
                      <a:pt x="31338" y="401231"/>
                      <a:pt x="42768" y="401775"/>
                    </a:cubicBezTo>
                    <a:cubicBezTo>
                      <a:pt x="54198" y="402319"/>
                      <a:pt x="63450" y="413749"/>
                      <a:pt x="81956" y="414838"/>
                    </a:cubicBezTo>
                    <a:cubicBezTo>
                      <a:pt x="100462" y="415927"/>
                      <a:pt x="134752" y="413206"/>
                      <a:pt x="153802" y="408307"/>
                    </a:cubicBezTo>
                    <a:cubicBezTo>
                      <a:pt x="172852" y="403408"/>
                      <a:pt x="182105" y="390346"/>
                      <a:pt x="196256" y="385447"/>
                    </a:cubicBezTo>
                    <a:cubicBezTo>
                      <a:pt x="210407" y="380548"/>
                      <a:pt x="210952" y="395244"/>
                      <a:pt x="238711" y="378915"/>
                    </a:cubicBezTo>
                    <a:cubicBezTo>
                      <a:pt x="266470" y="362586"/>
                      <a:pt x="362808" y="287475"/>
                      <a:pt x="362808" y="287475"/>
                    </a:cubicBezTo>
                    <a:cubicBezTo>
                      <a:pt x="409072" y="253185"/>
                      <a:pt x="472209" y="208009"/>
                      <a:pt x="516296" y="173175"/>
                    </a:cubicBezTo>
                    <a:cubicBezTo>
                      <a:pt x="560383" y="138341"/>
                      <a:pt x="602294" y="101874"/>
                      <a:pt x="627331" y="78470"/>
                    </a:cubicBezTo>
                    <a:cubicBezTo>
                      <a:pt x="652368" y="55066"/>
                      <a:pt x="665431" y="-2628"/>
                      <a:pt x="650191" y="9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C000"/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Freeform 273"/>
              <p:cNvSpPr/>
              <p:nvPr/>
            </p:nvSpPr>
            <p:spPr>
              <a:xfrm>
                <a:off x="3037064" y="4303728"/>
                <a:ext cx="536085" cy="343540"/>
              </a:xfrm>
              <a:custGeom>
                <a:avLst/>
                <a:gdLst>
                  <a:gd name="connsiteX0" fmla="*/ 535627 w 536085"/>
                  <a:gd name="connsiteY0" fmla="*/ 483 h 343540"/>
                  <a:gd name="connsiteX1" fmla="*/ 440922 w 536085"/>
                  <a:gd name="connsiteY1" fmla="*/ 75595 h 343540"/>
                  <a:gd name="connsiteX2" fmla="*/ 395202 w 536085"/>
                  <a:gd name="connsiteY2" fmla="*/ 121315 h 343540"/>
                  <a:gd name="connsiteX3" fmla="*/ 222119 w 536085"/>
                  <a:gd name="connsiteY3" fmla="*/ 225818 h 343540"/>
                  <a:gd name="connsiteX4" fmla="*/ 156805 w 536085"/>
                  <a:gd name="connsiteY4" fmla="*/ 255209 h 343540"/>
                  <a:gd name="connsiteX5" fmla="*/ 35973 w 536085"/>
                  <a:gd name="connsiteY5" fmla="*/ 271538 h 343540"/>
                  <a:gd name="connsiteX6" fmla="*/ 50 w 536085"/>
                  <a:gd name="connsiteY6" fmla="*/ 291132 h 343540"/>
                  <a:gd name="connsiteX7" fmla="*/ 29442 w 536085"/>
                  <a:gd name="connsiteY7" fmla="*/ 304195 h 343540"/>
                  <a:gd name="connsiteX8" fmla="*/ 81693 w 536085"/>
                  <a:gd name="connsiteY8" fmla="*/ 304195 h 343540"/>
                  <a:gd name="connsiteX9" fmla="*/ 39239 w 536085"/>
                  <a:gd name="connsiteY9" fmla="*/ 327055 h 343540"/>
                  <a:gd name="connsiteX10" fmla="*/ 35973 w 536085"/>
                  <a:gd name="connsiteY10" fmla="*/ 343383 h 343540"/>
                  <a:gd name="connsiteX11" fmla="*/ 117616 w 536085"/>
                  <a:gd name="connsiteY11" fmla="*/ 317258 h 343540"/>
                  <a:gd name="connsiteX12" fmla="*/ 160070 w 536085"/>
                  <a:gd name="connsiteY12" fmla="*/ 284601 h 343540"/>
                  <a:gd name="connsiteX13" fmla="*/ 460516 w 536085"/>
                  <a:gd name="connsiteY13" fmla="*/ 114783 h 343540"/>
                  <a:gd name="connsiteX14" fmla="*/ 535627 w 536085"/>
                  <a:gd name="connsiteY14" fmla="*/ 483 h 343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36085" h="343540">
                    <a:moveTo>
                      <a:pt x="535627" y="483"/>
                    </a:moveTo>
                    <a:cubicBezTo>
                      <a:pt x="532361" y="-6048"/>
                      <a:pt x="464326" y="55456"/>
                      <a:pt x="440922" y="75595"/>
                    </a:cubicBezTo>
                    <a:cubicBezTo>
                      <a:pt x="417518" y="95734"/>
                      <a:pt x="431669" y="96278"/>
                      <a:pt x="395202" y="121315"/>
                    </a:cubicBezTo>
                    <a:cubicBezTo>
                      <a:pt x="358735" y="146352"/>
                      <a:pt x="261852" y="203502"/>
                      <a:pt x="222119" y="225818"/>
                    </a:cubicBezTo>
                    <a:cubicBezTo>
                      <a:pt x="182386" y="248134"/>
                      <a:pt x="187829" y="247589"/>
                      <a:pt x="156805" y="255209"/>
                    </a:cubicBezTo>
                    <a:cubicBezTo>
                      <a:pt x="125781" y="262829"/>
                      <a:pt x="62099" y="265551"/>
                      <a:pt x="35973" y="271538"/>
                    </a:cubicBezTo>
                    <a:cubicBezTo>
                      <a:pt x="9847" y="277525"/>
                      <a:pt x="1138" y="285689"/>
                      <a:pt x="50" y="291132"/>
                    </a:cubicBezTo>
                    <a:cubicBezTo>
                      <a:pt x="-1038" y="296575"/>
                      <a:pt x="15835" y="302018"/>
                      <a:pt x="29442" y="304195"/>
                    </a:cubicBezTo>
                    <a:cubicBezTo>
                      <a:pt x="43049" y="306372"/>
                      <a:pt x="80060" y="300385"/>
                      <a:pt x="81693" y="304195"/>
                    </a:cubicBezTo>
                    <a:cubicBezTo>
                      <a:pt x="83326" y="308005"/>
                      <a:pt x="46859" y="320524"/>
                      <a:pt x="39239" y="327055"/>
                    </a:cubicBezTo>
                    <a:cubicBezTo>
                      <a:pt x="31619" y="333586"/>
                      <a:pt x="22910" y="345016"/>
                      <a:pt x="35973" y="343383"/>
                    </a:cubicBezTo>
                    <a:cubicBezTo>
                      <a:pt x="49036" y="341750"/>
                      <a:pt x="96933" y="327055"/>
                      <a:pt x="117616" y="317258"/>
                    </a:cubicBezTo>
                    <a:cubicBezTo>
                      <a:pt x="138299" y="307461"/>
                      <a:pt x="102920" y="318347"/>
                      <a:pt x="160070" y="284601"/>
                    </a:cubicBezTo>
                    <a:cubicBezTo>
                      <a:pt x="217220" y="250855"/>
                      <a:pt x="395202" y="157237"/>
                      <a:pt x="460516" y="114783"/>
                    </a:cubicBezTo>
                    <a:cubicBezTo>
                      <a:pt x="525830" y="72329"/>
                      <a:pt x="538893" y="7014"/>
                      <a:pt x="535627" y="48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C000"/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5" name="Freeform 274"/>
              <p:cNvSpPr/>
              <p:nvPr/>
            </p:nvSpPr>
            <p:spPr>
              <a:xfrm>
                <a:off x="4452536" y="3983484"/>
                <a:ext cx="435238" cy="273072"/>
              </a:xfrm>
              <a:custGeom>
                <a:avLst/>
                <a:gdLst/>
                <a:ahLst/>
                <a:cxnLst/>
                <a:rect l="l" t="t" r="r" b="b"/>
                <a:pathLst>
                  <a:path w="430929" h="270368">
                    <a:moveTo>
                      <a:pt x="296786" y="253"/>
                    </a:moveTo>
                    <a:cubicBezTo>
                      <a:pt x="325633" y="2975"/>
                      <a:pt x="385505" y="24202"/>
                      <a:pt x="407821" y="36176"/>
                    </a:cubicBezTo>
                    <a:cubicBezTo>
                      <a:pt x="430137" y="48150"/>
                      <a:pt x="431770" y="59036"/>
                      <a:pt x="430681" y="72099"/>
                    </a:cubicBezTo>
                    <a:cubicBezTo>
                      <a:pt x="429592" y="85162"/>
                      <a:pt x="412175" y="99857"/>
                      <a:pt x="401289" y="114553"/>
                    </a:cubicBezTo>
                    <a:cubicBezTo>
                      <a:pt x="390403" y="129249"/>
                      <a:pt x="378973" y="142312"/>
                      <a:pt x="365366" y="160273"/>
                    </a:cubicBezTo>
                    <a:cubicBezTo>
                      <a:pt x="351759" y="178235"/>
                      <a:pt x="335430" y="210892"/>
                      <a:pt x="319646" y="222322"/>
                    </a:cubicBezTo>
                    <a:cubicBezTo>
                      <a:pt x="303862" y="233752"/>
                      <a:pt x="292432" y="221233"/>
                      <a:pt x="270661" y="228853"/>
                    </a:cubicBezTo>
                    <a:cubicBezTo>
                      <a:pt x="248890" y="236473"/>
                      <a:pt x="229295" y="262599"/>
                      <a:pt x="189018" y="268042"/>
                    </a:cubicBezTo>
                    <a:cubicBezTo>
                      <a:pt x="148741" y="273485"/>
                      <a:pt x="60022" y="268586"/>
                      <a:pt x="28998" y="261510"/>
                    </a:cubicBezTo>
                    <a:cubicBezTo>
                      <a:pt x="-2026" y="254434"/>
                      <a:pt x="7226" y="234840"/>
                      <a:pt x="2872" y="225587"/>
                    </a:cubicBezTo>
                    <a:cubicBezTo>
                      <a:pt x="-1482" y="216334"/>
                      <a:pt x="-394" y="215246"/>
                      <a:pt x="2872" y="205993"/>
                    </a:cubicBezTo>
                    <a:cubicBezTo>
                      <a:pt x="6138" y="196740"/>
                      <a:pt x="25187" y="178234"/>
                      <a:pt x="22466" y="170070"/>
                    </a:cubicBezTo>
                    <a:cubicBezTo>
                      <a:pt x="20454" y="164036"/>
                      <a:pt x="12497" y="157408"/>
                      <a:pt x="362" y="158053"/>
                    </a:cubicBezTo>
                    <a:cubicBezTo>
                      <a:pt x="33391" y="125839"/>
                      <a:pt x="86477" y="98223"/>
                      <a:pt x="117172" y="77324"/>
                    </a:cubicBezTo>
                    <a:cubicBezTo>
                      <a:pt x="152986" y="52940"/>
                      <a:pt x="172036" y="59798"/>
                      <a:pt x="199468" y="27032"/>
                    </a:cubicBezTo>
                    <a:cubicBezTo>
                      <a:pt x="200647" y="25624"/>
                      <a:pt x="201810" y="24110"/>
                      <a:pt x="202342" y="22061"/>
                    </a:cubicBezTo>
                    <a:cubicBezTo>
                      <a:pt x="208361" y="28013"/>
                      <a:pt x="222192" y="21520"/>
                      <a:pt x="234738" y="19847"/>
                    </a:cubicBezTo>
                    <a:cubicBezTo>
                      <a:pt x="251066" y="17670"/>
                      <a:pt x="267939" y="-2468"/>
                      <a:pt x="296786" y="25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2">
                      <a:lumMod val="50000"/>
                      <a:alpha val="50000"/>
                    </a:schemeClr>
                  </a:gs>
                  <a:gs pos="100000">
                    <a:schemeClr val="accent1">
                      <a:lumMod val="50000"/>
                      <a:alpha val="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Freeform 275"/>
              <p:cNvSpPr/>
              <p:nvPr/>
            </p:nvSpPr>
            <p:spPr>
              <a:xfrm>
                <a:off x="4396282" y="3380097"/>
                <a:ext cx="388012" cy="304216"/>
              </a:xfrm>
              <a:custGeom>
                <a:avLst/>
                <a:gdLst/>
                <a:ahLst/>
                <a:cxnLst/>
                <a:rect l="l" t="t" r="r" b="b"/>
                <a:pathLst>
                  <a:path w="388012" h="304216">
                    <a:moveTo>
                      <a:pt x="261257" y="845"/>
                    </a:moveTo>
                    <a:cubicBezTo>
                      <a:pt x="287383" y="5744"/>
                      <a:pt x="342356" y="28060"/>
                      <a:pt x="365760" y="43300"/>
                    </a:cubicBezTo>
                    <a:cubicBezTo>
                      <a:pt x="376250" y="50131"/>
                      <a:pt x="383350" y="57289"/>
                      <a:pt x="388012" y="64995"/>
                    </a:cubicBezTo>
                    <a:cubicBezTo>
                      <a:pt x="380301" y="71112"/>
                      <a:pt x="367547" y="75254"/>
                      <a:pt x="358886" y="79396"/>
                    </a:cubicBezTo>
                    <a:cubicBezTo>
                      <a:pt x="341360" y="87778"/>
                      <a:pt x="306308" y="88540"/>
                      <a:pt x="281162" y="88540"/>
                    </a:cubicBezTo>
                    <a:cubicBezTo>
                      <a:pt x="256016" y="88540"/>
                      <a:pt x="230108" y="77872"/>
                      <a:pt x="208010" y="79396"/>
                    </a:cubicBezTo>
                    <a:cubicBezTo>
                      <a:pt x="185912" y="80920"/>
                      <a:pt x="151622" y="109114"/>
                      <a:pt x="130286" y="125116"/>
                    </a:cubicBezTo>
                    <a:cubicBezTo>
                      <a:pt x="108950" y="141118"/>
                      <a:pt x="81518" y="145690"/>
                      <a:pt x="79994" y="175408"/>
                    </a:cubicBezTo>
                    <a:cubicBezTo>
                      <a:pt x="78470" y="205126"/>
                      <a:pt x="139430" y="295804"/>
                      <a:pt x="121142" y="303424"/>
                    </a:cubicBezTo>
                    <a:cubicBezTo>
                      <a:pt x="108738" y="308593"/>
                      <a:pt x="54964" y="287818"/>
                      <a:pt x="14550" y="260294"/>
                    </a:cubicBezTo>
                    <a:cubicBezTo>
                      <a:pt x="6247" y="247080"/>
                      <a:pt x="0" y="230808"/>
                      <a:pt x="0" y="213117"/>
                    </a:cubicBezTo>
                    <a:cubicBezTo>
                      <a:pt x="0" y="188624"/>
                      <a:pt x="10886" y="149979"/>
                      <a:pt x="22860" y="128208"/>
                    </a:cubicBezTo>
                    <a:cubicBezTo>
                      <a:pt x="34834" y="106437"/>
                      <a:pt x="47353" y="99361"/>
                      <a:pt x="71846" y="82488"/>
                    </a:cubicBezTo>
                    <a:cubicBezTo>
                      <a:pt x="96339" y="65615"/>
                      <a:pt x="138249" y="40578"/>
                      <a:pt x="169817" y="26971"/>
                    </a:cubicBezTo>
                    <a:cubicBezTo>
                      <a:pt x="201385" y="13364"/>
                      <a:pt x="235131" y="-4054"/>
                      <a:pt x="261257" y="84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60000">
                    <a:schemeClr val="accent1">
                      <a:lumMod val="40000"/>
                      <a:lumOff val="60000"/>
                      <a:alpha val="2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Freeform 276"/>
              <p:cNvSpPr/>
              <p:nvPr/>
            </p:nvSpPr>
            <p:spPr>
              <a:xfrm>
                <a:off x="3334205" y="3325556"/>
                <a:ext cx="1230010" cy="1031692"/>
              </a:xfrm>
              <a:custGeom>
                <a:avLst/>
                <a:gdLst>
                  <a:gd name="connsiteX0" fmla="*/ 556672 w 1217832"/>
                  <a:gd name="connsiteY0" fmla="*/ 0 h 1021480"/>
                  <a:gd name="connsiteX1" fmla="*/ 654076 w 1217832"/>
                  <a:gd name="connsiteY1" fmla="*/ 28634 h 1021480"/>
                  <a:gd name="connsiteX2" fmla="*/ 742250 w 1217832"/>
                  <a:gd name="connsiteY2" fmla="*/ 93948 h 1021480"/>
                  <a:gd name="connsiteX3" fmla="*/ 768376 w 1217832"/>
                  <a:gd name="connsiteY3" fmla="*/ 169059 h 1021480"/>
                  <a:gd name="connsiteX4" fmla="*/ 787970 w 1217832"/>
                  <a:gd name="connsiteY4" fmla="*/ 280094 h 1021480"/>
                  <a:gd name="connsiteX5" fmla="*/ 928396 w 1217832"/>
                  <a:gd name="connsiteY5" fmla="*/ 384597 h 1021480"/>
                  <a:gd name="connsiteX6" fmla="*/ 1039430 w 1217832"/>
                  <a:gd name="connsiteY6" fmla="*/ 423785 h 1021480"/>
                  <a:gd name="connsiteX7" fmla="*/ 1140667 w 1217832"/>
                  <a:gd name="connsiteY7" fmla="*/ 427051 h 1021480"/>
                  <a:gd name="connsiteX8" fmla="*/ 1153730 w 1217832"/>
                  <a:gd name="connsiteY8" fmla="*/ 394394 h 1021480"/>
                  <a:gd name="connsiteX9" fmla="*/ 1152056 w 1217832"/>
                  <a:gd name="connsiteY9" fmla="*/ 391228 h 1021480"/>
                  <a:gd name="connsiteX10" fmla="*/ 1202419 w 1217832"/>
                  <a:gd name="connsiteY10" fmla="*/ 393800 h 1021480"/>
                  <a:gd name="connsiteX11" fmla="*/ 1190543 w 1217832"/>
                  <a:gd name="connsiteY11" fmla="*/ 476927 h 1021480"/>
                  <a:gd name="connsiteX12" fmla="*/ 994601 w 1217832"/>
                  <a:gd name="connsiteY12" fmla="*/ 488803 h 1021480"/>
                  <a:gd name="connsiteX13" fmla="*/ 804595 w 1217832"/>
                  <a:gd name="connsiteY13" fmla="*/ 536304 h 1021480"/>
                  <a:gd name="connsiteX14" fmla="*/ 614590 w 1217832"/>
                  <a:gd name="connsiteY14" fmla="*/ 554117 h 1021480"/>
                  <a:gd name="connsiteX15" fmla="*/ 472086 w 1217832"/>
                  <a:gd name="connsiteY15" fmla="*/ 690683 h 1021480"/>
                  <a:gd name="connsiteX16" fmla="*/ 406772 w 1217832"/>
                  <a:gd name="connsiteY16" fmla="*/ 803499 h 1021480"/>
                  <a:gd name="connsiteX17" fmla="*/ 519588 w 1217832"/>
                  <a:gd name="connsiteY17" fmla="*/ 785686 h 1021480"/>
                  <a:gd name="connsiteX18" fmla="*/ 483962 w 1217832"/>
                  <a:gd name="connsiteY18" fmla="*/ 886626 h 1021480"/>
                  <a:gd name="connsiteX19" fmla="*/ 455050 w 1217832"/>
                  <a:gd name="connsiteY19" fmla="*/ 926687 h 1021480"/>
                  <a:gd name="connsiteX20" fmla="*/ 454867 w 1217832"/>
                  <a:gd name="connsiteY20" fmla="*/ 926705 h 1021480"/>
                  <a:gd name="connsiteX21" fmla="*/ 343833 w 1217832"/>
                  <a:gd name="connsiteY21" fmla="*/ 949565 h 1021480"/>
                  <a:gd name="connsiteX22" fmla="*/ 285050 w 1217832"/>
                  <a:gd name="connsiteY22" fmla="*/ 998551 h 1021480"/>
                  <a:gd name="connsiteX23" fmla="*/ 242596 w 1217832"/>
                  <a:gd name="connsiteY23" fmla="*/ 1021411 h 1021480"/>
                  <a:gd name="connsiteX24" fmla="*/ 196876 w 1217832"/>
                  <a:gd name="connsiteY24" fmla="*/ 992019 h 1021480"/>
                  <a:gd name="connsiteX25" fmla="*/ 209938 w 1217832"/>
                  <a:gd name="connsiteY25" fmla="*/ 949565 h 1021480"/>
                  <a:gd name="connsiteX26" fmla="*/ 262190 w 1217832"/>
                  <a:gd name="connsiteY26" fmla="*/ 910377 h 1021480"/>
                  <a:gd name="connsiteX27" fmla="*/ 252393 w 1217832"/>
                  <a:gd name="connsiteY27" fmla="*/ 880985 h 1021480"/>
                  <a:gd name="connsiteX28" fmla="*/ 164530 w 1217832"/>
                  <a:gd name="connsiteY28" fmla="*/ 905679 h 1021480"/>
                  <a:gd name="connsiteX29" fmla="*/ 85841 w 1217832"/>
                  <a:gd name="connsiteY29" fmla="*/ 920174 h 1021480"/>
                  <a:gd name="connsiteX30" fmla="*/ 46653 w 1217832"/>
                  <a:gd name="connsiteY30" fmla="*/ 916908 h 1021480"/>
                  <a:gd name="connsiteX31" fmla="*/ 27058 w 1217832"/>
                  <a:gd name="connsiteY31" fmla="*/ 864657 h 1021480"/>
                  <a:gd name="connsiteX32" fmla="*/ 933 w 1217832"/>
                  <a:gd name="connsiteY32" fmla="*/ 828734 h 1021480"/>
                  <a:gd name="connsiteX33" fmla="*/ 62981 w 1217832"/>
                  <a:gd name="connsiteY33" fmla="*/ 825468 h 1021480"/>
                  <a:gd name="connsiteX34" fmla="*/ 151156 w 1217832"/>
                  <a:gd name="connsiteY34" fmla="*/ 802608 h 1021480"/>
                  <a:gd name="connsiteX35" fmla="*/ 226267 w 1217832"/>
                  <a:gd name="connsiteY35" fmla="*/ 763419 h 1021480"/>
                  <a:gd name="connsiteX36" fmla="*/ 170750 w 1217832"/>
                  <a:gd name="connsiteY36" fmla="*/ 734028 h 1021480"/>
                  <a:gd name="connsiteX37" fmla="*/ 115233 w 1217832"/>
                  <a:gd name="connsiteY37" fmla="*/ 704637 h 1021480"/>
                  <a:gd name="connsiteX38" fmla="*/ 56450 w 1217832"/>
                  <a:gd name="connsiteY38" fmla="*/ 675245 h 1021480"/>
                  <a:gd name="connsiteX39" fmla="*/ 36856 w 1217832"/>
                  <a:gd name="connsiteY39" fmla="*/ 658917 h 1021480"/>
                  <a:gd name="connsiteX40" fmla="*/ 59716 w 1217832"/>
                  <a:gd name="connsiteY40" fmla="*/ 639322 h 1021480"/>
                  <a:gd name="connsiteX41" fmla="*/ 141358 w 1217832"/>
                  <a:gd name="connsiteY41" fmla="*/ 636057 h 1021480"/>
                  <a:gd name="connsiteX42" fmla="*/ 262190 w 1217832"/>
                  <a:gd name="connsiteY42" fmla="*/ 626259 h 1021480"/>
                  <a:gd name="connsiteX43" fmla="*/ 337301 w 1217832"/>
                  <a:gd name="connsiteY43" fmla="*/ 590337 h 1021480"/>
                  <a:gd name="connsiteX44" fmla="*/ 392818 w 1217832"/>
                  <a:gd name="connsiteY44" fmla="*/ 560945 h 1021480"/>
                  <a:gd name="connsiteX45" fmla="*/ 445070 w 1217832"/>
                  <a:gd name="connsiteY45" fmla="*/ 547882 h 1021480"/>
                  <a:gd name="connsiteX46" fmla="*/ 443781 w 1217832"/>
                  <a:gd name="connsiteY46" fmla="*/ 537643 h 1021480"/>
                  <a:gd name="connsiteX47" fmla="*/ 567089 w 1217832"/>
                  <a:gd name="connsiteY47" fmla="*/ 524429 h 1021480"/>
                  <a:gd name="connsiteX48" fmla="*/ 656154 w 1217832"/>
                  <a:gd name="connsiteY48" fmla="*/ 465052 h 1021480"/>
                  <a:gd name="connsiteX49" fmla="*/ 495837 w 1217832"/>
                  <a:gd name="connsiteY49" fmla="*/ 393800 h 1021480"/>
                  <a:gd name="connsiteX50" fmla="*/ 709593 w 1217832"/>
                  <a:gd name="connsiteY50" fmla="*/ 346299 h 1021480"/>
                  <a:gd name="connsiteX51" fmla="*/ 590839 w 1217832"/>
                  <a:gd name="connsiteY51" fmla="*/ 286922 h 1021480"/>
                  <a:gd name="connsiteX52" fmla="*/ 703655 w 1217832"/>
                  <a:gd name="connsiteY52" fmla="*/ 233483 h 1021480"/>
                  <a:gd name="connsiteX53" fmla="*/ 668029 w 1217832"/>
                  <a:gd name="connsiteY53" fmla="*/ 197857 h 1021480"/>
                  <a:gd name="connsiteX54" fmla="*/ 620528 w 1217832"/>
                  <a:gd name="connsiteY54" fmla="*/ 144418 h 1021480"/>
                  <a:gd name="connsiteX55" fmla="*/ 644278 w 1217832"/>
                  <a:gd name="connsiteY55" fmla="*/ 96917 h 1021480"/>
                  <a:gd name="connsiteX56" fmla="*/ 556672 w 1217832"/>
                  <a:gd name="connsiteY56" fmla="*/ 0 h 1021480"/>
                  <a:gd name="connsiteX0" fmla="*/ 556672 w 1217832"/>
                  <a:gd name="connsiteY0" fmla="*/ 0 h 1021480"/>
                  <a:gd name="connsiteX1" fmla="*/ 654076 w 1217832"/>
                  <a:gd name="connsiteY1" fmla="*/ 28634 h 1021480"/>
                  <a:gd name="connsiteX2" fmla="*/ 742250 w 1217832"/>
                  <a:gd name="connsiteY2" fmla="*/ 93948 h 1021480"/>
                  <a:gd name="connsiteX3" fmla="*/ 768376 w 1217832"/>
                  <a:gd name="connsiteY3" fmla="*/ 169059 h 1021480"/>
                  <a:gd name="connsiteX4" fmla="*/ 787970 w 1217832"/>
                  <a:gd name="connsiteY4" fmla="*/ 280094 h 1021480"/>
                  <a:gd name="connsiteX5" fmla="*/ 928396 w 1217832"/>
                  <a:gd name="connsiteY5" fmla="*/ 384597 h 1021480"/>
                  <a:gd name="connsiteX6" fmla="*/ 1039430 w 1217832"/>
                  <a:gd name="connsiteY6" fmla="*/ 423785 h 1021480"/>
                  <a:gd name="connsiteX7" fmla="*/ 1140667 w 1217832"/>
                  <a:gd name="connsiteY7" fmla="*/ 427051 h 1021480"/>
                  <a:gd name="connsiteX8" fmla="*/ 1153730 w 1217832"/>
                  <a:gd name="connsiteY8" fmla="*/ 394394 h 1021480"/>
                  <a:gd name="connsiteX9" fmla="*/ 1152056 w 1217832"/>
                  <a:gd name="connsiteY9" fmla="*/ 391228 h 1021480"/>
                  <a:gd name="connsiteX10" fmla="*/ 1202419 w 1217832"/>
                  <a:gd name="connsiteY10" fmla="*/ 393800 h 1021480"/>
                  <a:gd name="connsiteX11" fmla="*/ 1190543 w 1217832"/>
                  <a:gd name="connsiteY11" fmla="*/ 476927 h 1021480"/>
                  <a:gd name="connsiteX12" fmla="*/ 994601 w 1217832"/>
                  <a:gd name="connsiteY12" fmla="*/ 488803 h 1021480"/>
                  <a:gd name="connsiteX13" fmla="*/ 804595 w 1217832"/>
                  <a:gd name="connsiteY13" fmla="*/ 536304 h 1021480"/>
                  <a:gd name="connsiteX14" fmla="*/ 614590 w 1217832"/>
                  <a:gd name="connsiteY14" fmla="*/ 554117 h 1021480"/>
                  <a:gd name="connsiteX15" fmla="*/ 472086 w 1217832"/>
                  <a:gd name="connsiteY15" fmla="*/ 690683 h 1021480"/>
                  <a:gd name="connsiteX16" fmla="*/ 406772 w 1217832"/>
                  <a:gd name="connsiteY16" fmla="*/ 803499 h 1021480"/>
                  <a:gd name="connsiteX17" fmla="*/ 519588 w 1217832"/>
                  <a:gd name="connsiteY17" fmla="*/ 785686 h 1021480"/>
                  <a:gd name="connsiteX18" fmla="*/ 483962 w 1217832"/>
                  <a:gd name="connsiteY18" fmla="*/ 886626 h 1021480"/>
                  <a:gd name="connsiteX19" fmla="*/ 455050 w 1217832"/>
                  <a:gd name="connsiteY19" fmla="*/ 926687 h 1021480"/>
                  <a:gd name="connsiteX20" fmla="*/ 454867 w 1217832"/>
                  <a:gd name="connsiteY20" fmla="*/ 926705 h 1021480"/>
                  <a:gd name="connsiteX21" fmla="*/ 343833 w 1217832"/>
                  <a:gd name="connsiteY21" fmla="*/ 949565 h 1021480"/>
                  <a:gd name="connsiteX22" fmla="*/ 285050 w 1217832"/>
                  <a:gd name="connsiteY22" fmla="*/ 998551 h 1021480"/>
                  <a:gd name="connsiteX23" fmla="*/ 242596 w 1217832"/>
                  <a:gd name="connsiteY23" fmla="*/ 1021411 h 1021480"/>
                  <a:gd name="connsiteX24" fmla="*/ 196876 w 1217832"/>
                  <a:gd name="connsiteY24" fmla="*/ 992019 h 1021480"/>
                  <a:gd name="connsiteX25" fmla="*/ 209938 w 1217832"/>
                  <a:gd name="connsiteY25" fmla="*/ 949565 h 1021480"/>
                  <a:gd name="connsiteX26" fmla="*/ 262190 w 1217832"/>
                  <a:gd name="connsiteY26" fmla="*/ 910377 h 1021480"/>
                  <a:gd name="connsiteX27" fmla="*/ 242192 w 1217832"/>
                  <a:gd name="connsiteY27" fmla="*/ 886085 h 1021480"/>
                  <a:gd name="connsiteX28" fmla="*/ 164530 w 1217832"/>
                  <a:gd name="connsiteY28" fmla="*/ 905679 h 1021480"/>
                  <a:gd name="connsiteX29" fmla="*/ 85841 w 1217832"/>
                  <a:gd name="connsiteY29" fmla="*/ 920174 h 1021480"/>
                  <a:gd name="connsiteX30" fmla="*/ 46653 w 1217832"/>
                  <a:gd name="connsiteY30" fmla="*/ 916908 h 1021480"/>
                  <a:gd name="connsiteX31" fmla="*/ 27058 w 1217832"/>
                  <a:gd name="connsiteY31" fmla="*/ 864657 h 1021480"/>
                  <a:gd name="connsiteX32" fmla="*/ 933 w 1217832"/>
                  <a:gd name="connsiteY32" fmla="*/ 828734 h 1021480"/>
                  <a:gd name="connsiteX33" fmla="*/ 62981 w 1217832"/>
                  <a:gd name="connsiteY33" fmla="*/ 825468 h 1021480"/>
                  <a:gd name="connsiteX34" fmla="*/ 151156 w 1217832"/>
                  <a:gd name="connsiteY34" fmla="*/ 802608 h 1021480"/>
                  <a:gd name="connsiteX35" fmla="*/ 226267 w 1217832"/>
                  <a:gd name="connsiteY35" fmla="*/ 763419 h 1021480"/>
                  <a:gd name="connsiteX36" fmla="*/ 170750 w 1217832"/>
                  <a:gd name="connsiteY36" fmla="*/ 734028 h 1021480"/>
                  <a:gd name="connsiteX37" fmla="*/ 115233 w 1217832"/>
                  <a:gd name="connsiteY37" fmla="*/ 704637 h 1021480"/>
                  <a:gd name="connsiteX38" fmla="*/ 56450 w 1217832"/>
                  <a:gd name="connsiteY38" fmla="*/ 675245 h 1021480"/>
                  <a:gd name="connsiteX39" fmla="*/ 36856 w 1217832"/>
                  <a:gd name="connsiteY39" fmla="*/ 658917 h 1021480"/>
                  <a:gd name="connsiteX40" fmla="*/ 59716 w 1217832"/>
                  <a:gd name="connsiteY40" fmla="*/ 639322 h 1021480"/>
                  <a:gd name="connsiteX41" fmla="*/ 141358 w 1217832"/>
                  <a:gd name="connsiteY41" fmla="*/ 636057 h 1021480"/>
                  <a:gd name="connsiteX42" fmla="*/ 262190 w 1217832"/>
                  <a:gd name="connsiteY42" fmla="*/ 626259 h 1021480"/>
                  <a:gd name="connsiteX43" fmla="*/ 337301 w 1217832"/>
                  <a:gd name="connsiteY43" fmla="*/ 590337 h 1021480"/>
                  <a:gd name="connsiteX44" fmla="*/ 392818 w 1217832"/>
                  <a:gd name="connsiteY44" fmla="*/ 560945 h 1021480"/>
                  <a:gd name="connsiteX45" fmla="*/ 445070 w 1217832"/>
                  <a:gd name="connsiteY45" fmla="*/ 547882 h 1021480"/>
                  <a:gd name="connsiteX46" fmla="*/ 443781 w 1217832"/>
                  <a:gd name="connsiteY46" fmla="*/ 537643 h 1021480"/>
                  <a:gd name="connsiteX47" fmla="*/ 567089 w 1217832"/>
                  <a:gd name="connsiteY47" fmla="*/ 524429 h 1021480"/>
                  <a:gd name="connsiteX48" fmla="*/ 656154 w 1217832"/>
                  <a:gd name="connsiteY48" fmla="*/ 465052 h 1021480"/>
                  <a:gd name="connsiteX49" fmla="*/ 495837 w 1217832"/>
                  <a:gd name="connsiteY49" fmla="*/ 393800 h 1021480"/>
                  <a:gd name="connsiteX50" fmla="*/ 709593 w 1217832"/>
                  <a:gd name="connsiteY50" fmla="*/ 346299 h 1021480"/>
                  <a:gd name="connsiteX51" fmla="*/ 590839 w 1217832"/>
                  <a:gd name="connsiteY51" fmla="*/ 286922 h 1021480"/>
                  <a:gd name="connsiteX52" fmla="*/ 703655 w 1217832"/>
                  <a:gd name="connsiteY52" fmla="*/ 233483 h 1021480"/>
                  <a:gd name="connsiteX53" fmla="*/ 668029 w 1217832"/>
                  <a:gd name="connsiteY53" fmla="*/ 197857 h 1021480"/>
                  <a:gd name="connsiteX54" fmla="*/ 620528 w 1217832"/>
                  <a:gd name="connsiteY54" fmla="*/ 144418 h 1021480"/>
                  <a:gd name="connsiteX55" fmla="*/ 644278 w 1217832"/>
                  <a:gd name="connsiteY55" fmla="*/ 96917 h 1021480"/>
                  <a:gd name="connsiteX56" fmla="*/ 556672 w 1217832"/>
                  <a:gd name="connsiteY56" fmla="*/ 0 h 1021480"/>
                  <a:gd name="connsiteX0" fmla="*/ 556672 w 1217832"/>
                  <a:gd name="connsiteY0" fmla="*/ 0 h 1021480"/>
                  <a:gd name="connsiteX1" fmla="*/ 654076 w 1217832"/>
                  <a:gd name="connsiteY1" fmla="*/ 28634 h 1021480"/>
                  <a:gd name="connsiteX2" fmla="*/ 742250 w 1217832"/>
                  <a:gd name="connsiteY2" fmla="*/ 93948 h 1021480"/>
                  <a:gd name="connsiteX3" fmla="*/ 768376 w 1217832"/>
                  <a:gd name="connsiteY3" fmla="*/ 169059 h 1021480"/>
                  <a:gd name="connsiteX4" fmla="*/ 787970 w 1217832"/>
                  <a:gd name="connsiteY4" fmla="*/ 280094 h 1021480"/>
                  <a:gd name="connsiteX5" fmla="*/ 928396 w 1217832"/>
                  <a:gd name="connsiteY5" fmla="*/ 384597 h 1021480"/>
                  <a:gd name="connsiteX6" fmla="*/ 1039430 w 1217832"/>
                  <a:gd name="connsiteY6" fmla="*/ 423785 h 1021480"/>
                  <a:gd name="connsiteX7" fmla="*/ 1140667 w 1217832"/>
                  <a:gd name="connsiteY7" fmla="*/ 427051 h 1021480"/>
                  <a:gd name="connsiteX8" fmla="*/ 1153730 w 1217832"/>
                  <a:gd name="connsiteY8" fmla="*/ 394394 h 1021480"/>
                  <a:gd name="connsiteX9" fmla="*/ 1152056 w 1217832"/>
                  <a:gd name="connsiteY9" fmla="*/ 391228 h 1021480"/>
                  <a:gd name="connsiteX10" fmla="*/ 1202419 w 1217832"/>
                  <a:gd name="connsiteY10" fmla="*/ 393800 h 1021480"/>
                  <a:gd name="connsiteX11" fmla="*/ 1190543 w 1217832"/>
                  <a:gd name="connsiteY11" fmla="*/ 476927 h 1021480"/>
                  <a:gd name="connsiteX12" fmla="*/ 994601 w 1217832"/>
                  <a:gd name="connsiteY12" fmla="*/ 488803 h 1021480"/>
                  <a:gd name="connsiteX13" fmla="*/ 804595 w 1217832"/>
                  <a:gd name="connsiteY13" fmla="*/ 536304 h 1021480"/>
                  <a:gd name="connsiteX14" fmla="*/ 614590 w 1217832"/>
                  <a:gd name="connsiteY14" fmla="*/ 554117 h 1021480"/>
                  <a:gd name="connsiteX15" fmla="*/ 472086 w 1217832"/>
                  <a:gd name="connsiteY15" fmla="*/ 690683 h 1021480"/>
                  <a:gd name="connsiteX16" fmla="*/ 406772 w 1217832"/>
                  <a:gd name="connsiteY16" fmla="*/ 803499 h 1021480"/>
                  <a:gd name="connsiteX17" fmla="*/ 519588 w 1217832"/>
                  <a:gd name="connsiteY17" fmla="*/ 785686 h 1021480"/>
                  <a:gd name="connsiteX18" fmla="*/ 483962 w 1217832"/>
                  <a:gd name="connsiteY18" fmla="*/ 886626 h 1021480"/>
                  <a:gd name="connsiteX19" fmla="*/ 455050 w 1217832"/>
                  <a:gd name="connsiteY19" fmla="*/ 926687 h 1021480"/>
                  <a:gd name="connsiteX20" fmla="*/ 454867 w 1217832"/>
                  <a:gd name="connsiteY20" fmla="*/ 926705 h 1021480"/>
                  <a:gd name="connsiteX21" fmla="*/ 343833 w 1217832"/>
                  <a:gd name="connsiteY21" fmla="*/ 949565 h 1021480"/>
                  <a:gd name="connsiteX22" fmla="*/ 295251 w 1217832"/>
                  <a:gd name="connsiteY22" fmla="*/ 998551 h 1021480"/>
                  <a:gd name="connsiteX23" fmla="*/ 242596 w 1217832"/>
                  <a:gd name="connsiteY23" fmla="*/ 1021411 h 1021480"/>
                  <a:gd name="connsiteX24" fmla="*/ 196876 w 1217832"/>
                  <a:gd name="connsiteY24" fmla="*/ 992019 h 1021480"/>
                  <a:gd name="connsiteX25" fmla="*/ 209938 w 1217832"/>
                  <a:gd name="connsiteY25" fmla="*/ 949565 h 1021480"/>
                  <a:gd name="connsiteX26" fmla="*/ 262190 w 1217832"/>
                  <a:gd name="connsiteY26" fmla="*/ 910377 h 1021480"/>
                  <a:gd name="connsiteX27" fmla="*/ 242192 w 1217832"/>
                  <a:gd name="connsiteY27" fmla="*/ 886085 h 1021480"/>
                  <a:gd name="connsiteX28" fmla="*/ 164530 w 1217832"/>
                  <a:gd name="connsiteY28" fmla="*/ 905679 h 1021480"/>
                  <a:gd name="connsiteX29" fmla="*/ 85841 w 1217832"/>
                  <a:gd name="connsiteY29" fmla="*/ 920174 h 1021480"/>
                  <a:gd name="connsiteX30" fmla="*/ 46653 w 1217832"/>
                  <a:gd name="connsiteY30" fmla="*/ 916908 h 1021480"/>
                  <a:gd name="connsiteX31" fmla="*/ 27058 w 1217832"/>
                  <a:gd name="connsiteY31" fmla="*/ 864657 h 1021480"/>
                  <a:gd name="connsiteX32" fmla="*/ 933 w 1217832"/>
                  <a:gd name="connsiteY32" fmla="*/ 828734 h 1021480"/>
                  <a:gd name="connsiteX33" fmla="*/ 62981 w 1217832"/>
                  <a:gd name="connsiteY33" fmla="*/ 825468 h 1021480"/>
                  <a:gd name="connsiteX34" fmla="*/ 151156 w 1217832"/>
                  <a:gd name="connsiteY34" fmla="*/ 802608 h 1021480"/>
                  <a:gd name="connsiteX35" fmla="*/ 226267 w 1217832"/>
                  <a:gd name="connsiteY35" fmla="*/ 763419 h 1021480"/>
                  <a:gd name="connsiteX36" fmla="*/ 170750 w 1217832"/>
                  <a:gd name="connsiteY36" fmla="*/ 734028 h 1021480"/>
                  <a:gd name="connsiteX37" fmla="*/ 115233 w 1217832"/>
                  <a:gd name="connsiteY37" fmla="*/ 704637 h 1021480"/>
                  <a:gd name="connsiteX38" fmla="*/ 56450 w 1217832"/>
                  <a:gd name="connsiteY38" fmla="*/ 675245 h 1021480"/>
                  <a:gd name="connsiteX39" fmla="*/ 36856 w 1217832"/>
                  <a:gd name="connsiteY39" fmla="*/ 658917 h 1021480"/>
                  <a:gd name="connsiteX40" fmla="*/ 59716 w 1217832"/>
                  <a:gd name="connsiteY40" fmla="*/ 639322 h 1021480"/>
                  <a:gd name="connsiteX41" fmla="*/ 141358 w 1217832"/>
                  <a:gd name="connsiteY41" fmla="*/ 636057 h 1021480"/>
                  <a:gd name="connsiteX42" fmla="*/ 262190 w 1217832"/>
                  <a:gd name="connsiteY42" fmla="*/ 626259 h 1021480"/>
                  <a:gd name="connsiteX43" fmla="*/ 337301 w 1217832"/>
                  <a:gd name="connsiteY43" fmla="*/ 590337 h 1021480"/>
                  <a:gd name="connsiteX44" fmla="*/ 392818 w 1217832"/>
                  <a:gd name="connsiteY44" fmla="*/ 560945 h 1021480"/>
                  <a:gd name="connsiteX45" fmla="*/ 445070 w 1217832"/>
                  <a:gd name="connsiteY45" fmla="*/ 547882 h 1021480"/>
                  <a:gd name="connsiteX46" fmla="*/ 443781 w 1217832"/>
                  <a:gd name="connsiteY46" fmla="*/ 537643 h 1021480"/>
                  <a:gd name="connsiteX47" fmla="*/ 567089 w 1217832"/>
                  <a:gd name="connsiteY47" fmla="*/ 524429 h 1021480"/>
                  <a:gd name="connsiteX48" fmla="*/ 656154 w 1217832"/>
                  <a:gd name="connsiteY48" fmla="*/ 465052 h 1021480"/>
                  <a:gd name="connsiteX49" fmla="*/ 495837 w 1217832"/>
                  <a:gd name="connsiteY49" fmla="*/ 393800 h 1021480"/>
                  <a:gd name="connsiteX50" fmla="*/ 709593 w 1217832"/>
                  <a:gd name="connsiteY50" fmla="*/ 346299 h 1021480"/>
                  <a:gd name="connsiteX51" fmla="*/ 590839 w 1217832"/>
                  <a:gd name="connsiteY51" fmla="*/ 286922 h 1021480"/>
                  <a:gd name="connsiteX52" fmla="*/ 703655 w 1217832"/>
                  <a:gd name="connsiteY52" fmla="*/ 233483 h 1021480"/>
                  <a:gd name="connsiteX53" fmla="*/ 668029 w 1217832"/>
                  <a:gd name="connsiteY53" fmla="*/ 197857 h 1021480"/>
                  <a:gd name="connsiteX54" fmla="*/ 620528 w 1217832"/>
                  <a:gd name="connsiteY54" fmla="*/ 144418 h 1021480"/>
                  <a:gd name="connsiteX55" fmla="*/ 644278 w 1217832"/>
                  <a:gd name="connsiteY55" fmla="*/ 96917 h 1021480"/>
                  <a:gd name="connsiteX56" fmla="*/ 556672 w 1217832"/>
                  <a:gd name="connsiteY56" fmla="*/ 0 h 1021480"/>
                  <a:gd name="connsiteX0" fmla="*/ 556672 w 1217832"/>
                  <a:gd name="connsiteY0" fmla="*/ 0 h 1021477"/>
                  <a:gd name="connsiteX1" fmla="*/ 654076 w 1217832"/>
                  <a:gd name="connsiteY1" fmla="*/ 28634 h 1021477"/>
                  <a:gd name="connsiteX2" fmla="*/ 742250 w 1217832"/>
                  <a:gd name="connsiteY2" fmla="*/ 93948 h 1021477"/>
                  <a:gd name="connsiteX3" fmla="*/ 768376 w 1217832"/>
                  <a:gd name="connsiteY3" fmla="*/ 169059 h 1021477"/>
                  <a:gd name="connsiteX4" fmla="*/ 787970 w 1217832"/>
                  <a:gd name="connsiteY4" fmla="*/ 280094 h 1021477"/>
                  <a:gd name="connsiteX5" fmla="*/ 928396 w 1217832"/>
                  <a:gd name="connsiteY5" fmla="*/ 384597 h 1021477"/>
                  <a:gd name="connsiteX6" fmla="*/ 1039430 w 1217832"/>
                  <a:gd name="connsiteY6" fmla="*/ 423785 h 1021477"/>
                  <a:gd name="connsiteX7" fmla="*/ 1140667 w 1217832"/>
                  <a:gd name="connsiteY7" fmla="*/ 427051 h 1021477"/>
                  <a:gd name="connsiteX8" fmla="*/ 1153730 w 1217832"/>
                  <a:gd name="connsiteY8" fmla="*/ 394394 h 1021477"/>
                  <a:gd name="connsiteX9" fmla="*/ 1152056 w 1217832"/>
                  <a:gd name="connsiteY9" fmla="*/ 391228 h 1021477"/>
                  <a:gd name="connsiteX10" fmla="*/ 1202419 w 1217832"/>
                  <a:gd name="connsiteY10" fmla="*/ 393800 h 1021477"/>
                  <a:gd name="connsiteX11" fmla="*/ 1190543 w 1217832"/>
                  <a:gd name="connsiteY11" fmla="*/ 476927 h 1021477"/>
                  <a:gd name="connsiteX12" fmla="*/ 994601 w 1217832"/>
                  <a:gd name="connsiteY12" fmla="*/ 488803 h 1021477"/>
                  <a:gd name="connsiteX13" fmla="*/ 804595 w 1217832"/>
                  <a:gd name="connsiteY13" fmla="*/ 536304 h 1021477"/>
                  <a:gd name="connsiteX14" fmla="*/ 614590 w 1217832"/>
                  <a:gd name="connsiteY14" fmla="*/ 554117 h 1021477"/>
                  <a:gd name="connsiteX15" fmla="*/ 472086 w 1217832"/>
                  <a:gd name="connsiteY15" fmla="*/ 690683 h 1021477"/>
                  <a:gd name="connsiteX16" fmla="*/ 406772 w 1217832"/>
                  <a:gd name="connsiteY16" fmla="*/ 803499 h 1021477"/>
                  <a:gd name="connsiteX17" fmla="*/ 519588 w 1217832"/>
                  <a:gd name="connsiteY17" fmla="*/ 785686 h 1021477"/>
                  <a:gd name="connsiteX18" fmla="*/ 483962 w 1217832"/>
                  <a:gd name="connsiteY18" fmla="*/ 886626 h 1021477"/>
                  <a:gd name="connsiteX19" fmla="*/ 455050 w 1217832"/>
                  <a:gd name="connsiteY19" fmla="*/ 926687 h 1021477"/>
                  <a:gd name="connsiteX20" fmla="*/ 454867 w 1217832"/>
                  <a:gd name="connsiteY20" fmla="*/ 926705 h 1021477"/>
                  <a:gd name="connsiteX21" fmla="*/ 356584 w 1217832"/>
                  <a:gd name="connsiteY21" fmla="*/ 952116 h 1021477"/>
                  <a:gd name="connsiteX22" fmla="*/ 295251 w 1217832"/>
                  <a:gd name="connsiteY22" fmla="*/ 998551 h 1021477"/>
                  <a:gd name="connsiteX23" fmla="*/ 242596 w 1217832"/>
                  <a:gd name="connsiteY23" fmla="*/ 1021411 h 1021477"/>
                  <a:gd name="connsiteX24" fmla="*/ 196876 w 1217832"/>
                  <a:gd name="connsiteY24" fmla="*/ 992019 h 1021477"/>
                  <a:gd name="connsiteX25" fmla="*/ 209938 w 1217832"/>
                  <a:gd name="connsiteY25" fmla="*/ 949565 h 1021477"/>
                  <a:gd name="connsiteX26" fmla="*/ 262190 w 1217832"/>
                  <a:gd name="connsiteY26" fmla="*/ 910377 h 1021477"/>
                  <a:gd name="connsiteX27" fmla="*/ 242192 w 1217832"/>
                  <a:gd name="connsiteY27" fmla="*/ 886085 h 1021477"/>
                  <a:gd name="connsiteX28" fmla="*/ 164530 w 1217832"/>
                  <a:gd name="connsiteY28" fmla="*/ 905679 h 1021477"/>
                  <a:gd name="connsiteX29" fmla="*/ 85841 w 1217832"/>
                  <a:gd name="connsiteY29" fmla="*/ 920174 h 1021477"/>
                  <a:gd name="connsiteX30" fmla="*/ 46653 w 1217832"/>
                  <a:gd name="connsiteY30" fmla="*/ 916908 h 1021477"/>
                  <a:gd name="connsiteX31" fmla="*/ 27058 w 1217832"/>
                  <a:gd name="connsiteY31" fmla="*/ 864657 h 1021477"/>
                  <a:gd name="connsiteX32" fmla="*/ 933 w 1217832"/>
                  <a:gd name="connsiteY32" fmla="*/ 828734 h 1021477"/>
                  <a:gd name="connsiteX33" fmla="*/ 62981 w 1217832"/>
                  <a:gd name="connsiteY33" fmla="*/ 825468 h 1021477"/>
                  <a:gd name="connsiteX34" fmla="*/ 151156 w 1217832"/>
                  <a:gd name="connsiteY34" fmla="*/ 802608 h 1021477"/>
                  <a:gd name="connsiteX35" fmla="*/ 226267 w 1217832"/>
                  <a:gd name="connsiteY35" fmla="*/ 763419 h 1021477"/>
                  <a:gd name="connsiteX36" fmla="*/ 170750 w 1217832"/>
                  <a:gd name="connsiteY36" fmla="*/ 734028 h 1021477"/>
                  <a:gd name="connsiteX37" fmla="*/ 115233 w 1217832"/>
                  <a:gd name="connsiteY37" fmla="*/ 704637 h 1021477"/>
                  <a:gd name="connsiteX38" fmla="*/ 56450 w 1217832"/>
                  <a:gd name="connsiteY38" fmla="*/ 675245 h 1021477"/>
                  <a:gd name="connsiteX39" fmla="*/ 36856 w 1217832"/>
                  <a:gd name="connsiteY39" fmla="*/ 658917 h 1021477"/>
                  <a:gd name="connsiteX40" fmla="*/ 59716 w 1217832"/>
                  <a:gd name="connsiteY40" fmla="*/ 639322 h 1021477"/>
                  <a:gd name="connsiteX41" fmla="*/ 141358 w 1217832"/>
                  <a:gd name="connsiteY41" fmla="*/ 636057 h 1021477"/>
                  <a:gd name="connsiteX42" fmla="*/ 262190 w 1217832"/>
                  <a:gd name="connsiteY42" fmla="*/ 626259 h 1021477"/>
                  <a:gd name="connsiteX43" fmla="*/ 337301 w 1217832"/>
                  <a:gd name="connsiteY43" fmla="*/ 590337 h 1021477"/>
                  <a:gd name="connsiteX44" fmla="*/ 392818 w 1217832"/>
                  <a:gd name="connsiteY44" fmla="*/ 560945 h 1021477"/>
                  <a:gd name="connsiteX45" fmla="*/ 445070 w 1217832"/>
                  <a:gd name="connsiteY45" fmla="*/ 547882 h 1021477"/>
                  <a:gd name="connsiteX46" fmla="*/ 443781 w 1217832"/>
                  <a:gd name="connsiteY46" fmla="*/ 537643 h 1021477"/>
                  <a:gd name="connsiteX47" fmla="*/ 567089 w 1217832"/>
                  <a:gd name="connsiteY47" fmla="*/ 524429 h 1021477"/>
                  <a:gd name="connsiteX48" fmla="*/ 656154 w 1217832"/>
                  <a:gd name="connsiteY48" fmla="*/ 465052 h 1021477"/>
                  <a:gd name="connsiteX49" fmla="*/ 495837 w 1217832"/>
                  <a:gd name="connsiteY49" fmla="*/ 393800 h 1021477"/>
                  <a:gd name="connsiteX50" fmla="*/ 709593 w 1217832"/>
                  <a:gd name="connsiteY50" fmla="*/ 346299 h 1021477"/>
                  <a:gd name="connsiteX51" fmla="*/ 590839 w 1217832"/>
                  <a:gd name="connsiteY51" fmla="*/ 286922 h 1021477"/>
                  <a:gd name="connsiteX52" fmla="*/ 703655 w 1217832"/>
                  <a:gd name="connsiteY52" fmla="*/ 233483 h 1021477"/>
                  <a:gd name="connsiteX53" fmla="*/ 668029 w 1217832"/>
                  <a:gd name="connsiteY53" fmla="*/ 197857 h 1021477"/>
                  <a:gd name="connsiteX54" fmla="*/ 620528 w 1217832"/>
                  <a:gd name="connsiteY54" fmla="*/ 144418 h 1021477"/>
                  <a:gd name="connsiteX55" fmla="*/ 644278 w 1217832"/>
                  <a:gd name="connsiteY55" fmla="*/ 96917 h 1021477"/>
                  <a:gd name="connsiteX56" fmla="*/ 556672 w 1217832"/>
                  <a:gd name="connsiteY56" fmla="*/ 0 h 1021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217832" h="1021477">
                    <a:moveTo>
                      <a:pt x="556672" y="0"/>
                    </a:moveTo>
                    <a:cubicBezTo>
                      <a:pt x="594066" y="8110"/>
                      <a:pt x="628529" y="18534"/>
                      <a:pt x="654076" y="28634"/>
                    </a:cubicBezTo>
                    <a:cubicBezTo>
                      <a:pt x="700885" y="47140"/>
                      <a:pt x="723200" y="70544"/>
                      <a:pt x="742250" y="93948"/>
                    </a:cubicBezTo>
                    <a:cubicBezTo>
                      <a:pt x="761300" y="117352"/>
                      <a:pt x="760756" y="138035"/>
                      <a:pt x="768376" y="169059"/>
                    </a:cubicBezTo>
                    <a:cubicBezTo>
                      <a:pt x="775996" y="200083"/>
                      <a:pt x="761300" y="244171"/>
                      <a:pt x="787970" y="280094"/>
                    </a:cubicBezTo>
                    <a:cubicBezTo>
                      <a:pt x="814640" y="316017"/>
                      <a:pt x="886486" y="360649"/>
                      <a:pt x="928396" y="384597"/>
                    </a:cubicBezTo>
                    <a:cubicBezTo>
                      <a:pt x="970306" y="408546"/>
                      <a:pt x="1004051" y="416709"/>
                      <a:pt x="1039430" y="423785"/>
                    </a:cubicBezTo>
                    <a:cubicBezTo>
                      <a:pt x="1074808" y="430861"/>
                      <a:pt x="1121617" y="431950"/>
                      <a:pt x="1140667" y="427051"/>
                    </a:cubicBezTo>
                    <a:cubicBezTo>
                      <a:pt x="1159717" y="422152"/>
                      <a:pt x="1156451" y="406913"/>
                      <a:pt x="1153730" y="394394"/>
                    </a:cubicBezTo>
                    <a:cubicBezTo>
                      <a:pt x="1153491" y="393293"/>
                      <a:pt x="1153159" y="392154"/>
                      <a:pt x="1152056" y="391228"/>
                    </a:cubicBezTo>
                    <a:cubicBezTo>
                      <a:pt x="1174321" y="388907"/>
                      <a:pt x="1192756" y="386772"/>
                      <a:pt x="1202419" y="393800"/>
                    </a:cubicBezTo>
                    <a:cubicBezTo>
                      <a:pt x="1224190" y="409634"/>
                      <a:pt x="1225179" y="461093"/>
                      <a:pt x="1190543" y="476927"/>
                    </a:cubicBezTo>
                    <a:cubicBezTo>
                      <a:pt x="1155907" y="492761"/>
                      <a:pt x="1058926" y="478907"/>
                      <a:pt x="994601" y="488803"/>
                    </a:cubicBezTo>
                    <a:cubicBezTo>
                      <a:pt x="930276" y="498699"/>
                      <a:pt x="867930" y="525418"/>
                      <a:pt x="804595" y="536304"/>
                    </a:cubicBezTo>
                    <a:cubicBezTo>
                      <a:pt x="741260" y="547190"/>
                      <a:pt x="670008" y="528387"/>
                      <a:pt x="614590" y="554117"/>
                    </a:cubicBezTo>
                    <a:cubicBezTo>
                      <a:pt x="559172" y="579847"/>
                      <a:pt x="506722" y="649119"/>
                      <a:pt x="472086" y="690683"/>
                    </a:cubicBezTo>
                    <a:cubicBezTo>
                      <a:pt x="437450" y="732247"/>
                      <a:pt x="398855" y="787665"/>
                      <a:pt x="406772" y="803499"/>
                    </a:cubicBezTo>
                    <a:cubicBezTo>
                      <a:pt x="414689" y="819333"/>
                      <a:pt x="506723" y="771832"/>
                      <a:pt x="519588" y="785686"/>
                    </a:cubicBezTo>
                    <a:cubicBezTo>
                      <a:pt x="532453" y="799541"/>
                      <a:pt x="539380" y="816364"/>
                      <a:pt x="483962" y="886626"/>
                    </a:cubicBezTo>
                    <a:cubicBezTo>
                      <a:pt x="475950" y="896784"/>
                      <a:pt x="466181" y="910540"/>
                      <a:pt x="455050" y="926687"/>
                    </a:cubicBezTo>
                    <a:lnTo>
                      <a:pt x="454867" y="926705"/>
                    </a:lnTo>
                    <a:cubicBezTo>
                      <a:pt x="412957" y="932692"/>
                      <a:pt x="383187" y="940142"/>
                      <a:pt x="356584" y="952116"/>
                    </a:cubicBezTo>
                    <a:cubicBezTo>
                      <a:pt x="329981" y="964090"/>
                      <a:pt x="314249" y="987002"/>
                      <a:pt x="295251" y="998551"/>
                    </a:cubicBezTo>
                    <a:cubicBezTo>
                      <a:pt x="276253" y="1010100"/>
                      <a:pt x="258992" y="1022500"/>
                      <a:pt x="242596" y="1021411"/>
                    </a:cubicBezTo>
                    <a:cubicBezTo>
                      <a:pt x="226200" y="1020322"/>
                      <a:pt x="202319" y="1003993"/>
                      <a:pt x="196876" y="992019"/>
                    </a:cubicBezTo>
                    <a:cubicBezTo>
                      <a:pt x="191433" y="980045"/>
                      <a:pt x="199052" y="963172"/>
                      <a:pt x="209938" y="949565"/>
                    </a:cubicBezTo>
                    <a:cubicBezTo>
                      <a:pt x="220824" y="935958"/>
                      <a:pt x="256814" y="920957"/>
                      <a:pt x="262190" y="910377"/>
                    </a:cubicBezTo>
                    <a:cubicBezTo>
                      <a:pt x="267566" y="899797"/>
                      <a:pt x="258469" y="886868"/>
                      <a:pt x="242192" y="886085"/>
                    </a:cubicBezTo>
                    <a:cubicBezTo>
                      <a:pt x="225915" y="885302"/>
                      <a:pt x="190589" y="899998"/>
                      <a:pt x="164530" y="905679"/>
                    </a:cubicBezTo>
                    <a:cubicBezTo>
                      <a:pt x="138472" y="911361"/>
                      <a:pt x="105487" y="918303"/>
                      <a:pt x="85841" y="920174"/>
                    </a:cubicBezTo>
                    <a:cubicBezTo>
                      <a:pt x="66195" y="922045"/>
                      <a:pt x="56450" y="926161"/>
                      <a:pt x="46653" y="916908"/>
                    </a:cubicBezTo>
                    <a:cubicBezTo>
                      <a:pt x="36856" y="907655"/>
                      <a:pt x="34678" y="879353"/>
                      <a:pt x="27058" y="864657"/>
                    </a:cubicBezTo>
                    <a:cubicBezTo>
                      <a:pt x="19438" y="849961"/>
                      <a:pt x="-5054" y="835266"/>
                      <a:pt x="933" y="828734"/>
                    </a:cubicBezTo>
                    <a:cubicBezTo>
                      <a:pt x="6920" y="822202"/>
                      <a:pt x="37944" y="829822"/>
                      <a:pt x="62981" y="825468"/>
                    </a:cubicBezTo>
                    <a:cubicBezTo>
                      <a:pt x="88018" y="821114"/>
                      <a:pt x="123942" y="812949"/>
                      <a:pt x="151156" y="802608"/>
                    </a:cubicBezTo>
                    <a:cubicBezTo>
                      <a:pt x="178370" y="792267"/>
                      <a:pt x="223001" y="774849"/>
                      <a:pt x="226267" y="763419"/>
                    </a:cubicBezTo>
                    <a:cubicBezTo>
                      <a:pt x="229533" y="751989"/>
                      <a:pt x="189256" y="743825"/>
                      <a:pt x="170750" y="734028"/>
                    </a:cubicBezTo>
                    <a:lnTo>
                      <a:pt x="115233" y="704637"/>
                    </a:lnTo>
                    <a:cubicBezTo>
                      <a:pt x="96183" y="694840"/>
                      <a:pt x="69513" y="682865"/>
                      <a:pt x="56450" y="675245"/>
                    </a:cubicBezTo>
                    <a:cubicBezTo>
                      <a:pt x="43387" y="667625"/>
                      <a:pt x="36312" y="664904"/>
                      <a:pt x="36856" y="658917"/>
                    </a:cubicBezTo>
                    <a:cubicBezTo>
                      <a:pt x="37400" y="652930"/>
                      <a:pt x="42299" y="643132"/>
                      <a:pt x="59716" y="639322"/>
                    </a:cubicBezTo>
                    <a:cubicBezTo>
                      <a:pt x="77133" y="635512"/>
                      <a:pt x="107612" y="638234"/>
                      <a:pt x="141358" y="636057"/>
                    </a:cubicBezTo>
                    <a:cubicBezTo>
                      <a:pt x="175104" y="633880"/>
                      <a:pt x="229533" y="633879"/>
                      <a:pt x="262190" y="626259"/>
                    </a:cubicBezTo>
                    <a:cubicBezTo>
                      <a:pt x="294847" y="618639"/>
                      <a:pt x="315530" y="601223"/>
                      <a:pt x="337301" y="590337"/>
                    </a:cubicBezTo>
                    <a:cubicBezTo>
                      <a:pt x="359072" y="579451"/>
                      <a:pt x="374856" y="568021"/>
                      <a:pt x="392818" y="560945"/>
                    </a:cubicBezTo>
                    <a:cubicBezTo>
                      <a:pt x="410780" y="553869"/>
                      <a:pt x="439083" y="555502"/>
                      <a:pt x="445070" y="547882"/>
                    </a:cubicBezTo>
                    <a:cubicBezTo>
                      <a:pt x="447194" y="545179"/>
                      <a:pt x="446304" y="541517"/>
                      <a:pt x="443781" y="537643"/>
                    </a:cubicBezTo>
                    <a:cubicBezTo>
                      <a:pt x="493564" y="534406"/>
                      <a:pt x="537952" y="530256"/>
                      <a:pt x="567089" y="524429"/>
                    </a:cubicBezTo>
                    <a:cubicBezTo>
                      <a:pt x="641310" y="509585"/>
                      <a:pt x="668029" y="486824"/>
                      <a:pt x="656154" y="465052"/>
                    </a:cubicBezTo>
                    <a:cubicBezTo>
                      <a:pt x="644279" y="443281"/>
                      <a:pt x="486931" y="413592"/>
                      <a:pt x="495837" y="393800"/>
                    </a:cubicBezTo>
                    <a:cubicBezTo>
                      <a:pt x="504743" y="374008"/>
                      <a:pt x="693759" y="364112"/>
                      <a:pt x="709593" y="346299"/>
                    </a:cubicBezTo>
                    <a:cubicBezTo>
                      <a:pt x="725427" y="328486"/>
                      <a:pt x="591829" y="305725"/>
                      <a:pt x="590839" y="286922"/>
                    </a:cubicBezTo>
                    <a:cubicBezTo>
                      <a:pt x="589849" y="268119"/>
                      <a:pt x="690790" y="248327"/>
                      <a:pt x="703655" y="233483"/>
                    </a:cubicBezTo>
                    <a:cubicBezTo>
                      <a:pt x="716520" y="218639"/>
                      <a:pt x="681884" y="212701"/>
                      <a:pt x="668029" y="197857"/>
                    </a:cubicBezTo>
                    <a:cubicBezTo>
                      <a:pt x="654175" y="183013"/>
                      <a:pt x="624486" y="161241"/>
                      <a:pt x="620528" y="144418"/>
                    </a:cubicBezTo>
                    <a:cubicBezTo>
                      <a:pt x="616570" y="127595"/>
                      <a:pt x="663081" y="130564"/>
                      <a:pt x="644278" y="96917"/>
                    </a:cubicBezTo>
                    <a:cubicBezTo>
                      <a:pt x="633058" y="76839"/>
                      <a:pt x="591179" y="35969"/>
                      <a:pt x="556672" y="0"/>
                    </a:cubicBezTo>
                    <a:close/>
                  </a:path>
                </a:pathLst>
              </a:custGeom>
              <a:gradFill flip="none" rotWithShape="1">
                <a:gsLst>
                  <a:gs pos="26000">
                    <a:schemeClr val="bg2">
                      <a:lumMod val="50000"/>
                      <a:alpha val="25000"/>
                    </a:schemeClr>
                  </a:gs>
                  <a:gs pos="69000">
                    <a:schemeClr val="accent1">
                      <a:lumMod val="50000"/>
                      <a:alpha val="25000"/>
                    </a:schemeClr>
                  </a:gs>
                  <a:gs pos="52000">
                    <a:schemeClr val="accent1">
                      <a:lumMod val="50000"/>
                      <a:alpha val="75000"/>
                    </a:schemeClr>
                  </a:gs>
                </a:gsLst>
                <a:lin ang="33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Freeform 15"/>
            <p:cNvSpPr/>
            <p:nvPr/>
          </p:nvSpPr>
          <p:spPr>
            <a:xfrm>
              <a:off x="1538739" y="2028527"/>
              <a:ext cx="292445" cy="769301"/>
            </a:xfrm>
            <a:custGeom>
              <a:avLst/>
              <a:gdLst>
                <a:gd name="connsiteX0" fmla="*/ 70120 w 292445"/>
                <a:gd name="connsiteY0" fmla="*/ 2075 h 631131"/>
                <a:gd name="connsiteX1" fmla="*/ 143792 w 292445"/>
                <a:gd name="connsiteY1" fmla="*/ 123417 h 631131"/>
                <a:gd name="connsiteX2" fmla="*/ 273802 w 292445"/>
                <a:gd name="connsiteY2" fmla="*/ 353100 h 631131"/>
                <a:gd name="connsiteX3" fmla="*/ 291136 w 292445"/>
                <a:gd name="connsiteY3" fmla="*/ 491777 h 631131"/>
                <a:gd name="connsiteX4" fmla="*/ 269468 w 292445"/>
                <a:gd name="connsiteY4" fmla="*/ 591451 h 631131"/>
                <a:gd name="connsiteX5" fmla="*/ 187129 w 292445"/>
                <a:gd name="connsiteY5" fmla="*/ 630454 h 631131"/>
                <a:gd name="connsiteX6" fmla="*/ 782 w 292445"/>
                <a:gd name="connsiteY6" fmla="*/ 613119 h 631131"/>
                <a:gd name="connsiteX7" fmla="*/ 122124 w 292445"/>
                <a:gd name="connsiteY7" fmla="*/ 574116 h 631131"/>
                <a:gd name="connsiteX8" fmla="*/ 165460 w 292445"/>
                <a:gd name="connsiteY8" fmla="*/ 539447 h 631131"/>
                <a:gd name="connsiteX9" fmla="*/ 169794 w 292445"/>
                <a:gd name="connsiteY9" fmla="*/ 431106 h 631131"/>
                <a:gd name="connsiteX10" fmla="*/ 117790 w 292445"/>
                <a:gd name="connsiteY10" fmla="*/ 218757 h 631131"/>
                <a:gd name="connsiteX11" fmla="*/ 70120 w 292445"/>
                <a:gd name="connsiteY11" fmla="*/ 2075 h 631131"/>
                <a:gd name="connsiteX0" fmla="*/ 70120 w 292445"/>
                <a:gd name="connsiteY0" fmla="*/ 2075 h 631131"/>
                <a:gd name="connsiteX1" fmla="*/ 143792 w 292445"/>
                <a:gd name="connsiteY1" fmla="*/ 123417 h 631131"/>
                <a:gd name="connsiteX2" fmla="*/ 273802 w 292445"/>
                <a:gd name="connsiteY2" fmla="*/ 353100 h 631131"/>
                <a:gd name="connsiteX3" fmla="*/ 291136 w 292445"/>
                <a:gd name="connsiteY3" fmla="*/ 491777 h 631131"/>
                <a:gd name="connsiteX4" fmla="*/ 269468 w 292445"/>
                <a:gd name="connsiteY4" fmla="*/ 591451 h 631131"/>
                <a:gd name="connsiteX5" fmla="*/ 187129 w 292445"/>
                <a:gd name="connsiteY5" fmla="*/ 630454 h 631131"/>
                <a:gd name="connsiteX6" fmla="*/ 782 w 292445"/>
                <a:gd name="connsiteY6" fmla="*/ 613119 h 631131"/>
                <a:gd name="connsiteX7" fmla="*/ 122124 w 292445"/>
                <a:gd name="connsiteY7" fmla="*/ 574116 h 631131"/>
                <a:gd name="connsiteX8" fmla="*/ 165460 w 292445"/>
                <a:gd name="connsiteY8" fmla="*/ 539447 h 631131"/>
                <a:gd name="connsiteX9" fmla="*/ 169794 w 292445"/>
                <a:gd name="connsiteY9" fmla="*/ 431106 h 631131"/>
                <a:gd name="connsiteX10" fmla="*/ 117790 w 292445"/>
                <a:gd name="connsiteY10" fmla="*/ 218757 h 631131"/>
                <a:gd name="connsiteX11" fmla="*/ 70120 w 292445"/>
                <a:gd name="connsiteY11" fmla="*/ 2075 h 631131"/>
                <a:gd name="connsiteX0" fmla="*/ 70120 w 292445"/>
                <a:gd name="connsiteY0" fmla="*/ 0 h 629056"/>
                <a:gd name="connsiteX1" fmla="*/ 143792 w 292445"/>
                <a:gd name="connsiteY1" fmla="*/ 121342 h 629056"/>
                <a:gd name="connsiteX2" fmla="*/ 273802 w 292445"/>
                <a:gd name="connsiteY2" fmla="*/ 351025 h 629056"/>
                <a:gd name="connsiteX3" fmla="*/ 291136 w 292445"/>
                <a:gd name="connsiteY3" fmla="*/ 489702 h 629056"/>
                <a:gd name="connsiteX4" fmla="*/ 269468 w 292445"/>
                <a:gd name="connsiteY4" fmla="*/ 589376 h 629056"/>
                <a:gd name="connsiteX5" fmla="*/ 187129 w 292445"/>
                <a:gd name="connsiteY5" fmla="*/ 628379 h 629056"/>
                <a:gd name="connsiteX6" fmla="*/ 782 w 292445"/>
                <a:gd name="connsiteY6" fmla="*/ 611044 h 629056"/>
                <a:gd name="connsiteX7" fmla="*/ 122124 w 292445"/>
                <a:gd name="connsiteY7" fmla="*/ 572041 h 629056"/>
                <a:gd name="connsiteX8" fmla="*/ 165460 w 292445"/>
                <a:gd name="connsiteY8" fmla="*/ 537372 h 629056"/>
                <a:gd name="connsiteX9" fmla="*/ 169794 w 292445"/>
                <a:gd name="connsiteY9" fmla="*/ 429031 h 629056"/>
                <a:gd name="connsiteX10" fmla="*/ 117790 w 292445"/>
                <a:gd name="connsiteY10" fmla="*/ 216682 h 629056"/>
                <a:gd name="connsiteX11" fmla="*/ 70120 w 292445"/>
                <a:gd name="connsiteY11" fmla="*/ 0 h 629056"/>
                <a:gd name="connsiteX0" fmla="*/ 70120 w 292445"/>
                <a:gd name="connsiteY0" fmla="*/ 0 h 629056"/>
                <a:gd name="connsiteX1" fmla="*/ 143792 w 292445"/>
                <a:gd name="connsiteY1" fmla="*/ 121342 h 629056"/>
                <a:gd name="connsiteX2" fmla="*/ 273802 w 292445"/>
                <a:gd name="connsiteY2" fmla="*/ 351025 h 629056"/>
                <a:gd name="connsiteX3" fmla="*/ 291136 w 292445"/>
                <a:gd name="connsiteY3" fmla="*/ 489702 h 629056"/>
                <a:gd name="connsiteX4" fmla="*/ 269468 w 292445"/>
                <a:gd name="connsiteY4" fmla="*/ 589376 h 629056"/>
                <a:gd name="connsiteX5" fmla="*/ 187129 w 292445"/>
                <a:gd name="connsiteY5" fmla="*/ 628379 h 629056"/>
                <a:gd name="connsiteX6" fmla="*/ 782 w 292445"/>
                <a:gd name="connsiteY6" fmla="*/ 611044 h 629056"/>
                <a:gd name="connsiteX7" fmla="*/ 122124 w 292445"/>
                <a:gd name="connsiteY7" fmla="*/ 572041 h 629056"/>
                <a:gd name="connsiteX8" fmla="*/ 165460 w 292445"/>
                <a:gd name="connsiteY8" fmla="*/ 537372 h 629056"/>
                <a:gd name="connsiteX9" fmla="*/ 169794 w 292445"/>
                <a:gd name="connsiteY9" fmla="*/ 429031 h 629056"/>
                <a:gd name="connsiteX10" fmla="*/ 117790 w 292445"/>
                <a:gd name="connsiteY10" fmla="*/ 216682 h 629056"/>
                <a:gd name="connsiteX11" fmla="*/ 70120 w 292445"/>
                <a:gd name="connsiteY11" fmla="*/ 0 h 629056"/>
                <a:gd name="connsiteX0" fmla="*/ 50486 w 292445"/>
                <a:gd name="connsiteY0" fmla="*/ 0 h 769301"/>
                <a:gd name="connsiteX1" fmla="*/ 143792 w 292445"/>
                <a:gd name="connsiteY1" fmla="*/ 261587 h 769301"/>
                <a:gd name="connsiteX2" fmla="*/ 273802 w 292445"/>
                <a:gd name="connsiteY2" fmla="*/ 491270 h 769301"/>
                <a:gd name="connsiteX3" fmla="*/ 291136 w 292445"/>
                <a:gd name="connsiteY3" fmla="*/ 629947 h 769301"/>
                <a:gd name="connsiteX4" fmla="*/ 269468 w 292445"/>
                <a:gd name="connsiteY4" fmla="*/ 729621 h 769301"/>
                <a:gd name="connsiteX5" fmla="*/ 187129 w 292445"/>
                <a:gd name="connsiteY5" fmla="*/ 768624 h 769301"/>
                <a:gd name="connsiteX6" fmla="*/ 782 w 292445"/>
                <a:gd name="connsiteY6" fmla="*/ 751289 h 769301"/>
                <a:gd name="connsiteX7" fmla="*/ 122124 w 292445"/>
                <a:gd name="connsiteY7" fmla="*/ 712286 h 769301"/>
                <a:gd name="connsiteX8" fmla="*/ 165460 w 292445"/>
                <a:gd name="connsiteY8" fmla="*/ 677617 h 769301"/>
                <a:gd name="connsiteX9" fmla="*/ 169794 w 292445"/>
                <a:gd name="connsiteY9" fmla="*/ 569276 h 769301"/>
                <a:gd name="connsiteX10" fmla="*/ 117790 w 292445"/>
                <a:gd name="connsiteY10" fmla="*/ 356927 h 769301"/>
                <a:gd name="connsiteX11" fmla="*/ 50486 w 292445"/>
                <a:gd name="connsiteY11" fmla="*/ 0 h 769301"/>
                <a:gd name="connsiteX0" fmla="*/ 50486 w 292445"/>
                <a:gd name="connsiteY0" fmla="*/ 0 h 769301"/>
                <a:gd name="connsiteX1" fmla="*/ 143792 w 292445"/>
                <a:gd name="connsiteY1" fmla="*/ 261587 h 769301"/>
                <a:gd name="connsiteX2" fmla="*/ 273802 w 292445"/>
                <a:gd name="connsiteY2" fmla="*/ 491270 h 769301"/>
                <a:gd name="connsiteX3" fmla="*/ 291136 w 292445"/>
                <a:gd name="connsiteY3" fmla="*/ 629947 h 769301"/>
                <a:gd name="connsiteX4" fmla="*/ 269468 w 292445"/>
                <a:gd name="connsiteY4" fmla="*/ 729621 h 769301"/>
                <a:gd name="connsiteX5" fmla="*/ 187129 w 292445"/>
                <a:gd name="connsiteY5" fmla="*/ 768624 h 769301"/>
                <a:gd name="connsiteX6" fmla="*/ 782 w 292445"/>
                <a:gd name="connsiteY6" fmla="*/ 751289 h 769301"/>
                <a:gd name="connsiteX7" fmla="*/ 122124 w 292445"/>
                <a:gd name="connsiteY7" fmla="*/ 712286 h 769301"/>
                <a:gd name="connsiteX8" fmla="*/ 165460 w 292445"/>
                <a:gd name="connsiteY8" fmla="*/ 677617 h 769301"/>
                <a:gd name="connsiteX9" fmla="*/ 169794 w 292445"/>
                <a:gd name="connsiteY9" fmla="*/ 569276 h 769301"/>
                <a:gd name="connsiteX10" fmla="*/ 117790 w 292445"/>
                <a:gd name="connsiteY10" fmla="*/ 356927 h 769301"/>
                <a:gd name="connsiteX11" fmla="*/ 50486 w 292445"/>
                <a:gd name="connsiteY11" fmla="*/ 0 h 769301"/>
                <a:gd name="connsiteX0" fmla="*/ 50486 w 292445"/>
                <a:gd name="connsiteY0" fmla="*/ 0 h 769301"/>
                <a:gd name="connsiteX1" fmla="*/ 143792 w 292445"/>
                <a:gd name="connsiteY1" fmla="*/ 261587 h 769301"/>
                <a:gd name="connsiteX2" fmla="*/ 273802 w 292445"/>
                <a:gd name="connsiteY2" fmla="*/ 491270 h 769301"/>
                <a:gd name="connsiteX3" fmla="*/ 291136 w 292445"/>
                <a:gd name="connsiteY3" fmla="*/ 629947 h 769301"/>
                <a:gd name="connsiteX4" fmla="*/ 269468 w 292445"/>
                <a:gd name="connsiteY4" fmla="*/ 729621 h 769301"/>
                <a:gd name="connsiteX5" fmla="*/ 187129 w 292445"/>
                <a:gd name="connsiteY5" fmla="*/ 768624 h 769301"/>
                <a:gd name="connsiteX6" fmla="*/ 782 w 292445"/>
                <a:gd name="connsiteY6" fmla="*/ 751289 h 769301"/>
                <a:gd name="connsiteX7" fmla="*/ 122124 w 292445"/>
                <a:gd name="connsiteY7" fmla="*/ 712286 h 769301"/>
                <a:gd name="connsiteX8" fmla="*/ 165460 w 292445"/>
                <a:gd name="connsiteY8" fmla="*/ 677617 h 769301"/>
                <a:gd name="connsiteX9" fmla="*/ 169794 w 292445"/>
                <a:gd name="connsiteY9" fmla="*/ 569276 h 769301"/>
                <a:gd name="connsiteX10" fmla="*/ 117790 w 292445"/>
                <a:gd name="connsiteY10" fmla="*/ 356927 h 769301"/>
                <a:gd name="connsiteX11" fmla="*/ 50486 w 292445"/>
                <a:gd name="connsiteY11" fmla="*/ 0 h 769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2445" h="769301">
                  <a:moveTo>
                    <a:pt x="50486" y="0"/>
                  </a:moveTo>
                  <a:cubicBezTo>
                    <a:pt x="80064" y="68258"/>
                    <a:pt x="106573" y="179709"/>
                    <a:pt x="143792" y="261587"/>
                  </a:cubicBezTo>
                  <a:cubicBezTo>
                    <a:pt x="181011" y="343465"/>
                    <a:pt x="249245" y="429877"/>
                    <a:pt x="273802" y="491270"/>
                  </a:cubicBezTo>
                  <a:cubicBezTo>
                    <a:pt x="298359" y="552663"/>
                    <a:pt x="291858" y="590222"/>
                    <a:pt x="291136" y="629947"/>
                  </a:cubicBezTo>
                  <a:cubicBezTo>
                    <a:pt x="290414" y="669672"/>
                    <a:pt x="286802" y="706508"/>
                    <a:pt x="269468" y="729621"/>
                  </a:cubicBezTo>
                  <a:cubicBezTo>
                    <a:pt x="252134" y="752734"/>
                    <a:pt x="231910" y="765013"/>
                    <a:pt x="187129" y="768624"/>
                  </a:cubicBezTo>
                  <a:cubicBezTo>
                    <a:pt x="142348" y="772235"/>
                    <a:pt x="11616" y="760679"/>
                    <a:pt x="782" y="751289"/>
                  </a:cubicBezTo>
                  <a:cubicBezTo>
                    <a:pt x="-10052" y="741899"/>
                    <a:pt x="94678" y="724565"/>
                    <a:pt x="122124" y="712286"/>
                  </a:cubicBezTo>
                  <a:cubicBezTo>
                    <a:pt x="149570" y="700007"/>
                    <a:pt x="157515" y="701452"/>
                    <a:pt x="165460" y="677617"/>
                  </a:cubicBezTo>
                  <a:cubicBezTo>
                    <a:pt x="173405" y="653782"/>
                    <a:pt x="177739" y="622724"/>
                    <a:pt x="169794" y="569276"/>
                  </a:cubicBezTo>
                  <a:cubicBezTo>
                    <a:pt x="161849" y="515828"/>
                    <a:pt x="137675" y="451806"/>
                    <a:pt x="117790" y="356927"/>
                  </a:cubicBezTo>
                  <a:cubicBezTo>
                    <a:pt x="97905" y="262048"/>
                    <a:pt x="57373" y="88817"/>
                    <a:pt x="50486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/>
            <p:nvPr/>
          </p:nvSpPr>
          <p:spPr>
            <a:xfrm>
              <a:off x="1556983" y="2596169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1348459" y="2021388"/>
              <a:ext cx="479381" cy="845344"/>
            </a:xfrm>
            <a:custGeom>
              <a:avLst/>
              <a:gdLst>
                <a:gd name="connsiteX0" fmla="*/ 227940 w 465522"/>
                <a:gd name="connsiteY0" fmla="*/ 425 h 696613"/>
                <a:gd name="connsiteX1" fmla="*/ 50261 w 465522"/>
                <a:gd name="connsiteY1" fmla="*/ 238776 h 696613"/>
                <a:gd name="connsiteX2" fmla="*/ 2591 w 465522"/>
                <a:gd name="connsiteY2" fmla="*/ 455458 h 696613"/>
                <a:gd name="connsiteX3" fmla="*/ 110932 w 465522"/>
                <a:gd name="connsiteY3" fmla="*/ 663473 h 696613"/>
                <a:gd name="connsiteX4" fmla="*/ 305946 w 465522"/>
                <a:gd name="connsiteY4" fmla="*/ 689475 h 696613"/>
                <a:gd name="connsiteX5" fmla="*/ 457624 w 465522"/>
                <a:gd name="connsiteY5" fmla="*/ 594135 h 696613"/>
                <a:gd name="connsiteX6" fmla="*/ 435956 w 465522"/>
                <a:gd name="connsiteY6" fmla="*/ 581134 h 696613"/>
                <a:gd name="connsiteX7" fmla="*/ 366617 w 465522"/>
                <a:gd name="connsiteY7" fmla="*/ 576800 h 696613"/>
                <a:gd name="connsiteX8" fmla="*/ 214940 w 465522"/>
                <a:gd name="connsiteY8" fmla="*/ 537798 h 696613"/>
                <a:gd name="connsiteX9" fmla="*/ 162936 w 465522"/>
                <a:gd name="connsiteY9" fmla="*/ 299447 h 696613"/>
                <a:gd name="connsiteX10" fmla="*/ 227940 w 465522"/>
                <a:gd name="connsiteY10" fmla="*/ 425 h 696613"/>
                <a:gd name="connsiteX0" fmla="*/ 227940 w 465522"/>
                <a:gd name="connsiteY0" fmla="*/ 425 h 696613"/>
                <a:gd name="connsiteX1" fmla="*/ 50261 w 465522"/>
                <a:gd name="connsiteY1" fmla="*/ 238776 h 696613"/>
                <a:gd name="connsiteX2" fmla="*/ 2591 w 465522"/>
                <a:gd name="connsiteY2" fmla="*/ 455458 h 696613"/>
                <a:gd name="connsiteX3" fmla="*/ 110932 w 465522"/>
                <a:gd name="connsiteY3" fmla="*/ 663473 h 696613"/>
                <a:gd name="connsiteX4" fmla="*/ 305946 w 465522"/>
                <a:gd name="connsiteY4" fmla="*/ 689475 h 696613"/>
                <a:gd name="connsiteX5" fmla="*/ 457624 w 465522"/>
                <a:gd name="connsiteY5" fmla="*/ 594135 h 696613"/>
                <a:gd name="connsiteX6" fmla="*/ 435956 w 465522"/>
                <a:gd name="connsiteY6" fmla="*/ 581134 h 696613"/>
                <a:gd name="connsiteX7" fmla="*/ 366617 w 465522"/>
                <a:gd name="connsiteY7" fmla="*/ 576800 h 696613"/>
                <a:gd name="connsiteX8" fmla="*/ 195306 w 465522"/>
                <a:gd name="connsiteY8" fmla="*/ 532188 h 696613"/>
                <a:gd name="connsiteX9" fmla="*/ 162936 w 465522"/>
                <a:gd name="connsiteY9" fmla="*/ 299447 h 696613"/>
                <a:gd name="connsiteX10" fmla="*/ 227940 w 465522"/>
                <a:gd name="connsiteY10" fmla="*/ 425 h 696613"/>
                <a:gd name="connsiteX0" fmla="*/ 227940 w 465886"/>
                <a:gd name="connsiteY0" fmla="*/ 425 h 696613"/>
                <a:gd name="connsiteX1" fmla="*/ 50261 w 465886"/>
                <a:gd name="connsiteY1" fmla="*/ 238776 h 696613"/>
                <a:gd name="connsiteX2" fmla="*/ 2591 w 465886"/>
                <a:gd name="connsiteY2" fmla="*/ 455458 h 696613"/>
                <a:gd name="connsiteX3" fmla="*/ 110932 w 465886"/>
                <a:gd name="connsiteY3" fmla="*/ 663473 h 696613"/>
                <a:gd name="connsiteX4" fmla="*/ 305946 w 465886"/>
                <a:gd name="connsiteY4" fmla="*/ 689475 h 696613"/>
                <a:gd name="connsiteX5" fmla="*/ 457624 w 465886"/>
                <a:gd name="connsiteY5" fmla="*/ 594135 h 696613"/>
                <a:gd name="connsiteX6" fmla="*/ 435956 w 465886"/>
                <a:gd name="connsiteY6" fmla="*/ 581134 h 696613"/>
                <a:gd name="connsiteX7" fmla="*/ 352593 w 465886"/>
                <a:gd name="connsiteY7" fmla="*/ 590824 h 696613"/>
                <a:gd name="connsiteX8" fmla="*/ 195306 w 465886"/>
                <a:gd name="connsiteY8" fmla="*/ 532188 h 696613"/>
                <a:gd name="connsiteX9" fmla="*/ 162936 w 465886"/>
                <a:gd name="connsiteY9" fmla="*/ 299447 h 696613"/>
                <a:gd name="connsiteX10" fmla="*/ 227940 w 465886"/>
                <a:gd name="connsiteY10" fmla="*/ 425 h 696613"/>
                <a:gd name="connsiteX0" fmla="*/ 227940 w 458227"/>
                <a:gd name="connsiteY0" fmla="*/ 425 h 696613"/>
                <a:gd name="connsiteX1" fmla="*/ 50261 w 458227"/>
                <a:gd name="connsiteY1" fmla="*/ 238776 h 696613"/>
                <a:gd name="connsiteX2" fmla="*/ 2591 w 458227"/>
                <a:gd name="connsiteY2" fmla="*/ 455458 h 696613"/>
                <a:gd name="connsiteX3" fmla="*/ 110932 w 458227"/>
                <a:gd name="connsiteY3" fmla="*/ 663473 h 696613"/>
                <a:gd name="connsiteX4" fmla="*/ 305946 w 458227"/>
                <a:gd name="connsiteY4" fmla="*/ 689475 h 696613"/>
                <a:gd name="connsiteX5" fmla="*/ 457624 w 458227"/>
                <a:gd name="connsiteY5" fmla="*/ 594135 h 696613"/>
                <a:gd name="connsiteX6" fmla="*/ 352593 w 458227"/>
                <a:gd name="connsiteY6" fmla="*/ 590824 h 696613"/>
                <a:gd name="connsiteX7" fmla="*/ 195306 w 458227"/>
                <a:gd name="connsiteY7" fmla="*/ 532188 h 696613"/>
                <a:gd name="connsiteX8" fmla="*/ 162936 w 458227"/>
                <a:gd name="connsiteY8" fmla="*/ 299447 h 696613"/>
                <a:gd name="connsiteX9" fmla="*/ 227940 w 458227"/>
                <a:gd name="connsiteY9" fmla="*/ 425 h 696613"/>
                <a:gd name="connsiteX0" fmla="*/ 227940 w 477755"/>
                <a:gd name="connsiteY0" fmla="*/ 425 h 701780"/>
                <a:gd name="connsiteX1" fmla="*/ 50261 w 477755"/>
                <a:gd name="connsiteY1" fmla="*/ 238776 h 701780"/>
                <a:gd name="connsiteX2" fmla="*/ 2591 w 477755"/>
                <a:gd name="connsiteY2" fmla="*/ 455458 h 701780"/>
                <a:gd name="connsiteX3" fmla="*/ 110932 w 477755"/>
                <a:gd name="connsiteY3" fmla="*/ 663473 h 701780"/>
                <a:gd name="connsiteX4" fmla="*/ 305946 w 477755"/>
                <a:gd name="connsiteY4" fmla="*/ 689475 h 701780"/>
                <a:gd name="connsiteX5" fmla="*/ 477259 w 477755"/>
                <a:gd name="connsiteY5" fmla="*/ 524012 h 701780"/>
                <a:gd name="connsiteX6" fmla="*/ 352593 w 477755"/>
                <a:gd name="connsiteY6" fmla="*/ 590824 h 701780"/>
                <a:gd name="connsiteX7" fmla="*/ 195306 w 477755"/>
                <a:gd name="connsiteY7" fmla="*/ 532188 h 701780"/>
                <a:gd name="connsiteX8" fmla="*/ 162936 w 477755"/>
                <a:gd name="connsiteY8" fmla="*/ 299447 h 701780"/>
                <a:gd name="connsiteX9" fmla="*/ 227940 w 477755"/>
                <a:gd name="connsiteY9" fmla="*/ 425 h 701780"/>
                <a:gd name="connsiteX0" fmla="*/ 227940 w 483310"/>
                <a:gd name="connsiteY0" fmla="*/ 425 h 701780"/>
                <a:gd name="connsiteX1" fmla="*/ 50261 w 483310"/>
                <a:gd name="connsiteY1" fmla="*/ 238776 h 701780"/>
                <a:gd name="connsiteX2" fmla="*/ 2591 w 483310"/>
                <a:gd name="connsiteY2" fmla="*/ 455458 h 701780"/>
                <a:gd name="connsiteX3" fmla="*/ 110932 w 483310"/>
                <a:gd name="connsiteY3" fmla="*/ 663473 h 701780"/>
                <a:gd name="connsiteX4" fmla="*/ 305946 w 483310"/>
                <a:gd name="connsiteY4" fmla="*/ 689475 h 701780"/>
                <a:gd name="connsiteX5" fmla="*/ 477259 w 483310"/>
                <a:gd name="connsiteY5" fmla="*/ 524012 h 701780"/>
                <a:gd name="connsiteX6" fmla="*/ 352593 w 483310"/>
                <a:gd name="connsiteY6" fmla="*/ 590824 h 701780"/>
                <a:gd name="connsiteX7" fmla="*/ 195306 w 483310"/>
                <a:gd name="connsiteY7" fmla="*/ 532188 h 701780"/>
                <a:gd name="connsiteX8" fmla="*/ 162936 w 483310"/>
                <a:gd name="connsiteY8" fmla="*/ 299447 h 701780"/>
                <a:gd name="connsiteX9" fmla="*/ 227940 w 483310"/>
                <a:gd name="connsiteY9" fmla="*/ 425 h 701780"/>
                <a:gd name="connsiteX0" fmla="*/ 227940 w 483310"/>
                <a:gd name="connsiteY0" fmla="*/ 425 h 705510"/>
                <a:gd name="connsiteX1" fmla="*/ 50261 w 483310"/>
                <a:gd name="connsiteY1" fmla="*/ 238776 h 705510"/>
                <a:gd name="connsiteX2" fmla="*/ 2591 w 483310"/>
                <a:gd name="connsiteY2" fmla="*/ 455458 h 705510"/>
                <a:gd name="connsiteX3" fmla="*/ 110932 w 483310"/>
                <a:gd name="connsiteY3" fmla="*/ 663473 h 705510"/>
                <a:gd name="connsiteX4" fmla="*/ 305946 w 483310"/>
                <a:gd name="connsiteY4" fmla="*/ 689475 h 705510"/>
                <a:gd name="connsiteX5" fmla="*/ 477259 w 483310"/>
                <a:gd name="connsiteY5" fmla="*/ 524012 h 705510"/>
                <a:gd name="connsiteX6" fmla="*/ 352593 w 483310"/>
                <a:gd name="connsiteY6" fmla="*/ 590824 h 705510"/>
                <a:gd name="connsiteX7" fmla="*/ 195306 w 483310"/>
                <a:gd name="connsiteY7" fmla="*/ 532188 h 705510"/>
                <a:gd name="connsiteX8" fmla="*/ 162936 w 483310"/>
                <a:gd name="connsiteY8" fmla="*/ 299447 h 705510"/>
                <a:gd name="connsiteX9" fmla="*/ 227940 w 483310"/>
                <a:gd name="connsiteY9" fmla="*/ 425 h 705510"/>
                <a:gd name="connsiteX0" fmla="*/ 227940 w 483310"/>
                <a:gd name="connsiteY0" fmla="*/ 425 h 705510"/>
                <a:gd name="connsiteX1" fmla="*/ 50261 w 483310"/>
                <a:gd name="connsiteY1" fmla="*/ 238776 h 705510"/>
                <a:gd name="connsiteX2" fmla="*/ 2591 w 483310"/>
                <a:gd name="connsiteY2" fmla="*/ 455458 h 705510"/>
                <a:gd name="connsiteX3" fmla="*/ 110932 w 483310"/>
                <a:gd name="connsiteY3" fmla="*/ 663473 h 705510"/>
                <a:gd name="connsiteX4" fmla="*/ 305946 w 483310"/>
                <a:gd name="connsiteY4" fmla="*/ 689475 h 705510"/>
                <a:gd name="connsiteX5" fmla="*/ 477259 w 483310"/>
                <a:gd name="connsiteY5" fmla="*/ 524012 h 705510"/>
                <a:gd name="connsiteX6" fmla="*/ 352593 w 483310"/>
                <a:gd name="connsiteY6" fmla="*/ 590824 h 705510"/>
                <a:gd name="connsiteX7" fmla="*/ 195306 w 483310"/>
                <a:gd name="connsiteY7" fmla="*/ 532188 h 705510"/>
                <a:gd name="connsiteX8" fmla="*/ 162936 w 483310"/>
                <a:gd name="connsiteY8" fmla="*/ 299447 h 705510"/>
                <a:gd name="connsiteX9" fmla="*/ 227940 w 483310"/>
                <a:gd name="connsiteY9" fmla="*/ 425 h 705510"/>
                <a:gd name="connsiteX0" fmla="*/ 227940 w 477259"/>
                <a:gd name="connsiteY0" fmla="*/ 425 h 705510"/>
                <a:gd name="connsiteX1" fmla="*/ 50261 w 477259"/>
                <a:gd name="connsiteY1" fmla="*/ 238776 h 705510"/>
                <a:gd name="connsiteX2" fmla="*/ 2591 w 477259"/>
                <a:gd name="connsiteY2" fmla="*/ 455458 h 705510"/>
                <a:gd name="connsiteX3" fmla="*/ 110932 w 477259"/>
                <a:gd name="connsiteY3" fmla="*/ 663473 h 705510"/>
                <a:gd name="connsiteX4" fmla="*/ 305946 w 477259"/>
                <a:gd name="connsiteY4" fmla="*/ 689475 h 705510"/>
                <a:gd name="connsiteX5" fmla="*/ 477259 w 477259"/>
                <a:gd name="connsiteY5" fmla="*/ 524012 h 705510"/>
                <a:gd name="connsiteX6" fmla="*/ 352593 w 477259"/>
                <a:gd name="connsiteY6" fmla="*/ 590824 h 705510"/>
                <a:gd name="connsiteX7" fmla="*/ 195306 w 477259"/>
                <a:gd name="connsiteY7" fmla="*/ 532188 h 705510"/>
                <a:gd name="connsiteX8" fmla="*/ 162936 w 477259"/>
                <a:gd name="connsiteY8" fmla="*/ 299447 h 705510"/>
                <a:gd name="connsiteX9" fmla="*/ 227940 w 477259"/>
                <a:gd name="connsiteY9" fmla="*/ 425 h 705510"/>
                <a:gd name="connsiteX0" fmla="*/ 227940 w 477259"/>
                <a:gd name="connsiteY0" fmla="*/ 425 h 705510"/>
                <a:gd name="connsiteX1" fmla="*/ 50261 w 477259"/>
                <a:gd name="connsiteY1" fmla="*/ 238776 h 705510"/>
                <a:gd name="connsiteX2" fmla="*/ 2591 w 477259"/>
                <a:gd name="connsiteY2" fmla="*/ 455458 h 705510"/>
                <a:gd name="connsiteX3" fmla="*/ 110932 w 477259"/>
                <a:gd name="connsiteY3" fmla="*/ 663473 h 705510"/>
                <a:gd name="connsiteX4" fmla="*/ 305946 w 477259"/>
                <a:gd name="connsiteY4" fmla="*/ 689475 h 705510"/>
                <a:gd name="connsiteX5" fmla="*/ 477259 w 477259"/>
                <a:gd name="connsiteY5" fmla="*/ 524012 h 705510"/>
                <a:gd name="connsiteX6" fmla="*/ 352593 w 477259"/>
                <a:gd name="connsiteY6" fmla="*/ 590824 h 705510"/>
                <a:gd name="connsiteX7" fmla="*/ 195306 w 477259"/>
                <a:gd name="connsiteY7" fmla="*/ 532188 h 705510"/>
                <a:gd name="connsiteX8" fmla="*/ 162936 w 477259"/>
                <a:gd name="connsiteY8" fmla="*/ 299447 h 705510"/>
                <a:gd name="connsiteX9" fmla="*/ 227940 w 477259"/>
                <a:gd name="connsiteY9" fmla="*/ 425 h 705510"/>
                <a:gd name="connsiteX0" fmla="*/ 227940 w 477259"/>
                <a:gd name="connsiteY0" fmla="*/ 425 h 705510"/>
                <a:gd name="connsiteX1" fmla="*/ 50261 w 477259"/>
                <a:gd name="connsiteY1" fmla="*/ 238776 h 705510"/>
                <a:gd name="connsiteX2" fmla="*/ 2591 w 477259"/>
                <a:gd name="connsiteY2" fmla="*/ 455458 h 705510"/>
                <a:gd name="connsiteX3" fmla="*/ 110932 w 477259"/>
                <a:gd name="connsiteY3" fmla="*/ 663473 h 705510"/>
                <a:gd name="connsiteX4" fmla="*/ 305946 w 477259"/>
                <a:gd name="connsiteY4" fmla="*/ 689475 h 705510"/>
                <a:gd name="connsiteX5" fmla="*/ 477259 w 477259"/>
                <a:gd name="connsiteY5" fmla="*/ 524012 h 705510"/>
                <a:gd name="connsiteX6" fmla="*/ 352593 w 477259"/>
                <a:gd name="connsiteY6" fmla="*/ 590824 h 705510"/>
                <a:gd name="connsiteX7" fmla="*/ 195306 w 477259"/>
                <a:gd name="connsiteY7" fmla="*/ 532188 h 705510"/>
                <a:gd name="connsiteX8" fmla="*/ 162936 w 477259"/>
                <a:gd name="connsiteY8" fmla="*/ 299447 h 705510"/>
                <a:gd name="connsiteX9" fmla="*/ 227940 w 477259"/>
                <a:gd name="connsiteY9" fmla="*/ 425 h 705510"/>
                <a:gd name="connsiteX0" fmla="*/ 227940 w 477259"/>
                <a:gd name="connsiteY0" fmla="*/ 425 h 705510"/>
                <a:gd name="connsiteX1" fmla="*/ 50261 w 477259"/>
                <a:gd name="connsiteY1" fmla="*/ 238776 h 705510"/>
                <a:gd name="connsiteX2" fmla="*/ 2591 w 477259"/>
                <a:gd name="connsiteY2" fmla="*/ 455458 h 705510"/>
                <a:gd name="connsiteX3" fmla="*/ 110932 w 477259"/>
                <a:gd name="connsiteY3" fmla="*/ 663473 h 705510"/>
                <a:gd name="connsiteX4" fmla="*/ 305946 w 477259"/>
                <a:gd name="connsiteY4" fmla="*/ 689475 h 705510"/>
                <a:gd name="connsiteX5" fmla="*/ 477259 w 477259"/>
                <a:gd name="connsiteY5" fmla="*/ 524012 h 705510"/>
                <a:gd name="connsiteX6" fmla="*/ 352593 w 477259"/>
                <a:gd name="connsiteY6" fmla="*/ 590824 h 705510"/>
                <a:gd name="connsiteX7" fmla="*/ 195306 w 477259"/>
                <a:gd name="connsiteY7" fmla="*/ 532188 h 705510"/>
                <a:gd name="connsiteX8" fmla="*/ 162936 w 477259"/>
                <a:gd name="connsiteY8" fmla="*/ 299447 h 705510"/>
                <a:gd name="connsiteX9" fmla="*/ 227940 w 477259"/>
                <a:gd name="connsiteY9" fmla="*/ 425 h 705510"/>
                <a:gd name="connsiteX0" fmla="*/ 227940 w 477259"/>
                <a:gd name="connsiteY0" fmla="*/ 0 h 705085"/>
                <a:gd name="connsiteX1" fmla="*/ 50261 w 477259"/>
                <a:gd name="connsiteY1" fmla="*/ 238351 h 705085"/>
                <a:gd name="connsiteX2" fmla="*/ 2591 w 477259"/>
                <a:gd name="connsiteY2" fmla="*/ 455033 h 705085"/>
                <a:gd name="connsiteX3" fmla="*/ 110932 w 477259"/>
                <a:gd name="connsiteY3" fmla="*/ 663048 h 705085"/>
                <a:gd name="connsiteX4" fmla="*/ 305946 w 477259"/>
                <a:gd name="connsiteY4" fmla="*/ 689050 h 705085"/>
                <a:gd name="connsiteX5" fmla="*/ 477259 w 477259"/>
                <a:gd name="connsiteY5" fmla="*/ 523587 h 705085"/>
                <a:gd name="connsiteX6" fmla="*/ 352593 w 477259"/>
                <a:gd name="connsiteY6" fmla="*/ 590399 h 705085"/>
                <a:gd name="connsiteX7" fmla="*/ 195306 w 477259"/>
                <a:gd name="connsiteY7" fmla="*/ 531763 h 705085"/>
                <a:gd name="connsiteX8" fmla="*/ 162936 w 477259"/>
                <a:gd name="connsiteY8" fmla="*/ 299022 h 705085"/>
                <a:gd name="connsiteX9" fmla="*/ 227940 w 477259"/>
                <a:gd name="connsiteY9" fmla="*/ 0 h 705085"/>
                <a:gd name="connsiteX0" fmla="*/ 230780 w 477294"/>
                <a:gd name="connsiteY0" fmla="*/ 0 h 848136"/>
                <a:gd name="connsiteX1" fmla="*/ 50296 w 477294"/>
                <a:gd name="connsiteY1" fmla="*/ 381402 h 848136"/>
                <a:gd name="connsiteX2" fmla="*/ 2626 w 477294"/>
                <a:gd name="connsiteY2" fmla="*/ 598084 h 848136"/>
                <a:gd name="connsiteX3" fmla="*/ 110967 w 477294"/>
                <a:gd name="connsiteY3" fmla="*/ 806099 h 848136"/>
                <a:gd name="connsiteX4" fmla="*/ 305981 w 477294"/>
                <a:gd name="connsiteY4" fmla="*/ 832101 h 848136"/>
                <a:gd name="connsiteX5" fmla="*/ 477294 w 477294"/>
                <a:gd name="connsiteY5" fmla="*/ 666638 h 848136"/>
                <a:gd name="connsiteX6" fmla="*/ 352628 w 477294"/>
                <a:gd name="connsiteY6" fmla="*/ 733450 h 848136"/>
                <a:gd name="connsiteX7" fmla="*/ 195341 w 477294"/>
                <a:gd name="connsiteY7" fmla="*/ 674814 h 848136"/>
                <a:gd name="connsiteX8" fmla="*/ 162971 w 477294"/>
                <a:gd name="connsiteY8" fmla="*/ 442073 h 848136"/>
                <a:gd name="connsiteX9" fmla="*/ 230780 w 477294"/>
                <a:gd name="connsiteY9" fmla="*/ 0 h 848136"/>
                <a:gd name="connsiteX0" fmla="*/ 230780 w 477294"/>
                <a:gd name="connsiteY0" fmla="*/ 0 h 848136"/>
                <a:gd name="connsiteX1" fmla="*/ 50296 w 477294"/>
                <a:gd name="connsiteY1" fmla="*/ 381402 h 848136"/>
                <a:gd name="connsiteX2" fmla="*/ 2626 w 477294"/>
                <a:gd name="connsiteY2" fmla="*/ 598084 h 848136"/>
                <a:gd name="connsiteX3" fmla="*/ 110967 w 477294"/>
                <a:gd name="connsiteY3" fmla="*/ 806099 h 848136"/>
                <a:gd name="connsiteX4" fmla="*/ 305981 w 477294"/>
                <a:gd name="connsiteY4" fmla="*/ 832101 h 848136"/>
                <a:gd name="connsiteX5" fmla="*/ 477294 w 477294"/>
                <a:gd name="connsiteY5" fmla="*/ 666638 h 848136"/>
                <a:gd name="connsiteX6" fmla="*/ 352628 w 477294"/>
                <a:gd name="connsiteY6" fmla="*/ 733450 h 848136"/>
                <a:gd name="connsiteX7" fmla="*/ 195341 w 477294"/>
                <a:gd name="connsiteY7" fmla="*/ 674814 h 848136"/>
                <a:gd name="connsiteX8" fmla="*/ 162971 w 477294"/>
                <a:gd name="connsiteY8" fmla="*/ 442073 h 848136"/>
                <a:gd name="connsiteX9" fmla="*/ 230780 w 477294"/>
                <a:gd name="connsiteY9" fmla="*/ 0 h 848136"/>
                <a:gd name="connsiteX0" fmla="*/ 230780 w 477294"/>
                <a:gd name="connsiteY0" fmla="*/ 0 h 848136"/>
                <a:gd name="connsiteX1" fmla="*/ 50296 w 477294"/>
                <a:gd name="connsiteY1" fmla="*/ 381402 h 848136"/>
                <a:gd name="connsiteX2" fmla="*/ 2626 w 477294"/>
                <a:gd name="connsiteY2" fmla="*/ 598084 h 848136"/>
                <a:gd name="connsiteX3" fmla="*/ 110967 w 477294"/>
                <a:gd name="connsiteY3" fmla="*/ 806099 h 848136"/>
                <a:gd name="connsiteX4" fmla="*/ 305981 w 477294"/>
                <a:gd name="connsiteY4" fmla="*/ 832101 h 848136"/>
                <a:gd name="connsiteX5" fmla="*/ 477294 w 477294"/>
                <a:gd name="connsiteY5" fmla="*/ 666638 h 848136"/>
                <a:gd name="connsiteX6" fmla="*/ 352628 w 477294"/>
                <a:gd name="connsiteY6" fmla="*/ 733450 h 848136"/>
                <a:gd name="connsiteX7" fmla="*/ 195341 w 477294"/>
                <a:gd name="connsiteY7" fmla="*/ 674814 h 848136"/>
                <a:gd name="connsiteX8" fmla="*/ 162971 w 477294"/>
                <a:gd name="connsiteY8" fmla="*/ 442073 h 848136"/>
                <a:gd name="connsiteX9" fmla="*/ 230780 w 477294"/>
                <a:gd name="connsiteY9" fmla="*/ 0 h 848136"/>
                <a:gd name="connsiteX0" fmla="*/ 232867 w 479381"/>
                <a:gd name="connsiteY0" fmla="*/ 0 h 848136"/>
                <a:gd name="connsiteX1" fmla="*/ 41164 w 479381"/>
                <a:gd name="connsiteY1" fmla="*/ 443110 h 848136"/>
                <a:gd name="connsiteX2" fmla="*/ 4713 w 479381"/>
                <a:gd name="connsiteY2" fmla="*/ 598084 h 848136"/>
                <a:gd name="connsiteX3" fmla="*/ 113054 w 479381"/>
                <a:gd name="connsiteY3" fmla="*/ 806099 h 848136"/>
                <a:gd name="connsiteX4" fmla="*/ 308068 w 479381"/>
                <a:gd name="connsiteY4" fmla="*/ 832101 h 848136"/>
                <a:gd name="connsiteX5" fmla="*/ 479381 w 479381"/>
                <a:gd name="connsiteY5" fmla="*/ 666638 h 848136"/>
                <a:gd name="connsiteX6" fmla="*/ 354715 w 479381"/>
                <a:gd name="connsiteY6" fmla="*/ 733450 h 848136"/>
                <a:gd name="connsiteX7" fmla="*/ 197428 w 479381"/>
                <a:gd name="connsiteY7" fmla="*/ 674814 h 848136"/>
                <a:gd name="connsiteX8" fmla="*/ 165058 w 479381"/>
                <a:gd name="connsiteY8" fmla="*/ 442073 h 848136"/>
                <a:gd name="connsiteX9" fmla="*/ 232867 w 479381"/>
                <a:gd name="connsiteY9" fmla="*/ 0 h 848136"/>
                <a:gd name="connsiteX0" fmla="*/ 232867 w 479381"/>
                <a:gd name="connsiteY0" fmla="*/ 0 h 845344"/>
                <a:gd name="connsiteX1" fmla="*/ 41164 w 479381"/>
                <a:gd name="connsiteY1" fmla="*/ 443110 h 845344"/>
                <a:gd name="connsiteX2" fmla="*/ 4713 w 479381"/>
                <a:gd name="connsiteY2" fmla="*/ 676621 h 845344"/>
                <a:gd name="connsiteX3" fmla="*/ 113054 w 479381"/>
                <a:gd name="connsiteY3" fmla="*/ 806099 h 845344"/>
                <a:gd name="connsiteX4" fmla="*/ 308068 w 479381"/>
                <a:gd name="connsiteY4" fmla="*/ 832101 h 845344"/>
                <a:gd name="connsiteX5" fmla="*/ 479381 w 479381"/>
                <a:gd name="connsiteY5" fmla="*/ 666638 h 845344"/>
                <a:gd name="connsiteX6" fmla="*/ 354715 w 479381"/>
                <a:gd name="connsiteY6" fmla="*/ 733450 h 845344"/>
                <a:gd name="connsiteX7" fmla="*/ 197428 w 479381"/>
                <a:gd name="connsiteY7" fmla="*/ 674814 h 845344"/>
                <a:gd name="connsiteX8" fmla="*/ 165058 w 479381"/>
                <a:gd name="connsiteY8" fmla="*/ 442073 h 845344"/>
                <a:gd name="connsiteX9" fmla="*/ 232867 w 479381"/>
                <a:gd name="connsiteY9" fmla="*/ 0 h 845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9381" h="845344">
                  <a:moveTo>
                    <a:pt x="232867" y="0"/>
                  </a:moveTo>
                  <a:cubicBezTo>
                    <a:pt x="174819" y="169402"/>
                    <a:pt x="79190" y="330340"/>
                    <a:pt x="41164" y="443110"/>
                  </a:cubicBezTo>
                  <a:cubicBezTo>
                    <a:pt x="3138" y="555880"/>
                    <a:pt x="-7269" y="616123"/>
                    <a:pt x="4713" y="676621"/>
                  </a:cubicBezTo>
                  <a:cubicBezTo>
                    <a:pt x="16695" y="737119"/>
                    <a:pt x="62495" y="780186"/>
                    <a:pt x="113054" y="806099"/>
                  </a:cubicBezTo>
                  <a:cubicBezTo>
                    <a:pt x="163613" y="832012"/>
                    <a:pt x="196524" y="863760"/>
                    <a:pt x="308068" y="832101"/>
                  </a:cubicBezTo>
                  <a:cubicBezTo>
                    <a:pt x="419612" y="800442"/>
                    <a:pt x="477217" y="775643"/>
                    <a:pt x="479381" y="666638"/>
                  </a:cubicBezTo>
                  <a:cubicBezTo>
                    <a:pt x="414227" y="714708"/>
                    <a:pt x="401707" y="732087"/>
                    <a:pt x="354715" y="733450"/>
                  </a:cubicBezTo>
                  <a:cubicBezTo>
                    <a:pt x="307723" y="734813"/>
                    <a:pt x="231375" y="721039"/>
                    <a:pt x="197428" y="674814"/>
                  </a:cubicBezTo>
                  <a:cubicBezTo>
                    <a:pt x="163481" y="628589"/>
                    <a:pt x="159152" y="554542"/>
                    <a:pt x="165058" y="442073"/>
                  </a:cubicBezTo>
                  <a:cubicBezTo>
                    <a:pt x="170964" y="329604"/>
                    <a:pt x="243232" y="195236"/>
                    <a:pt x="232867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6" name="Group 285"/>
          <p:cNvGrpSpPr/>
          <p:nvPr/>
        </p:nvGrpSpPr>
        <p:grpSpPr>
          <a:xfrm>
            <a:off x="8052797" y="1868423"/>
            <a:ext cx="876283" cy="1086479"/>
            <a:chOff x="6268649" y="3708736"/>
            <a:chExt cx="1860093" cy="2306277"/>
          </a:xfrm>
        </p:grpSpPr>
        <p:sp>
          <p:nvSpPr>
            <p:cNvPr id="287" name="Freeform 286"/>
            <p:cNvSpPr/>
            <p:nvPr/>
          </p:nvSpPr>
          <p:spPr>
            <a:xfrm>
              <a:off x="6897232" y="4981184"/>
              <a:ext cx="1231510" cy="1033829"/>
            </a:xfrm>
            <a:custGeom>
              <a:avLst/>
              <a:gdLst>
                <a:gd name="connsiteX0" fmla="*/ 773373 w 1216039"/>
                <a:gd name="connsiteY0" fmla="*/ 58 h 1033829"/>
                <a:gd name="connsiteX1" fmla="*/ 891669 w 1216039"/>
                <a:gd name="connsiteY1" fmla="*/ 6452 h 1033829"/>
                <a:gd name="connsiteX2" fmla="*/ 965205 w 1216039"/>
                <a:gd name="connsiteY2" fmla="*/ 22438 h 1033829"/>
                <a:gd name="connsiteX3" fmla="*/ 1009966 w 1216039"/>
                <a:gd name="connsiteY3" fmla="*/ 57608 h 1033829"/>
                <a:gd name="connsiteX4" fmla="*/ 1022754 w 1216039"/>
                <a:gd name="connsiteY4" fmla="*/ 134340 h 1033829"/>
                <a:gd name="connsiteX5" fmla="*/ 1003571 w 1216039"/>
                <a:gd name="connsiteY5" fmla="*/ 275017 h 1033829"/>
                <a:gd name="connsiteX6" fmla="*/ 1029149 w 1216039"/>
                <a:gd name="connsiteY6" fmla="*/ 438075 h 1033829"/>
                <a:gd name="connsiteX7" fmla="*/ 1061121 w 1216039"/>
                <a:gd name="connsiteY7" fmla="*/ 473244 h 1033829"/>
                <a:gd name="connsiteX8" fmla="*/ 1125065 w 1216039"/>
                <a:gd name="connsiteY8" fmla="*/ 569160 h 1033829"/>
                <a:gd name="connsiteX9" fmla="*/ 1105882 w 1216039"/>
                <a:gd name="connsiteY9" fmla="*/ 700245 h 1033829"/>
                <a:gd name="connsiteX10" fmla="*/ 1115473 w 1216039"/>
                <a:gd name="connsiteY10" fmla="*/ 786570 h 1033829"/>
                <a:gd name="connsiteX11" fmla="*/ 1198600 w 1216039"/>
                <a:gd name="connsiteY11" fmla="*/ 936838 h 1033829"/>
                <a:gd name="connsiteX12" fmla="*/ 1208192 w 1216039"/>
                <a:gd name="connsiteY12" fmla="*/ 1023163 h 1033829"/>
                <a:gd name="connsiteX13" fmla="*/ 1105882 w 1216039"/>
                <a:gd name="connsiteY13" fmla="*/ 1029557 h 1033829"/>
                <a:gd name="connsiteX14" fmla="*/ 866091 w 1216039"/>
                <a:gd name="connsiteY14" fmla="*/ 1032754 h 1033829"/>
                <a:gd name="connsiteX15" fmla="*/ 191482 w 1216039"/>
                <a:gd name="connsiteY15" fmla="*/ 1010374 h 1033829"/>
                <a:gd name="connsiteX16" fmla="*/ 69988 w 1216039"/>
                <a:gd name="connsiteY16" fmla="*/ 1013571 h 1033829"/>
                <a:gd name="connsiteX17" fmla="*/ 2847 w 1216039"/>
                <a:gd name="connsiteY17" fmla="*/ 1016768 h 1033829"/>
                <a:gd name="connsiteX18" fmla="*/ 12438 w 1216039"/>
                <a:gd name="connsiteY18" fmla="*/ 978402 h 1033829"/>
                <a:gd name="connsiteX19" fmla="*/ 12438 w 1216039"/>
                <a:gd name="connsiteY19" fmla="*/ 885683 h 1033829"/>
                <a:gd name="connsiteX20" fmla="*/ 38016 w 1216039"/>
                <a:gd name="connsiteY20" fmla="*/ 850514 h 1033829"/>
                <a:gd name="connsiteX21" fmla="*/ 242637 w 1216039"/>
                <a:gd name="connsiteY21" fmla="*/ 754598 h 1033829"/>
                <a:gd name="connsiteX22" fmla="*/ 351342 w 1216039"/>
                <a:gd name="connsiteY22" fmla="*/ 626710 h 1033829"/>
                <a:gd name="connsiteX23" fmla="*/ 399300 w 1216039"/>
                <a:gd name="connsiteY23" fmla="*/ 470047 h 1033829"/>
                <a:gd name="connsiteX24" fmla="*/ 223454 w 1216039"/>
                <a:gd name="connsiteY24" fmla="*/ 255834 h 1033829"/>
                <a:gd name="connsiteX25" fmla="*/ 124340 w 1216039"/>
                <a:gd name="connsiteY25" fmla="*/ 121552 h 1033829"/>
                <a:gd name="connsiteX26" fmla="*/ 149918 w 1216039"/>
                <a:gd name="connsiteY26" fmla="*/ 44819 h 1033829"/>
                <a:gd name="connsiteX27" fmla="*/ 479230 w 1216039"/>
                <a:gd name="connsiteY27" fmla="*/ 9650 h 1033829"/>
                <a:gd name="connsiteX28" fmla="*/ 773373 w 1216039"/>
                <a:gd name="connsiteY28" fmla="*/ 58 h 1033829"/>
                <a:gd name="connsiteX0" fmla="*/ 774974 w 1217640"/>
                <a:gd name="connsiteY0" fmla="*/ 58 h 1033829"/>
                <a:gd name="connsiteX1" fmla="*/ 893270 w 1217640"/>
                <a:gd name="connsiteY1" fmla="*/ 6452 h 1033829"/>
                <a:gd name="connsiteX2" fmla="*/ 966806 w 1217640"/>
                <a:gd name="connsiteY2" fmla="*/ 22438 h 1033829"/>
                <a:gd name="connsiteX3" fmla="*/ 1011567 w 1217640"/>
                <a:gd name="connsiteY3" fmla="*/ 57608 h 1033829"/>
                <a:gd name="connsiteX4" fmla="*/ 1024355 w 1217640"/>
                <a:gd name="connsiteY4" fmla="*/ 134340 h 1033829"/>
                <a:gd name="connsiteX5" fmla="*/ 1005172 w 1217640"/>
                <a:gd name="connsiteY5" fmla="*/ 275017 h 1033829"/>
                <a:gd name="connsiteX6" fmla="*/ 1030750 w 1217640"/>
                <a:gd name="connsiteY6" fmla="*/ 438075 h 1033829"/>
                <a:gd name="connsiteX7" fmla="*/ 1062722 w 1217640"/>
                <a:gd name="connsiteY7" fmla="*/ 473244 h 1033829"/>
                <a:gd name="connsiteX8" fmla="*/ 1126666 w 1217640"/>
                <a:gd name="connsiteY8" fmla="*/ 569160 h 1033829"/>
                <a:gd name="connsiteX9" fmla="*/ 1107483 w 1217640"/>
                <a:gd name="connsiteY9" fmla="*/ 700245 h 1033829"/>
                <a:gd name="connsiteX10" fmla="*/ 1117074 w 1217640"/>
                <a:gd name="connsiteY10" fmla="*/ 786570 h 1033829"/>
                <a:gd name="connsiteX11" fmla="*/ 1200201 w 1217640"/>
                <a:gd name="connsiteY11" fmla="*/ 936838 h 1033829"/>
                <a:gd name="connsiteX12" fmla="*/ 1209793 w 1217640"/>
                <a:gd name="connsiteY12" fmla="*/ 1023163 h 1033829"/>
                <a:gd name="connsiteX13" fmla="*/ 1107483 w 1217640"/>
                <a:gd name="connsiteY13" fmla="*/ 1029557 h 1033829"/>
                <a:gd name="connsiteX14" fmla="*/ 867692 w 1217640"/>
                <a:gd name="connsiteY14" fmla="*/ 1032754 h 1033829"/>
                <a:gd name="connsiteX15" fmla="*/ 193083 w 1217640"/>
                <a:gd name="connsiteY15" fmla="*/ 1010374 h 1033829"/>
                <a:gd name="connsiteX16" fmla="*/ 71589 w 1217640"/>
                <a:gd name="connsiteY16" fmla="*/ 1013571 h 1033829"/>
                <a:gd name="connsiteX17" fmla="*/ 4448 w 1217640"/>
                <a:gd name="connsiteY17" fmla="*/ 1016768 h 1033829"/>
                <a:gd name="connsiteX18" fmla="*/ 14039 w 1217640"/>
                <a:gd name="connsiteY18" fmla="*/ 978402 h 1033829"/>
                <a:gd name="connsiteX19" fmla="*/ 14039 w 1217640"/>
                <a:gd name="connsiteY19" fmla="*/ 885683 h 1033829"/>
                <a:gd name="connsiteX20" fmla="*/ 17975 w 1217640"/>
                <a:gd name="connsiteY20" fmla="*/ 823461 h 1033829"/>
                <a:gd name="connsiteX21" fmla="*/ 244238 w 1217640"/>
                <a:gd name="connsiteY21" fmla="*/ 754598 h 1033829"/>
                <a:gd name="connsiteX22" fmla="*/ 352943 w 1217640"/>
                <a:gd name="connsiteY22" fmla="*/ 626710 h 1033829"/>
                <a:gd name="connsiteX23" fmla="*/ 400901 w 1217640"/>
                <a:gd name="connsiteY23" fmla="*/ 470047 h 1033829"/>
                <a:gd name="connsiteX24" fmla="*/ 225055 w 1217640"/>
                <a:gd name="connsiteY24" fmla="*/ 255834 h 1033829"/>
                <a:gd name="connsiteX25" fmla="*/ 125941 w 1217640"/>
                <a:gd name="connsiteY25" fmla="*/ 121552 h 1033829"/>
                <a:gd name="connsiteX26" fmla="*/ 151519 w 1217640"/>
                <a:gd name="connsiteY26" fmla="*/ 44819 h 1033829"/>
                <a:gd name="connsiteX27" fmla="*/ 480831 w 1217640"/>
                <a:gd name="connsiteY27" fmla="*/ 9650 h 1033829"/>
                <a:gd name="connsiteX28" fmla="*/ 774974 w 1217640"/>
                <a:gd name="connsiteY28" fmla="*/ 58 h 1033829"/>
                <a:gd name="connsiteX0" fmla="*/ 787496 w 1230162"/>
                <a:gd name="connsiteY0" fmla="*/ 58 h 1033829"/>
                <a:gd name="connsiteX1" fmla="*/ 905792 w 1230162"/>
                <a:gd name="connsiteY1" fmla="*/ 6452 h 1033829"/>
                <a:gd name="connsiteX2" fmla="*/ 979328 w 1230162"/>
                <a:gd name="connsiteY2" fmla="*/ 22438 h 1033829"/>
                <a:gd name="connsiteX3" fmla="*/ 1024089 w 1230162"/>
                <a:gd name="connsiteY3" fmla="*/ 57608 h 1033829"/>
                <a:gd name="connsiteX4" fmla="*/ 1036877 w 1230162"/>
                <a:gd name="connsiteY4" fmla="*/ 134340 h 1033829"/>
                <a:gd name="connsiteX5" fmla="*/ 1017694 w 1230162"/>
                <a:gd name="connsiteY5" fmla="*/ 275017 h 1033829"/>
                <a:gd name="connsiteX6" fmla="*/ 1043272 w 1230162"/>
                <a:gd name="connsiteY6" fmla="*/ 438075 h 1033829"/>
                <a:gd name="connsiteX7" fmla="*/ 1075244 w 1230162"/>
                <a:gd name="connsiteY7" fmla="*/ 473244 h 1033829"/>
                <a:gd name="connsiteX8" fmla="*/ 1139188 w 1230162"/>
                <a:gd name="connsiteY8" fmla="*/ 569160 h 1033829"/>
                <a:gd name="connsiteX9" fmla="*/ 1120005 w 1230162"/>
                <a:gd name="connsiteY9" fmla="*/ 700245 h 1033829"/>
                <a:gd name="connsiteX10" fmla="*/ 1129596 w 1230162"/>
                <a:gd name="connsiteY10" fmla="*/ 786570 h 1033829"/>
                <a:gd name="connsiteX11" fmla="*/ 1212723 w 1230162"/>
                <a:gd name="connsiteY11" fmla="*/ 936838 h 1033829"/>
                <a:gd name="connsiteX12" fmla="*/ 1222315 w 1230162"/>
                <a:gd name="connsiteY12" fmla="*/ 1023163 h 1033829"/>
                <a:gd name="connsiteX13" fmla="*/ 1120005 w 1230162"/>
                <a:gd name="connsiteY13" fmla="*/ 1029557 h 1033829"/>
                <a:gd name="connsiteX14" fmla="*/ 880214 w 1230162"/>
                <a:gd name="connsiteY14" fmla="*/ 1032754 h 1033829"/>
                <a:gd name="connsiteX15" fmla="*/ 205605 w 1230162"/>
                <a:gd name="connsiteY15" fmla="*/ 1010374 h 1033829"/>
                <a:gd name="connsiteX16" fmla="*/ 84111 w 1230162"/>
                <a:gd name="connsiteY16" fmla="*/ 1013571 h 1033829"/>
                <a:gd name="connsiteX17" fmla="*/ 16970 w 1230162"/>
                <a:gd name="connsiteY17" fmla="*/ 1016768 h 1033829"/>
                <a:gd name="connsiteX18" fmla="*/ 26561 w 1230162"/>
                <a:gd name="connsiteY18" fmla="*/ 978402 h 1033829"/>
                <a:gd name="connsiteX19" fmla="*/ 0 w 1230162"/>
                <a:gd name="connsiteY19" fmla="*/ 902899 h 1033829"/>
                <a:gd name="connsiteX20" fmla="*/ 26561 w 1230162"/>
                <a:gd name="connsiteY20" fmla="*/ 885683 h 1033829"/>
                <a:gd name="connsiteX21" fmla="*/ 30497 w 1230162"/>
                <a:gd name="connsiteY21" fmla="*/ 823461 h 1033829"/>
                <a:gd name="connsiteX22" fmla="*/ 256760 w 1230162"/>
                <a:gd name="connsiteY22" fmla="*/ 754598 h 1033829"/>
                <a:gd name="connsiteX23" fmla="*/ 365465 w 1230162"/>
                <a:gd name="connsiteY23" fmla="*/ 626710 h 1033829"/>
                <a:gd name="connsiteX24" fmla="*/ 413423 w 1230162"/>
                <a:gd name="connsiteY24" fmla="*/ 470047 h 1033829"/>
                <a:gd name="connsiteX25" fmla="*/ 237577 w 1230162"/>
                <a:gd name="connsiteY25" fmla="*/ 255834 h 1033829"/>
                <a:gd name="connsiteX26" fmla="*/ 138463 w 1230162"/>
                <a:gd name="connsiteY26" fmla="*/ 121552 h 1033829"/>
                <a:gd name="connsiteX27" fmla="*/ 164041 w 1230162"/>
                <a:gd name="connsiteY27" fmla="*/ 44819 h 1033829"/>
                <a:gd name="connsiteX28" fmla="*/ 493353 w 1230162"/>
                <a:gd name="connsiteY28" fmla="*/ 9650 h 1033829"/>
                <a:gd name="connsiteX29" fmla="*/ 787496 w 1230162"/>
                <a:gd name="connsiteY29" fmla="*/ 58 h 1033829"/>
                <a:gd name="connsiteX0" fmla="*/ 788844 w 1231510"/>
                <a:gd name="connsiteY0" fmla="*/ 58 h 1033829"/>
                <a:gd name="connsiteX1" fmla="*/ 907140 w 1231510"/>
                <a:gd name="connsiteY1" fmla="*/ 6452 h 1033829"/>
                <a:gd name="connsiteX2" fmla="*/ 980676 w 1231510"/>
                <a:gd name="connsiteY2" fmla="*/ 22438 h 1033829"/>
                <a:gd name="connsiteX3" fmla="*/ 1025437 w 1231510"/>
                <a:gd name="connsiteY3" fmla="*/ 57608 h 1033829"/>
                <a:gd name="connsiteX4" fmla="*/ 1038225 w 1231510"/>
                <a:gd name="connsiteY4" fmla="*/ 134340 h 1033829"/>
                <a:gd name="connsiteX5" fmla="*/ 1019042 w 1231510"/>
                <a:gd name="connsiteY5" fmla="*/ 275017 h 1033829"/>
                <a:gd name="connsiteX6" fmla="*/ 1044620 w 1231510"/>
                <a:gd name="connsiteY6" fmla="*/ 438075 h 1033829"/>
                <a:gd name="connsiteX7" fmla="*/ 1076592 w 1231510"/>
                <a:gd name="connsiteY7" fmla="*/ 473244 h 1033829"/>
                <a:gd name="connsiteX8" fmla="*/ 1140536 w 1231510"/>
                <a:gd name="connsiteY8" fmla="*/ 569160 h 1033829"/>
                <a:gd name="connsiteX9" fmla="*/ 1121353 w 1231510"/>
                <a:gd name="connsiteY9" fmla="*/ 700245 h 1033829"/>
                <a:gd name="connsiteX10" fmla="*/ 1130944 w 1231510"/>
                <a:gd name="connsiteY10" fmla="*/ 786570 h 1033829"/>
                <a:gd name="connsiteX11" fmla="*/ 1214071 w 1231510"/>
                <a:gd name="connsiteY11" fmla="*/ 936838 h 1033829"/>
                <a:gd name="connsiteX12" fmla="*/ 1223663 w 1231510"/>
                <a:gd name="connsiteY12" fmla="*/ 1023163 h 1033829"/>
                <a:gd name="connsiteX13" fmla="*/ 1121353 w 1231510"/>
                <a:gd name="connsiteY13" fmla="*/ 1029557 h 1033829"/>
                <a:gd name="connsiteX14" fmla="*/ 881562 w 1231510"/>
                <a:gd name="connsiteY14" fmla="*/ 1032754 h 1033829"/>
                <a:gd name="connsiteX15" fmla="*/ 206953 w 1231510"/>
                <a:gd name="connsiteY15" fmla="*/ 1010374 h 1033829"/>
                <a:gd name="connsiteX16" fmla="*/ 85459 w 1231510"/>
                <a:gd name="connsiteY16" fmla="*/ 1013571 h 1033829"/>
                <a:gd name="connsiteX17" fmla="*/ 18318 w 1231510"/>
                <a:gd name="connsiteY17" fmla="*/ 1016768 h 1033829"/>
                <a:gd name="connsiteX18" fmla="*/ 27909 w 1231510"/>
                <a:gd name="connsiteY18" fmla="*/ 978402 h 1033829"/>
                <a:gd name="connsiteX19" fmla="*/ 1348 w 1231510"/>
                <a:gd name="connsiteY19" fmla="*/ 902899 h 1033829"/>
                <a:gd name="connsiteX20" fmla="*/ 31845 w 1231510"/>
                <a:gd name="connsiteY20" fmla="*/ 823461 h 1033829"/>
                <a:gd name="connsiteX21" fmla="*/ 258108 w 1231510"/>
                <a:gd name="connsiteY21" fmla="*/ 754598 h 1033829"/>
                <a:gd name="connsiteX22" fmla="*/ 366813 w 1231510"/>
                <a:gd name="connsiteY22" fmla="*/ 626710 h 1033829"/>
                <a:gd name="connsiteX23" fmla="*/ 414771 w 1231510"/>
                <a:gd name="connsiteY23" fmla="*/ 470047 h 1033829"/>
                <a:gd name="connsiteX24" fmla="*/ 238925 w 1231510"/>
                <a:gd name="connsiteY24" fmla="*/ 255834 h 1033829"/>
                <a:gd name="connsiteX25" fmla="*/ 139811 w 1231510"/>
                <a:gd name="connsiteY25" fmla="*/ 121552 h 1033829"/>
                <a:gd name="connsiteX26" fmla="*/ 165389 w 1231510"/>
                <a:gd name="connsiteY26" fmla="*/ 44819 h 1033829"/>
                <a:gd name="connsiteX27" fmla="*/ 494701 w 1231510"/>
                <a:gd name="connsiteY27" fmla="*/ 9650 h 1033829"/>
                <a:gd name="connsiteX28" fmla="*/ 788844 w 1231510"/>
                <a:gd name="connsiteY28" fmla="*/ 58 h 1033829"/>
                <a:gd name="connsiteX0" fmla="*/ 788844 w 1231510"/>
                <a:gd name="connsiteY0" fmla="*/ 58 h 1033829"/>
                <a:gd name="connsiteX1" fmla="*/ 907140 w 1231510"/>
                <a:gd name="connsiteY1" fmla="*/ 6452 h 1033829"/>
                <a:gd name="connsiteX2" fmla="*/ 980676 w 1231510"/>
                <a:gd name="connsiteY2" fmla="*/ 22438 h 1033829"/>
                <a:gd name="connsiteX3" fmla="*/ 1025437 w 1231510"/>
                <a:gd name="connsiteY3" fmla="*/ 57608 h 1033829"/>
                <a:gd name="connsiteX4" fmla="*/ 1038225 w 1231510"/>
                <a:gd name="connsiteY4" fmla="*/ 134340 h 1033829"/>
                <a:gd name="connsiteX5" fmla="*/ 1019042 w 1231510"/>
                <a:gd name="connsiteY5" fmla="*/ 275017 h 1033829"/>
                <a:gd name="connsiteX6" fmla="*/ 1044620 w 1231510"/>
                <a:gd name="connsiteY6" fmla="*/ 438075 h 1033829"/>
                <a:gd name="connsiteX7" fmla="*/ 1076592 w 1231510"/>
                <a:gd name="connsiteY7" fmla="*/ 473244 h 1033829"/>
                <a:gd name="connsiteX8" fmla="*/ 1140536 w 1231510"/>
                <a:gd name="connsiteY8" fmla="*/ 569160 h 1033829"/>
                <a:gd name="connsiteX9" fmla="*/ 1121353 w 1231510"/>
                <a:gd name="connsiteY9" fmla="*/ 700245 h 1033829"/>
                <a:gd name="connsiteX10" fmla="*/ 1130944 w 1231510"/>
                <a:gd name="connsiteY10" fmla="*/ 786570 h 1033829"/>
                <a:gd name="connsiteX11" fmla="*/ 1214071 w 1231510"/>
                <a:gd name="connsiteY11" fmla="*/ 936838 h 1033829"/>
                <a:gd name="connsiteX12" fmla="*/ 1223663 w 1231510"/>
                <a:gd name="connsiteY12" fmla="*/ 1023163 h 1033829"/>
                <a:gd name="connsiteX13" fmla="*/ 1121353 w 1231510"/>
                <a:gd name="connsiteY13" fmla="*/ 1029557 h 1033829"/>
                <a:gd name="connsiteX14" fmla="*/ 881562 w 1231510"/>
                <a:gd name="connsiteY14" fmla="*/ 1032754 h 1033829"/>
                <a:gd name="connsiteX15" fmla="*/ 206953 w 1231510"/>
                <a:gd name="connsiteY15" fmla="*/ 1010374 h 1033829"/>
                <a:gd name="connsiteX16" fmla="*/ 85459 w 1231510"/>
                <a:gd name="connsiteY16" fmla="*/ 1013571 h 1033829"/>
                <a:gd name="connsiteX17" fmla="*/ 18318 w 1231510"/>
                <a:gd name="connsiteY17" fmla="*/ 1016768 h 1033829"/>
                <a:gd name="connsiteX18" fmla="*/ 27909 w 1231510"/>
                <a:gd name="connsiteY18" fmla="*/ 978402 h 1033829"/>
                <a:gd name="connsiteX19" fmla="*/ 1348 w 1231510"/>
                <a:gd name="connsiteY19" fmla="*/ 902899 h 1033829"/>
                <a:gd name="connsiteX20" fmla="*/ 31845 w 1231510"/>
                <a:gd name="connsiteY20" fmla="*/ 823461 h 1033829"/>
                <a:gd name="connsiteX21" fmla="*/ 258108 w 1231510"/>
                <a:gd name="connsiteY21" fmla="*/ 754598 h 1033829"/>
                <a:gd name="connsiteX22" fmla="*/ 366813 w 1231510"/>
                <a:gd name="connsiteY22" fmla="*/ 626710 h 1033829"/>
                <a:gd name="connsiteX23" fmla="*/ 414771 w 1231510"/>
                <a:gd name="connsiteY23" fmla="*/ 470047 h 1033829"/>
                <a:gd name="connsiteX24" fmla="*/ 225398 w 1231510"/>
                <a:gd name="connsiteY24" fmla="*/ 277477 h 1033829"/>
                <a:gd name="connsiteX25" fmla="*/ 139811 w 1231510"/>
                <a:gd name="connsiteY25" fmla="*/ 121552 h 1033829"/>
                <a:gd name="connsiteX26" fmla="*/ 165389 w 1231510"/>
                <a:gd name="connsiteY26" fmla="*/ 44819 h 1033829"/>
                <a:gd name="connsiteX27" fmla="*/ 494701 w 1231510"/>
                <a:gd name="connsiteY27" fmla="*/ 9650 h 1033829"/>
                <a:gd name="connsiteX28" fmla="*/ 788844 w 1231510"/>
                <a:gd name="connsiteY28" fmla="*/ 58 h 1033829"/>
                <a:gd name="connsiteX0" fmla="*/ 788844 w 1231510"/>
                <a:gd name="connsiteY0" fmla="*/ 58 h 1033829"/>
                <a:gd name="connsiteX1" fmla="*/ 907140 w 1231510"/>
                <a:gd name="connsiteY1" fmla="*/ 6452 h 1033829"/>
                <a:gd name="connsiteX2" fmla="*/ 980676 w 1231510"/>
                <a:gd name="connsiteY2" fmla="*/ 22438 h 1033829"/>
                <a:gd name="connsiteX3" fmla="*/ 1025437 w 1231510"/>
                <a:gd name="connsiteY3" fmla="*/ 57608 h 1033829"/>
                <a:gd name="connsiteX4" fmla="*/ 1038225 w 1231510"/>
                <a:gd name="connsiteY4" fmla="*/ 134340 h 1033829"/>
                <a:gd name="connsiteX5" fmla="*/ 1019042 w 1231510"/>
                <a:gd name="connsiteY5" fmla="*/ 275017 h 1033829"/>
                <a:gd name="connsiteX6" fmla="*/ 1044620 w 1231510"/>
                <a:gd name="connsiteY6" fmla="*/ 438075 h 1033829"/>
                <a:gd name="connsiteX7" fmla="*/ 1076592 w 1231510"/>
                <a:gd name="connsiteY7" fmla="*/ 473244 h 1033829"/>
                <a:gd name="connsiteX8" fmla="*/ 1140536 w 1231510"/>
                <a:gd name="connsiteY8" fmla="*/ 569160 h 1033829"/>
                <a:gd name="connsiteX9" fmla="*/ 1121353 w 1231510"/>
                <a:gd name="connsiteY9" fmla="*/ 700245 h 1033829"/>
                <a:gd name="connsiteX10" fmla="*/ 1130944 w 1231510"/>
                <a:gd name="connsiteY10" fmla="*/ 786570 h 1033829"/>
                <a:gd name="connsiteX11" fmla="*/ 1214071 w 1231510"/>
                <a:gd name="connsiteY11" fmla="*/ 936838 h 1033829"/>
                <a:gd name="connsiteX12" fmla="*/ 1223663 w 1231510"/>
                <a:gd name="connsiteY12" fmla="*/ 1023163 h 1033829"/>
                <a:gd name="connsiteX13" fmla="*/ 1121353 w 1231510"/>
                <a:gd name="connsiteY13" fmla="*/ 1029557 h 1033829"/>
                <a:gd name="connsiteX14" fmla="*/ 881562 w 1231510"/>
                <a:gd name="connsiteY14" fmla="*/ 1032754 h 1033829"/>
                <a:gd name="connsiteX15" fmla="*/ 206953 w 1231510"/>
                <a:gd name="connsiteY15" fmla="*/ 1010374 h 1033829"/>
                <a:gd name="connsiteX16" fmla="*/ 85459 w 1231510"/>
                <a:gd name="connsiteY16" fmla="*/ 1013571 h 1033829"/>
                <a:gd name="connsiteX17" fmla="*/ 18318 w 1231510"/>
                <a:gd name="connsiteY17" fmla="*/ 1016768 h 1033829"/>
                <a:gd name="connsiteX18" fmla="*/ 27909 w 1231510"/>
                <a:gd name="connsiteY18" fmla="*/ 978402 h 1033829"/>
                <a:gd name="connsiteX19" fmla="*/ 1348 w 1231510"/>
                <a:gd name="connsiteY19" fmla="*/ 902899 h 1033829"/>
                <a:gd name="connsiteX20" fmla="*/ 31845 w 1231510"/>
                <a:gd name="connsiteY20" fmla="*/ 823461 h 1033829"/>
                <a:gd name="connsiteX21" fmla="*/ 258108 w 1231510"/>
                <a:gd name="connsiteY21" fmla="*/ 754598 h 1033829"/>
                <a:gd name="connsiteX22" fmla="*/ 366813 w 1231510"/>
                <a:gd name="connsiteY22" fmla="*/ 626710 h 1033829"/>
                <a:gd name="connsiteX23" fmla="*/ 414771 w 1231510"/>
                <a:gd name="connsiteY23" fmla="*/ 470047 h 1033829"/>
                <a:gd name="connsiteX24" fmla="*/ 225398 w 1231510"/>
                <a:gd name="connsiteY24" fmla="*/ 277477 h 1033829"/>
                <a:gd name="connsiteX25" fmla="*/ 131695 w 1231510"/>
                <a:gd name="connsiteY25" fmla="*/ 137784 h 1033829"/>
                <a:gd name="connsiteX26" fmla="*/ 165389 w 1231510"/>
                <a:gd name="connsiteY26" fmla="*/ 44819 h 1033829"/>
                <a:gd name="connsiteX27" fmla="*/ 494701 w 1231510"/>
                <a:gd name="connsiteY27" fmla="*/ 9650 h 1033829"/>
                <a:gd name="connsiteX28" fmla="*/ 788844 w 1231510"/>
                <a:gd name="connsiteY28" fmla="*/ 58 h 1033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31510" h="1033829">
                  <a:moveTo>
                    <a:pt x="788844" y="58"/>
                  </a:moveTo>
                  <a:cubicBezTo>
                    <a:pt x="857584" y="-475"/>
                    <a:pt x="875168" y="2722"/>
                    <a:pt x="907140" y="6452"/>
                  </a:cubicBezTo>
                  <a:cubicBezTo>
                    <a:pt x="939112" y="10182"/>
                    <a:pt x="960960" y="13912"/>
                    <a:pt x="980676" y="22438"/>
                  </a:cubicBezTo>
                  <a:cubicBezTo>
                    <a:pt x="1000392" y="30964"/>
                    <a:pt x="1015845" y="38958"/>
                    <a:pt x="1025437" y="57608"/>
                  </a:cubicBezTo>
                  <a:cubicBezTo>
                    <a:pt x="1035029" y="76258"/>
                    <a:pt x="1039291" y="98105"/>
                    <a:pt x="1038225" y="134340"/>
                  </a:cubicBezTo>
                  <a:cubicBezTo>
                    <a:pt x="1037159" y="170575"/>
                    <a:pt x="1017976" y="224395"/>
                    <a:pt x="1019042" y="275017"/>
                  </a:cubicBezTo>
                  <a:cubicBezTo>
                    <a:pt x="1020108" y="325639"/>
                    <a:pt x="1035028" y="405037"/>
                    <a:pt x="1044620" y="438075"/>
                  </a:cubicBezTo>
                  <a:cubicBezTo>
                    <a:pt x="1054212" y="471113"/>
                    <a:pt x="1060606" y="451397"/>
                    <a:pt x="1076592" y="473244"/>
                  </a:cubicBezTo>
                  <a:cubicBezTo>
                    <a:pt x="1092578" y="495091"/>
                    <a:pt x="1133076" y="531327"/>
                    <a:pt x="1140536" y="569160"/>
                  </a:cubicBezTo>
                  <a:cubicBezTo>
                    <a:pt x="1147996" y="606993"/>
                    <a:pt x="1122952" y="664010"/>
                    <a:pt x="1121353" y="700245"/>
                  </a:cubicBezTo>
                  <a:cubicBezTo>
                    <a:pt x="1119754" y="736480"/>
                    <a:pt x="1115491" y="747138"/>
                    <a:pt x="1130944" y="786570"/>
                  </a:cubicBezTo>
                  <a:cubicBezTo>
                    <a:pt x="1146397" y="826002"/>
                    <a:pt x="1198618" y="897406"/>
                    <a:pt x="1214071" y="936838"/>
                  </a:cubicBezTo>
                  <a:cubicBezTo>
                    <a:pt x="1229524" y="976270"/>
                    <a:pt x="1239116" y="1007710"/>
                    <a:pt x="1223663" y="1023163"/>
                  </a:cubicBezTo>
                  <a:cubicBezTo>
                    <a:pt x="1208210" y="1038616"/>
                    <a:pt x="1178370" y="1027959"/>
                    <a:pt x="1121353" y="1029557"/>
                  </a:cubicBezTo>
                  <a:cubicBezTo>
                    <a:pt x="1064336" y="1031155"/>
                    <a:pt x="1033962" y="1035951"/>
                    <a:pt x="881562" y="1032754"/>
                  </a:cubicBezTo>
                  <a:cubicBezTo>
                    <a:pt x="729162" y="1029557"/>
                    <a:pt x="339637" y="1013571"/>
                    <a:pt x="206953" y="1010374"/>
                  </a:cubicBezTo>
                  <a:lnTo>
                    <a:pt x="85459" y="1013571"/>
                  </a:lnTo>
                  <a:cubicBezTo>
                    <a:pt x="54020" y="1014637"/>
                    <a:pt x="27910" y="1022629"/>
                    <a:pt x="18318" y="1016768"/>
                  </a:cubicBezTo>
                  <a:cubicBezTo>
                    <a:pt x="8726" y="1010907"/>
                    <a:pt x="30737" y="997380"/>
                    <a:pt x="27909" y="978402"/>
                  </a:cubicBezTo>
                  <a:cubicBezTo>
                    <a:pt x="25081" y="959424"/>
                    <a:pt x="692" y="928722"/>
                    <a:pt x="1348" y="902899"/>
                  </a:cubicBezTo>
                  <a:cubicBezTo>
                    <a:pt x="2004" y="877076"/>
                    <a:pt x="-10948" y="848178"/>
                    <a:pt x="31845" y="823461"/>
                  </a:cubicBezTo>
                  <a:cubicBezTo>
                    <a:pt x="74638" y="798744"/>
                    <a:pt x="202280" y="787390"/>
                    <a:pt x="258108" y="754598"/>
                  </a:cubicBezTo>
                  <a:cubicBezTo>
                    <a:pt x="313936" y="721806"/>
                    <a:pt x="340703" y="674135"/>
                    <a:pt x="366813" y="626710"/>
                  </a:cubicBezTo>
                  <a:cubicBezTo>
                    <a:pt x="392923" y="579285"/>
                    <a:pt x="438340" y="528252"/>
                    <a:pt x="414771" y="470047"/>
                  </a:cubicBezTo>
                  <a:cubicBezTo>
                    <a:pt x="391202" y="411842"/>
                    <a:pt x="272577" y="332854"/>
                    <a:pt x="225398" y="277477"/>
                  </a:cubicBezTo>
                  <a:cubicBezTo>
                    <a:pt x="178219" y="222100"/>
                    <a:pt x="141697" y="176560"/>
                    <a:pt x="131695" y="137784"/>
                  </a:cubicBezTo>
                  <a:cubicBezTo>
                    <a:pt x="121694" y="99008"/>
                    <a:pt x="106241" y="63469"/>
                    <a:pt x="165389" y="44819"/>
                  </a:cubicBezTo>
                  <a:cubicBezTo>
                    <a:pt x="224537" y="26169"/>
                    <a:pt x="388127" y="17110"/>
                    <a:pt x="494701" y="9650"/>
                  </a:cubicBezTo>
                  <a:cubicBezTo>
                    <a:pt x="601275" y="2190"/>
                    <a:pt x="720104" y="591"/>
                    <a:pt x="788844" y="5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Freeform 287"/>
            <p:cNvSpPr/>
            <p:nvPr/>
          </p:nvSpPr>
          <p:spPr>
            <a:xfrm>
              <a:off x="6531634" y="4958679"/>
              <a:ext cx="666778" cy="876367"/>
            </a:xfrm>
            <a:custGeom>
              <a:avLst/>
              <a:gdLst>
                <a:gd name="connsiteX0" fmla="*/ 3449 w 666778"/>
                <a:gd name="connsiteY0" fmla="*/ 70521 h 876367"/>
                <a:gd name="connsiteX1" fmla="*/ 13040 w 666778"/>
                <a:gd name="connsiteY1" fmla="*/ 182423 h 876367"/>
                <a:gd name="connsiteX2" fmla="*/ 41815 w 666778"/>
                <a:gd name="connsiteY2" fmla="*/ 233578 h 876367"/>
                <a:gd name="connsiteX3" fmla="*/ 89773 w 666778"/>
                <a:gd name="connsiteY3" fmla="*/ 284734 h 876367"/>
                <a:gd name="connsiteX4" fmla="*/ 147323 w 666778"/>
                <a:gd name="connsiteY4" fmla="*/ 355072 h 876367"/>
                <a:gd name="connsiteX5" fmla="*/ 240042 w 666778"/>
                <a:gd name="connsiteY5" fmla="*/ 441397 h 876367"/>
                <a:gd name="connsiteX6" fmla="*/ 345549 w 666778"/>
                <a:gd name="connsiteY6" fmla="*/ 498946 h 876367"/>
                <a:gd name="connsiteX7" fmla="*/ 438268 w 666778"/>
                <a:gd name="connsiteY7" fmla="*/ 610848 h 876367"/>
                <a:gd name="connsiteX8" fmla="*/ 470240 w 666778"/>
                <a:gd name="connsiteY8" fmla="*/ 681187 h 876367"/>
                <a:gd name="connsiteX9" fmla="*/ 447860 w 666778"/>
                <a:gd name="connsiteY9" fmla="*/ 777103 h 876367"/>
                <a:gd name="connsiteX10" fmla="*/ 406296 w 666778"/>
                <a:gd name="connsiteY10" fmla="*/ 841047 h 876367"/>
                <a:gd name="connsiteX11" fmla="*/ 399902 w 666778"/>
                <a:gd name="connsiteY11" fmla="*/ 876216 h 876367"/>
                <a:gd name="connsiteX12" fmla="*/ 460649 w 666778"/>
                <a:gd name="connsiteY12" fmla="*/ 828258 h 876367"/>
                <a:gd name="connsiteX13" fmla="*/ 566156 w 666778"/>
                <a:gd name="connsiteY13" fmla="*/ 783497 h 876367"/>
                <a:gd name="connsiteX14" fmla="*/ 665269 w 666778"/>
                <a:gd name="connsiteY14" fmla="*/ 610848 h 876367"/>
                <a:gd name="connsiteX15" fmla="*/ 486226 w 666778"/>
                <a:gd name="connsiteY15" fmla="*/ 313508 h 876367"/>
                <a:gd name="connsiteX16" fmla="*/ 70590 w 666778"/>
                <a:gd name="connsiteY16" fmla="*/ 12971 h 876367"/>
                <a:gd name="connsiteX17" fmla="*/ 3449 w 666778"/>
                <a:gd name="connsiteY17" fmla="*/ 70521 h 876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66778" h="876367">
                  <a:moveTo>
                    <a:pt x="3449" y="70521"/>
                  </a:moveTo>
                  <a:cubicBezTo>
                    <a:pt x="-6143" y="98763"/>
                    <a:pt x="6646" y="155247"/>
                    <a:pt x="13040" y="182423"/>
                  </a:cubicBezTo>
                  <a:cubicBezTo>
                    <a:pt x="19434" y="209599"/>
                    <a:pt x="29026" y="216526"/>
                    <a:pt x="41815" y="233578"/>
                  </a:cubicBezTo>
                  <a:cubicBezTo>
                    <a:pt x="54604" y="250630"/>
                    <a:pt x="72188" y="264485"/>
                    <a:pt x="89773" y="284734"/>
                  </a:cubicBezTo>
                  <a:cubicBezTo>
                    <a:pt x="107358" y="304983"/>
                    <a:pt x="122278" y="328962"/>
                    <a:pt x="147323" y="355072"/>
                  </a:cubicBezTo>
                  <a:cubicBezTo>
                    <a:pt x="172368" y="381182"/>
                    <a:pt x="207004" y="417418"/>
                    <a:pt x="240042" y="441397"/>
                  </a:cubicBezTo>
                  <a:cubicBezTo>
                    <a:pt x="273080" y="465376"/>
                    <a:pt x="312511" y="470704"/>
                    <a:pt x="345549" y="498946"/>
                  </a:cubicBezTo>
                  <a:cubicBezTo>
                    <a:pt x="378587" y="527188"/>
                    <a:pt x="417486" y="580475"/>
                    <a:pt x="438268" y="610848"/>
                  </a:cubicBezTo>
                  <a:cubicBezTo>
                    <a:pt x="459050" y="641222"/>
                    <a:pt x="468641" y="653478"/>
                    <a:pt x="470240" y="681187"/>
                  </a:cubicBezTo>
                  <a:cubicBezTo>
                    <a:pt x="471839" y="708896"/>
                    <a:pt x="458517" y="750460"/>
                    <a:pt x="447860" y="777103"/>
                  </a:cubicBezTo>
                  <a:cubicBezTo>
                    <a:pt x="437203" y="803746"/>
                    <a:pt x="414289" y="824528"/>
                    <a:pt x="406296" y="841047"/>
                  </a:cubicBezTo>
                  <a:cubicBezTo>
                    <a:pt x="398303" y="857566"/>
                    <a:pt x="390843" y="878348"/>
                    <a:pt x="399902" y="876216"/>
                  </a:cubicBezTo>
                  <a:cubicBezTo>
                    <a:pt x="408961" y="874085"/>
                    <a:pt x="432940" y="843711"/>
                    <a:pt x="460649" y="828258"/>
                  </a:cubicBezTo>
                  <a:cubicBezTo>
                    <a:pt x="488358" y="812805"/>
                    <a:pt x="532053" y="819732"/>
                    <a:pt x="566156" y="783497"/>
                  </a:cubicBezTo>
                  <a:cubicBezTo>
                    <a:pt x="600259" y="747262"/>
                    <a:pt x="678591" y="689180"/>
                    <a:pt x="665269" y="610848"/>
                  </a:cubicBezTo>
                  <a:cubicBezTo>
                    <a:pt x="651947" y="532516"/>
                    <a:pt x="585339" y="413154"/>
                    <a:pt x="486226" y="313508"/>
                  </a:cubicBezTo>
                  <a:cubicBezTo>
                    <a:pt x="387113" y="213862"/>
                    <a:pt x="149454" y="55067"/>
                    <a:pt x="70590" y="12971"/>
                  </a:cubicBezTo>
                  <a:cubicBezTo>
                    <a:pt x="-8274" y="-29125"/>
                    <a:pt x="13041" y="42279"/>
                    <a:pt x="3449" y="7052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40000"/>
                    <a:lumOff val="60000"/>
                  </a:schemeClr>
                </a:gs>
                <a:gs pos="75000">
                  <a:schemeClr val="accent1">
                    <a:lumMod val="7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Freeform 290"/>
            <p:cNvSpPr/>
            <p:nvPr/>
          </p:nvSpPr>
          <p:spPr>
            <a:xfrm>
              <a:off x="6268649" y="3708736"/>
              <a:ext cx="662996" cy="883130"/>
            </a:xfrm>
            <a:custGeom>
              <a:avLst/>
              <a:gdLst>
                <a:gd name="connsiteX0" fmla="*/ 611731 w 663048"/>
                <a:gd name="connsiteY0" fmla="*/ 150288 h 883130"/>
                <a:gd name="connsiteX1" fmla="*/ 525407 w 663048"/>
                <a:gd name="connsiteY1" fmla="*/ 137499 h 883130"/>
                <a:gd name="connsiteX2" fmla="*/ 464660 w 663048"/>
                <a:gd name="connsiteY2" fmla="*/ 92738 h 883130"/>
                <a:gd name="connsiteX3" fmla="*/ 403913 w 663048"/>
                <a:gd name="connsiteY3" fmla="*/ 89541 h 883130"/>
                <a:gd name="connsiteX4" fmla="*/ 355955 w 663048"/>
                <a:gd name="connsiteY4" fmla="*/ 63963 h 883130"/>
                <a:gd name="connsiteX5" fmla="*/ 301603 w 663048"/>
                <a:gd name="connsiteY5" fmla="*/ 22400 h 883130"/>
                <a:gd name="connsiteX6" fmla="*/ 228067 w 663048"/>
                <a:gd name="connsiteY6" fmla="*/ 19 h 883130"/>
                <a:gd name="connsiteX7" fmla="*/ 132151 w 663048"/>
                <a:gd name="connsiteY7" fmla="*/ 19202 h 883130"/>
                <a:gd name="connsiteX8" fmla="*/ 84193 w 663048"/>
                <a:gd name="connsiteY8" fmla="*/ 54372 h 883130"/>
                <a:gd name="connsiteX9" fmla="*/ 55418 w 663048"/>
                <a:gd name="connsiteY9" fmla="*/ 92738 h 883130"/>
                <a:gd name="connsiteX10" fmla="*/ 42629 w 663048"/>
                <a:gd name="connsiteY10" fmla="*/ 121513 h 883130"/>
                <a:gd name="connsiteX11" fmla="*/ 26643 w 663048"/>
                <a:gd name="connsiteY11" fmla="*/ 179063 h 883130"/>
                <a:gd name="connsiteX12" fmla="*/ 4263 w 663048"/>
                <a:gd name="connsiteY12" fmla="*/ 233415 h 883130"/>
                <a:gd name="connsiteX13" fmla="*/ 1066 w 663048"/>
                <a:gd name="connsiteY13" fmla="*/ 278176 h 883130"/>
                <a:gd name="connsiteX14" fmla="*/ 17052 w 663048"/>
                <a:gd name="connsiteY14" fmla="*/ 297359 h 883130"/>
                <a:gd name="connsiteX15" fmla="*/ 52221 w 663048"/>
                <a:gd name="connsiteY15" fmla="*/ 316542 h 883130"/>
                <a:gd name="connsiteX16" fmla="*/ 87390 w 663048"/>
                <a:gd name="connsiteY16" fmla="*/ 354909 h 883130"/>
                <a:gd name="connsiteX17" fmla="*/ 106573 w 663048"/>
                <a:gd name="connsiteY17" fmla="*/ 364500 h 883130"/>
                <a:gd name="connsiteX18" fmla="*/ 122559 w 663048"/>
                <a:gd name="connsiteY18" fmla="*/ 390078 h 883130"/>
                <a:gd name="connsiteX19" fmla="*/ 135348 w 663048"/>
                <a:gd name="connsiteY19" fmla="*/ 438036 h 883130"/>
                <a:gd name="connsiteX20" fmla="*/ 157729 w 663048"/>
                <a:gd name="connsiteY20" fmla="*/ 438036 h 883130"/>
                <a:gd name="connsiteX21" fmla="*/ 183306 w 663048"/>
                <a:gd name="connsiteY21" fmla="*/ 463614 h 883130"/>
                <a:gd name="connsiteX22" fmla="*/ 208884 w 663048"/>
                <a:gd name="connsiteY22" fmla="*/ 473205 h 883130"/>
                <a:gd name="connsiteX23" fmla="*/ 285617 w 663048"/>
                <a:gd name="connsiteY23" fmla="*/ 482797 h 883130"/>
                <a:gd name="connsiteX24" fmla="*/ 355955 w 663048"/>
                <a:gd name="connsiteY24" fmla="*/ 473205 h 883130"/>
                <a:gd name="connsiteX25" fmla="*/ 394322 w 663048"/>
                <a:gd name="connsiteY25" fmla="*/ 447628 h 883130"/>
                <a:gd name="connsiteX26" fmla="*/ 423096 w 663048"/>
                <a:gd name="connsiteY26" fmla="*/ 434839 h 883130"/>
                <a:gd name="connsiteX27" fmla="*/ 483843 w 663048"/>
                <a:gd name="connsiteY27" fmla="*/ 457219 h 883130"/>
                <a:gd name="connsiteX28" fmla="*/ 480646 w 663048"/>
                <a:gd name="connsiteY28" fmla="*/ 489191 h 883130"/>
                <a:gd name="connsiteX29" fmla="*/ 416702 w 663048"/>
                <a:gd name="connsiteY29" fmla="*/ 501980 h 883130"/>
                <a:gd name="connsiteX30" fmla="*/ 410308 w 663048"/>
                <a:gd name="connsiteY30" fmla="*/ 549938 h 883130"/>
                <a:gd name="connsiteX31" fmla="*/ 391124 w 663048"/>
                <a:gd name="connsiteY31" fmla="*/ 597896 h 883130"/>
                <a:gd name="connsiteX32" fmla="*/ 400716 w 663048"/>
                <a:gd name="connsiteY32" fmla="*/ 668235 h 883130"/>
                <a:gd name="connsiteX33" fmla="*/ 403913 w 663048"/>
                <a:gd name="connsiteY33" fmla="*/ 722587 h 883130"/>
                <a:gd name="connsiteX34" fmla="*/ 407110 w 663048"/>
                <a:gd name="connsiteY34" fmla="*/ 776940 h 883130"/>
                <a:gd name="connsiteX35" fmla="*/ 410308 w 663048"/>
                <a:gd name="connsiteY35" fmla="*/ 882447 h 883130"/>
                <a:gd name="connsiteX36" fmla="*/ 602140 w 663048"/>
                <a:gd name="connsiteY36" fmla="*/ 818503 h 883130"/>
                <a:gd name="connsiteX37" fmla="*/ 614929 w 663048"/>
                <a:gd name="connsiteY37" fmla="*/ 741770 h 883130"/>
                <a:gd name="connsiteX38" fmla="*/ 662887 w 663048"/>
                <a:gd name="connsiteY38" fmla="*/ 776940 h 883130"/>
                <a:gd name="connsiteX39" fmla="*/ 611731 w 663048"/>
                <a:gd name="connsiteY39" fmla="*/ 150288 h 883130"/>
                <a:gd name="connsiteX0" fmla="*/ 611731 w 662996"/>
                <a:gd name="connsiteY0" fmla="*/ 150288 h 883130"/>
                <a:gd name="connsiteX1" fmla="*/ 525407 w 662996"/>
                <a:gd name="connsiteY1" fmla="*/ 137499 h 883130"/>
                <a:gd name="connsiteX2" fmla="*/ 464660 w 662996"/>
                <a:gd name="connsiteY2" fmla="*/ 92738 h 883130"/>
                <a:gd name="connsiteX3" fmla="*/ 403913 w 662996"/>
                <a:gd name="connsiteY3" fmla="*/ 89541 h 883130"/>
                <a:gd name="connsiteX4" fmla="*/ 355955 w 662996"/>
                <a:gd name="connsiteY4" fmla="*/ 63963 h 883130"/>
                <a:gd name="connsiteX5" fmla="*/ 301603 w 662996"/>
                <a:gd name="connsiteY5" fmla="*/ 22400 h 883130"/>
                <a:gd name="connsiteX6" fmla="*/ 228067 w 662996"/>
                <a:gd name="connsiteY6" fmla="*/ 19 h 883130"/>
                <a:gd name="connsiteX7" fmla="*/ 132151 w 662996"/>
                <a:gd name="connsiteY7" fmla="*/ 19202 h 883130"/>
                <a:gd name="connsiteX8" fmla="*/ 84193 w 662996"/>
                <a:gd name="connsiteY8" fmla="*/ 54372 h 883130"/>
                <a:gd name="connsiteX9" fmla="*/ 55418 w 662996"/>
                <a:gd name="connsiteY9" fmla="*/ 92738 h 883130"/>
                <a:gd name="connsiteX10" fmla="*/ 42629 w 662996"/>
                <a:gd name="connsiteY10" fmla="*/ 121513 h 883130"/>
                <a:gd name="connsiteX11" fmla="*/ 26643 w 662996"/>
                <a:gd name="connsiteY11" fmla="*/ 179063 h 883130"/>
                <a:gd name="connsiteX12" fmla="*/ 4263 w 662996"/>
                <a:gd name="connsiteY12" fmla="*/ 233415 h 883130"/>
                <a:gd name="connsiteX13" fmla="*/ 1066 w 662996"/>
                <a:gd name="connsiteY13" fmla="*/ 278176 h 883130"/>
                <a:gd name="connsiteX14" fmla="*/ 17052 w 662996"/>
                <a:gd name="connsiteY14" fmla="*/ 297359 h 883130"/>
                <a:gd name="connsiteX15" fmla="*/ 52221 w 662996"/>
                <a:gd name="connsiteY15" fmla="*/ 316542 h 883130"/>
                <a:gd name="connsiteX16" fmla="*/ 87390 w 662996"/>
                <a:gd name="connsiteY16" fmla="*/ 354909 h 883130"/>
                <a:gd name="connsiteX17" fmla="*/ 106573 w 662996"/>
                <a:gd name="connsiteY17" fmla="*/ 364500 h 883130"/>
                <a:gd name="connsiteX18" fmla="*/ 122559 w 662996"/>
                <a:gd name="connsiteY18" fmla="*/ 390078 h 883130"/>
                <a:gd name="connsiteX19" fmla="*/ 135348 w 662996"/>
                <a:gd name="connsiteY19" fmla="*/ 438036 h 883130"/>
                <a:gd name="connsiteX20" fmla="*/ 157729 w 662996"/>
                <a:gd name="connsiteY20" fmla="*/ 438036 h 883130"/>
                <a:gd name="connsiteX21" fmla="*/ 183306 w 662996"/>
                <a:gd name="connsiteY21" fmla="*/ 463614 h 883130"/>
                <a:gd name="connsiteX22" fmla="*/ 208884 w 662996"/>
                <a:gd name="connsiteY22" fmla="*/ 473205 h 883130"/>
                <a:gd name="connsiteX23" fmla="*/ 285617 w 662996"/>
                <a:gd name="connsiteY23" fmla="*/ 482797 h 883130"/>
                <a:gd name="connsiteX24" fmla="*/ 355955 w 662996"/>
                <a:gd name="connsiteY24" fmla="*/ 473205 h 883130"/>
                <a:gd name="connsiteX25" fmla="*/ 394322 w 662996"/>
                <a:gd name="connsiteY25" fmla="*/ 447628 h 883130"/>
                <a:gd name="connsiteX26" fmla="*/ 423096 w 662996"/>
                <a:gd name="connsiteY26" fmla="*/ 434839 h 883130"/>
                <a:gd name="connsiteX27" fmla="*/ 483843 w 662996"/>
                <a:gd name="connsiteY27" fmla="*/ 457219 h 883130"/>
                <a:gd name="connsiteX28" fmla="*/ 480646 w 662996"/>
                <a:gd name="connsiteY28" fmla="*/ 489191 h 883130"/>
                <a:gd name="connsiteX29" fmla="*/ 416702 w 662996"/>
                <a:gd name="connsiteY29" fmla="*/ 501980 h 883130"/>
                <a:gd name="connsiteX30" fmla="*/ 410308 w 662996"/>
                <a:gd name="connsiteY30" fmla="*/ 549938 h 883130"/>
                <a:gd name="connsiteX31" fmla="*/ 391124 w 662996"/>
                <a:gd name="connsiteY31" fmla="*/ 597896 h 883130"/>
                <a:gd name="connsiteX32" fmla="*/ 400716 w 662996"/>
                <a:gd name="connsiteY32" fmla="*/ 668235 h 883130"/>
                <a:gd name="connsiteX33" fmla="*/ 403913 w 662996"/>
                <a:gd name="connsiteY33" fmla="*/ 722587 h 883130"/>
                <a:gd name="connsiteX34" fmla="*/ 407110 w 662996"/>
                <a:gd name="connsiteY34" fmla="*/ 776940 h 883130"/>
                <a:gd name="connsiteX35" fmla="*/ 410308 w 662996"/>
                <a:gd name="connsiteY35" fmla="*/ 882447 h 883130"/>
                <a:gd name="connsiteX36" fmla="*/ 602140 w 662996"/>
                <a:gd name="connsiteY36" fmla="*/ 818503 h 883130"/>
                <a:gd name="connsiteX37" fmla="*/ 614929 w 662996"/>
                <a:gd name="connsiteY37" fmla="*/ 741770 h 883130"/>
                <a:gd name="connsiteX38" fmla="*/ 662887 w 662996"/>
                <a:gd name="connsiteY38" fmla="*/ 776940 h 883130"/>
                <a:gd name="connsiteX39" fmla="*/ 611731 w 662996"/>
                <a:gd name="connsiteY39" fmla="*/ 150288 h 883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62996" h="883130">
                  <a:moveTo>
                    <a:pt x="611731" y="150288"/>
                  </a:moveTo>
                  <a:cubicBezTo>
                    <a:pt x="604804" y="123645"/>
                    <a:pt x="549919" y="147091"/>
                    <a:pt x="525407" y="137499"/>
                  </a:cubicBezTo>
                  <a:cubicBezTo>
                    <a:pt x="500895" y="127907"/>
                    <a:pt x="484909" y="100731"/>
                    <a:pt x="464660" y="92738"/>
                  </a:cubicBezTo>
                  <a:cubicBezTo>
                    <a:pt x="444411" y="84745"/>
                    <a:pt x="422030" y="94337"/>
                    <a:pt x="403913" y="89541"/>
                  </a:cubicBezTo>
                  <a:cubicBezTo>
                    <a:pt x="385796" y="84745"/>
                    <a:pt x="373007" y="75153"/>
                    <a:pt x="355955" y="63963"/>
                  </a:cubicBezTo>
                  <a:cubicBezTo>
                    <a:pt x="338903" y="52773"/>
                    <a:pt x="322918" y="33057"/>
                    <a:pt x="301603" y="22400"/>
                  </a:cubicBezTo>
                  <a:cubicBezTo>
                    <a:pt x="280288" y="11743"/>
                    <a:pt x="256309" y="552"/>
                    <a:pt x="228067" y="19"/>
                  </a:cubicBezTo>
                  <a:cubicBezTo>
                    <a:pt x="199825" y="-514"/>
                    <a:pt x="156130" y="10143"/>
                    <a:pt x="132151" y="19202"/>
                  </a:cubicBezTo>
                  <a:cubicBezTo>
                    <a:pt x="108172" y="28261"/>
                    <a:pt x="96982" y="42116"/>
                    <a:pt x="84193" y="54372"/>
                  </a:cubicBezTo>
                  <a:cubicBezTo>
                    <a:pt x="71404" y="66628"/>
                    <a:pt x="62345" y="81548"/>
                    <a:pt x="55418" y="92738"/>
                  </a:cubicBezTo>
                  <a:cubicBezTo>
                    <a:pt x="48491" y="103928"/>
                    <a:pt x="47425" y="107126"/>
                    <a:pt x="42629" y="121513"/>
                  </a:cubicBezTo>
                  <a:cubicBezTo>
                    <a:pt x="37833" y="135900"/>
                    <a:pt x="33037" y="160413"/>
                    <a:pt x="26643" y="179063"/>
                  </a:cubicBezTo>
                  <a:cubicBezTo>
                    <a:pt x="20249" y="197713"/>
                    <a:pt x="8526" y="216896"/>
                    <a:pt x="4263" y="233415"/>
                  </a:cubicBezTo>
                  <a:cubicBezTo>
                    <a:pt x="0" y="249934"/>
                    <a:pt x="-1066" y="267519"/>
                    <a:pt x="1066" y="278176"/>
                  </a:cubicBezTo>
                  <a:cubicBezTo>
                    <a:pt x="3197" y="288833"/>
                    <a:pt x="8526" y="290965"/>
                    <a:pt x="17052" y="297359"/>
                  </a:cubicBezTo>
                  <a:cubicBezTo>
                    <a:pt x="25578" y="303753"/>
                    <a:pt x="40498" y="306950"/>
                    <a:pt x="52221" y="316542"/>
                  </a:cubicBezTo>
                  <a:cubicBezTo>
                    <a:pt x="63944" y="326134"/>
                    <a:pt x="78331" y="346916"/>
                    <a:pt x="87390" y="354909"/>
                  </a:cubicBezTo>
                  <a:cubicBezTo>
                    <a:pt x="96449" y="362902"/>
                    <a:pt x="100712" y="358639"/>
                    <a:pt x="106573" y="364500"/>
                  </a:cubicBezTo>
                  <a:cubicBezTo>
                    <a:pt x="112434" y="370361"/>
                    <a:pt x="117763" y="377822"/>
                    <a:pt x="122559" y="390078"/>
                  </a:cubicBezTo>
                  <a:cubicBezTo>
                    <a:pt x="127355" y="402334"/>
                    <a:pt x="129486" y="430043"/>
                    <a:pt x="135348" y="438036"/>
                  </a:cubicBezTo>
                  <a:cubicBezTo>
                    <a:pt x="141210" y="446029"/>
                    <a:pt x="149736" y="433773"/>
                    <a:pt x="157729" y="438036"/>
                  </a:cubicBezTo>
                  <a:cubicBezTo>
                    <a:pt x="165722" y="442299"/>
                    <a:pt x="174780" y="457753"/>
                    <a:pt x="183306" y="463614"/>
                  </a:cubicBezTo>
                  <a:cubicBezTo>
                    <a:pt x="191832" y="469475"/>
                    <a:pt x="191832" y="470008"/>
                    <a:pt x="208884" y="473205"/>
                  </a:cubicBezTo>
                  <a:cubicBezTo>
                    <a:pt x="225936" y="476402"/>
                    <a:pt x="261105" y="482797"/>
                    <a:pt x="285617" y="482797"/>
                  </a:cubicBezTo>
                  <a:cubicBezTo>
                    <a:pt x="310129" y="482797"/>
                    <a:pt x="337838" y="479066"/>
                    <a:pt x="355955" y="473205"/>
                  </a:cubicBezTo>
                  <a:cubicBezTo>
                    <a:pt x="374072" y="467344"/>
                    <a:pt x="383132" y="454022"/>
                    <a:pt x="394322" y="447628"/>
                  </a:cubicBezTo>
                  <a:cubicBezTo>
                    <a:pt x="405512" y="441234"/>
                    <a:pt x="408176" y="433240"/>
                    <a:pt x="423096" y="434839"/>
                  </a:cubicBezTo>
                  <a:cubicBezTo>
                    <a:pt x="438016" y="436438"/>
                    <a:pt x="474251" y="448160"/>
                    <a:pt x="483843" y="457219"/>
                  </a:cubicBezTo>
                  <a:cubicBezTo>
                    <a:pt x="493435" y="466278"/>
                    <a:pt x="491836" y="481731"/>
                    <a:pt x="480646" y="489191"/>
                  </a:cubicBezTo>
                  <a:cubicBezTo>
                    <a:pt x="469456" y="496651"/>
                    <a:pt x="428425" y="491855"/>
                    <a:pt x="416702" y="501980"/>
                  </a:cubicBezTo>
                  <a:cubicBezTo>
                    <a:pt x="404979" y="512105"/>
                    <a:pt x="414571" y="533952"/>
                    <a:pt x="410308" y="549938"/>
                  </a:cubicBezTo>
                  <a:cubicBezTo>
                    <a:pt x="406045" y="565924"/>
                    <a:pt x="392723" y="578180"/>
                    <a:pt x="391124" y="597896"/>
                  </a:cubicBezTo>
                  <a:cubicBezTo>
                    <a:pt x="389525" y="617612"/>
                    <a:pt x="398585" y="647453"/>
                    <a:pt x="400716" y="668235"/>
                  </a:cubicBezTo>
                  <a:cubicBezTo>
                    <a:pt x="402847" y="689017"/>
                    <a:pt x="403913" y="722587"/>
                    <a:pt x="403913" y="722587"/>
                  </a:cubicBezTo>
                  <a:cubicBezTo>
                    <a:pt x="404979" y="740704"/>
                    <a:pt x="406044" y="750297"/>
                    <a:pt x="407110" y="776940"/>
                  </a:cubicBezTo>
                  <a:cubicBezTo>
                    <a:pt x="408176" y="803583"/>
                    <a:pt x="377803" y="875520"/>
                    <a:pt x="410308" y="882447"/>
                  </a:cubicBezTo>
                  <a:cubicBezTo>
                    <a:pt x="442813" y="889374"/>
                    <a:pt x="568037" y="841949"/>
                    <a:pt x="602140" y="818503"/>
                  </a:cubicBezTo>
                  <a:cubicBezTo>
                    <a:pt x="636243" y="795057"/>
                    <a:pt x="604804" y="748697"/>
                    <a:pt x="614929" y="741770"/>
                  </a:cubicBezTo>
                  <a:cubicBezTo>
                    <a:pt x="625054" y="734843"/>
                    <a:pt x="660223" y="870724"/>
                    <a:pt x="662887" y="776940"/>
                  </a:cubicBezTo>
                  <a:cubicBezTo>
                    <a:pt x="665551" y="683156"/>
                    <a:pt x="618658" y="176931"/>
                    <a:pt x="611731" y="15028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40000"/>
                    <a:lumOff val="60000"/>
                  </a:schemeClr>
                </a:gs>
                <a:gs pos="47000">
                  <a:schemeClr val="accent1">
                    <a:lumMod val="75000"/>
                  </a:schemeClr>
                </a:gs>
              </a:gsLst>
              <a:lin ang="81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Freeform 293"/>
            <p:cNvSpPr/>
            <p:nvPr/>
          </p:nvSpPr>
          <p:spPr>
            <a:xfrm>
              <a:off x="6380644" y="4146637"/>
              <a:ext cx="422556" cy="512007"/>
            </a:xfrm>
            <a:custGeom>
              <a:avLst/>
              <a:gdLst>
                <a:gd name="connsiteX0" fmla="*/ 160833 w 422556"/>
                <a:gd name="connsiteY0" fmla="*/ 135 h 512007"/>
                <a:gd name="connsiteX1" fmla="*/ 87297 w 422556"/>
                <a:gd name="connsiteY1" fmla="*/ 12924 h 512007"/>
                <a:gd name="connsiteX2" fmla="*/ 55325 w 422556"/>
                <a:gd name="connsiteY2" fmla="*/ 51290 h 512007"/>
                <a:gd name="connsiteX3" fmla="*/ 4170 w 422556"/>
                <a:gd name="connsiteY3" fmla="*/ 140812 h 512007"/>
                <a:gd name="connsiteX4" fmla="*/ 4170 w 422556"/>
                <a:gd name="connsiteY4" fmla="*/ 175981 h 512007"/>
                <a:gd name="connsiteX5" fmla="*/ 13762 w 422556"/>
                <a:gd name="connsiteY5" fmla="*/ 223939 h 512007"/>
                <a:gd name="connsiteX6" fmla="*/ 74508 w 422556"/>
                <a:gd name="connsiteY6" fmla="*/ 329447 h 512007"/>
                <a:gd name="connsiteX7" fmla="*/ 141650 w 422556"/>
                <a:gd name="connsiteY7" fmla="*/ 454138 h 512007"/>
                <a:gd name="connsiteX8" fmla="*/ 202397 w 422556"/>
                <a:gd name="connsiteY8" fmla="*/ 511687 h 512007"/>
                <a:gd name="connsiteX9" fmla="*/ 410215 w 422556"/>
                <a:gd name="connsiteY9" fmla="*/ 473321 h 512007"/>
                <a:gd name="connsiteX10" fmla="*/ 387834 w 422556"/>
                <a:gd name="connsiteY10" fmla="*/ 390194 h 512007"/>
                <a:gd name="connsiteX11" fmla="*/ 298313 w 422556"/>
                <a:gd name="connsiteY11" fmla="*/ 355025 h 512007"/>
                <a:gd name="connsiteX12" fmla="*/ 224777 w 422556"/>
                <a:gd name="connsiteY12" fmla="*/ 284686 h 512007"/>
                <a:gd name="connsiteX13" fmla="*/ 148044 w 422556"/>
                <a:gd name="connsiteY13" fmla="*/ 188770 h 512007"/>
                <a:gd name="connsiteX14" fmla="*/ 167227 w 422556"/>
                <a:gd name="connsiteY14" fmla="*/ 179178 h 512007"/>
                <a:gd name="connsiteX15" fmla="*/ 227974 w 422556"/>
                <a:gd name="connsiteY15" fmla="*/ 182376 h 512007"/>
                <a:gd name="connsiteX16" fmla="*/ 272735 w 422556"/>
                <a:gd name="connsiteY16" fmla="*/ 169587 h 512007"/>
                <a:gd name="connsiteX17" fmla="*/ 311101 w 422556"/>
                <a:gd name="connsiteY17" fmla="*/ 169587 h 512007"/>
                <a:gd name="connsiteX18" fmla="*/ 311101 w 422556"/>
                <a:gd name="connsiteY18" fmla="*/ 131220 h 512007"/>
                <a:gd name="connsiteX19" fmla="*/ 288721 w 422556"/>
                <a:gd name="connsiteY19" fmla="*/ 76868 h 512007"/>
                <a:gd name="connsiteX20" fmla="*/ 269538 w 422556"/>
                <a:gd name="connsiteY20" fmla="*/ 48093 h 512007"/>
                <a:gd name="connsiteX21" fmla="*/ 218383 w 422556"/>
                <a:gd name="connsiteY21" fmla="*/ 19318 h 512007"/>
                <a:gd name="connsiteX22" fmla="*/ 160833 w 422556"/>
                <a:gd name="connsiteY22" fmla="*/ 135 h 51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22556" h="512007">
                  <a:moveTo>
                    <a:pt x="160833" y="135"/>
                  </a:moveTo>
                  <a:cubicBezTo>
                    <a:pt x="138985" y="-931"/>
                    <a:pt x="104882" y="4398"/>
                    <a:pt x="87297" y="12924"/>
                  </a:cubicBezTo>
                  <a:cubicBezTo>
                    <a:pt x="69712" y="21450"/>
                    <a:pt x="69179" y="29975"/>
                    <a:pt x="55325" y="51290"/>
                  </a:cubicBezTo>
                  <a:cubicBezTo>
                    <a:pt x="41470" y="72605"/>
                    <a:pt x="12696" y="120030"/>
                    <a:pt x="4170" y="140812"/>
                  </a:cubicBezTo>
                  <a:cubicBezTo>
                    <a:pt x="-4356" y="161594"/>
                    <a:pt x="2571" y="162127"/>
                    <a:pt x="4170" y="175981"/>
                  </a:cubicBezTo>
                  <a:cubicBezTo>
                    <a:pt x="5769" y="189836"/>
                    <a:pt x="2039" y="198361"/>
                    <a:pt x="13762" y="223939"/>
                  </a:cubicBezTo>
                  <a:cubicBezTo>
                    <a:pt x="25485" y="249517"/>
                    <a:pt x="53193" y="291081"/>
                    <a:pt x="74508" y="329447"/>
                  </a:cubicBezTo>
                  <a:cubicBezTo>
                    <a:pt x="95823" y="367813"/>
                    <a:pt x="120335" y="423765"/>
                    <a:pt x="141650" y="454138"/>
                  </a:cubicBezTo>
                  <a:cubicBezTo>
                    <a:pt x="162965" y="484511"/>
                    <a:pt x="157636" y="508490"/>
                    <a:pt x="202397" y="511687"/>
                  </a:cubicBezTo>
                  <a:cubicBezTo>
                    <a:pt x="247158" y="514884"/>
                    <a:pt x="379309" y="493570"/>
                    <a:pt x="410215" y="473321"/>
                  </a:cubicBezTo>
                  <a:cubicBezTo>
                    <a:pt x="441121" y="453072"/>
                    <a:pt x="406484" y="409910"/>
                    <a:pt x="387834" y="390194"/>
                  </a:cubicBezTo>
                  <a:cubicBezTo>
                    <a:pt x="369184" y="370478"/>
                    <a:pt x="325489" y="372610"/>
                    <a:pt x="298313" y="355025"/>
                  </a:cubicBezTo>
                  <a:cubicBezTo>
                    <a:pt x="271137" y="337440"/>
                    <a:pt x="249822" y="312395"/>
                    <a:pt x="224777" y="284686"/>
                  </a:cubicBezTo>
                  <a:cubicBezTo>
                    <a:pt x="199732" y="256977"/>
                    <a:pt x="157636" y="206355"/>
                    <a:pt x="148044" y="188770"/>
                  </a:cubicBezTo>
                  <a:cubicBezTo>
                    <a:pt x="138452" y="171185"/>
                    <a:pt x="153905" y="180244"/>
                    <a:pt x="167227" y="179178"/>
                  </a:cubicBezTo>
                  <a:cubicBezTo>
                    <a:pt x="180549" y="178112"/>
                    <a:pt x="210389" y="183975"/>
                    <a:pt x="227974" y="182376"/>
                  </a:cubicBezTo>
                  <a:cubicBezTo>
                    <a:pt x="245559" y="180778"/>
                    <a:pt x="258881" y="171718"/>
                    <a:pt x="272735" y="169587"/>
                  </a:cubicBezTo>
                  <a:cubicBezTo>
                    <a:pt x="286589" y="167456"/>
                    <a:pt x="304707" y="175982"/>
                    <a:pt x="311101" y="169587"/>
                  </a:cubicBezTo>
                  <a:cubicBezTo>
                    <a:pt x="317495" y="163193"/>
                    <a:pt x="314831" y="146673"/>
                    <a:pt x="311101" y="131220"/>
                  </a:cubicBezTo>
                  <a:cubicBezTo>
                    <a:pt x="307371" y="115767"/>
                    <a:pt x="295648" y="90723"/>
                    <a:pt x="288721" y="76868"/>
                  </a:cubicBezTo>
                  <a:cubicBezTo>
                    <a:pt x="281794" y="63014"/>
                    <a:pt x="281261" y="57685"/>
                    <a:pt x="269538" y="48093"/>
                  </a:cubicBezTo>
                  <a:cubicBezTo>
                    <a:pt x="257815" y="38501"/>
                    <a:pt x="240763" y="27844"/>
                    <a:pt x="218383" y="19318"/>
                  </a:cubicBezTo>
                  <a:cubicBezTo>
                    <a:pt x="196003" y="10792"/>
                    <a:pt x="182681" y="1201"/>
                    <a:pt x="160833" y="13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40000"/>
                    <a:lumOff val="60000"/>
                  </a:schemeClr>
                </a:gs>
                <a:gs pos="54000">
                  <a:schemeClr val="accent1">
                    <a:lumMod val="7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Freeform 294"/>
            <p:cNvSpPr/>
            <p:nvPr/>
          </p:nvSpPr>
          <p:spPr>
            <a:xfrm>
              <a:off x="6883575" y="3812474"/>
              <a:ext cx="784897" cy="949441"/>
            </a:xfrm>
            <a:custGeom>
              <a:avLst/>
              <a:gdLst>
                <a:gd name="connsiteX0" fmla="*/ 195032 w 784897"/>
                <a:gd name="connsiteY0" fmla="*/ 16390 h 967239"/>
                <a:gd name="connsiteX1" fmla="*/ 262173 w 784897"/>
                <a:gd name="connsiteY1" fmla="*/ 35573 h 967239"/>
                <a:gd name="connsiteX2" fmla="*/ 310131 w 784897"/>
                <a:gd name="connsiteY2" fmla="*/ 61151 h 967239"/>
                <a:gd name="connsiteX3" fmla="*/ 322920 w 784897"/>
                <a:gd name="connsiteY3" fmla="*/ 77137 h 967239"/>
                <a:gd name="connsiteX4" fmla="*/ 370878 w 784897"/>
                <a:gd name="connsiteY4" fmla="*/ 105911 h 967239"/>
                <a:gd name="connsiteX5" fmla="*/ 409245 w 784897"/>
                <a:gd name="connsiteY5" fmla="*/ 144278 h 967239"/>
                <a:gd name="connsiteX6" fmla="*/ 469991 w 784897"/>
                <a:gd name="connsiteY6" fmla="*/ 221011 h 967239"/>
                <a:gd name="connsiteX7" fmla="*/ 514752 w 784897"/>
                <a:gd name="connsiteY7" fmla="*/ 259377 h 967239"/>
                <a:gd name="connsiteX8" fmla="*/ 569105 w 784897"/>
                <a:gd name="connsiteY8" fmla="*/ 291349 h 967239"/>
                <a:gd name="connsiteX9" fmla="*/ 629852 w 784897"/>
                <a:gd name="connsiteY9" fmla="*/ 380871 h 967239"/>
                <a:gd name="connsiteX10" fmla="*/ 642640 w 784897"/>
                <a:gd name="connsiteY10" fmla="*/ 441618 h 967239"/>
                <a:gd name="connsiteX11" fmla="*/ 658626 w 784897"/>
                <a:gd name="connsiteY11" fmla="*/ 492773 h 967239"/>
                <a:gd name="connsiteX12" fmla="*/ 732162 w 784897"/>
                <a:gd name="connsiteY12" fmla="*/ 614267 h 967239"/>
                <a:gd name="connsiteX13" fmla="*/ 764134 w 784897"/>
                <a:gd name="connsiteY13" fmla="*/ 732563 h 967239"/>
                <a:gd name="connsiteX14" fmla="*/ 783317 w 784897"/>
                <a:gd name="connsiteY14" fmla="*/ 812493 h 967239"/>
                <a:gd name="connsiteX15" fmla="*/ 722570 w 784897"/>
                <a:gd name="connsiteY15" fmla="*/ 937184 h 967239"/>
                <a:gd name="connsiteX16" fmla="*/ 441217 w 784897"/>
                <a:gd name="connsiteY16" fmla="*/ 962762 h 967239"/>
                <a:gd name="connsiteX17" fmla="*/ 230201 w 784897"/>
                <a:gd name="connsiteY17" fmla="*/ 866846 h 967239"/>
                <a:gd name="connsiteX18" fmla="*/ 137482 w 784897"/>
                <a:gd name="connsiteY18" fmla="*/ 774127 h 967239"/>
                <a:gd name="connsiteX19" fmla="*/ 95919 w 784897"/>
                <a:gd name="connsiteY19" fmla="*/ 729366 h 967239"/>
                <a:gd name="connsiteX20" fmla="*/ 3 w 784897"/>
                <a:gd name="connsiteY20" fmla="*/ 671816 h 967239"/>
                <a:gd name="connsiteX21" fmla="*/ 92722 w 784897"/>
                <a:gd name="connsiteY21" fmla="*/ 294546 h 967239"/>
                <a:gd name="connsiteX22" fmla="*/ 195032 w 784897"/>
                <a:gd name="connsiteY22" fmla="*/ 16390 h 967239"/>
                <a:gd name="connsiteX0" fmla="*/ 134285 w 784897"/>
                <a:gd name="connsiteY0" fmla="*/ 20972 h 949441"/>
                <a:gd name="connsiteX1" fmla="*/ 262173 w 784897"/>
                <a:gd name="connsiteY1" fmla="*/ 17775 h 949441"/>
                <a:gd name="connsiteX2" fmla="*/ 310131 w 784897"/>
                <a:gd name="connsiteY2" fmla="*/ 43353 h 949441"/>
                <a:gd name="connsiteX3" fmla="*/ 322920 w 784897"/>
                <a:gd name="connsiteY3" fmla="*/ 59339 h 949441"/>
                <a:gd name="connsiteX4" fmla="*/ 370878 w 784897"/>
                <a:gd name="connsiteY4" fmla="*/ 88113 h 949441"/>
                <a:gd name="connsiteX5" fmla="*/ 409245 w 784897"/>
                <a:gd name="connsiteY5" fmla="*/ 126480 h 949441"/>
                <a:gd name="connsiteX6" fmla="*/ 469991 w 784897"/>
                <a:gd name="connsiteY6" fmla="*/ 203213 h 949441"/>
                <a:gd name="connsiteX7" fmla="*/ 514752 w 784897"/>
                <a:gd name="connsiteY7" fmla="*/ 241579 h 949441"/>
                <a:gd name="connsiteX8" fmla="*/ 569105 w 784897"/>
                <a:gd name="connsiteY8" fmla="*/ 273551 h 949441"/>
                <a:gd name="connsiteX9" fmla="*/ 629852 w 784897"/>
                <a:gd name="connsiteY9" fmla="*/ 363073 h 949441"/>
                <a:gd name="connsiteX10" fmla="*/ 642640 w 784897"/>
                <a:gd name="connsiteY10" fmla="*/ 423820 h 949441"/>
                <a:gd name="connsiteX11" fmla="*/ 658626 w 784897"/>
                <a:gd name="connsiteY11" fmla="*/ 474975 h 949441"/>
                <a:gd name="connsiteX12" fmla="*/ 732162 w 784897"/>
                <a:gd name="connsiteY12" fmla="*/ 596469 h 949441"/>
                <a:gd name="connsiteX13" fmla="*/ 764134 w 784897"/>
                <a:gd name="connsiteY13" fmla="*/ 714765 h 949441"/>
                <a:gd name="connsiteX14" fmla="*/ 783317 w 784897"/>
                <a:gd name="connsiteY14" fmla="*/ 794695 h 949441"/>
                <a:gd name="connsiteX15" fmla="*/ 722570 w 784897"/>
                <a:gd name="connsiteY15" fmla="*/ 919386 h 949441"/>
                <a:gd name="connsiteX16" fmla="*/ 441217 w 784897"/>
                <a:gd name="connsiteY16" fmla="*/ 944964 h 949441"/>
                <a:gd name="connsiteX17" fmla="*/ 230201 w 784897"/>
                <a:gd name="connsiteY17" fmla="*/ 849048 h 949441"/>
                <a:gd name="connsiteX18" fmla="*/ 137482 w 784897"/>
                <a:gd name="connsiteY18" fmla="*/ 756329 h 949441"/>
                <a:gd name="connsiteX19" fmla="*/ 95919 w 784897"/>
                <a:gd name="connsiteY19" fmla="*/ 711568 h 949441"/>
                <a:gd name="connsiteX20" fmla="*/ 3 w 784897"/>
                <a:gd name="connsiteY20" fmla="*/ 654018 h 949441"/>
                <a:gd name="connsiteX21" fmla="*/ 92722 w 784897"/>
                <a:gd name="connsiteY21" fmla="*/ 276748 h 949441"/>
                <a:gd name="connsiteX22" fmla="*/ 134285 w 784897"/>
                <a:gd name="connsiteY22" fmla="*/ 20972 h 949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84897" h="949441">
                  <a:moveTo>
                    <a:pt x="134285" y="20972"/>
                  </a:moveTo>
                  <a:cubicBezTo>
                    <a:pt x="162527" y="-22190"/>
                    <a:pt x="232865" y="14045"/>
                    <a:pt x="262173" y="17775"/>
                  </a:cubicBezTo>
                  <a:cubicBezTo>
                    <a:pt x="291481" y="21505"/>
                    <a:pt x="300007" y="36426"/>
                    <a:pt x="310131" y="43353"/>
                  </a:cubicBezTo>
                  <a:cubicBezTo>
                    <a:pt x="320255" y="50280"/>
                    <a:pt x="312796" y="51879"/>
                    <a:pt x="322920" y="59339"/>
                  </a:cubicBezTo>
                  <a:cubicBezTo>
                    <a:pt x="333044" y="66799"/>
                    <a:pt x="356491" y="76923"/>
                    <a:pt x="370878" y="88113"/>
                  </a:cubicBezTo>
                  <a:cubicBezTo>
                    <a:pt x="385266" y="99303"/>
                    <a:pt x="392726" y="107297"/>
                    <a:pt x="409245" y="126480"/>
                  </a:cubicBezTo>
                  <a:cubicBezTo>
                    <a:pt x="425764" y="145663"/>
                    <a:pt x="452407" y="184030"/>
                    <a:pt x="469991" y="203213"/>
                  </a:cubicBezTo>
                  <a:cubicBezTo>
                    <a:pt x="487575" y="222396"/>
                    <a:pt x="498233" y="229856"/>
                    <a:pt x="514752" y="241579"/>
                  </a:cubicBezTo>
                  <a:cubicBezTo>
                    <a:pt x="531271" y="253302"/>
                    <a:pt x="549922" y="253302"/>
                    <a:pt x="569105" y="273551"/>
                  </a:cubicBezTo>
                  <a:cubicBezTo>
                    <a:pt x="588288" y="293800"/>
                    <a:pt x="617596" y="338028"/>
                    <a:pt x="629852" y="363073"/>
                  </a:cubicBezTo>
                  <a:cubicBezTo>
                    <a:pt x="642108" y="388118"/>
                    <a:pt x="637844" y="405170"/>
                    <a:pt x="642640" y="423820"/>
                  </a:cubicBezTo>
                  <a:cubicBezTo>
                    <a:pt x="647436" y="442470"/>
                    <a:pt x="643706" y="446200"/>
                    <a:pt x="658626" y="474975"/>
                  </a:cubicBezTo>
                  <a:cubicBezTo>
                    <a:pt x="673546" y="503750"/>
                    <a:pt x="714577" y="556504"/>
                    <a:pt x="732162" y="596469"/>
                  </a:cubicBezTo>
                  <a:cubicBezTo>
                    <a:pt x="749747" y="636434"/>
                    <a:pt x="755608" y="681727"/>
                    <a:pt x="764134" y="714765"/>
                  </a:cubicBezTo>
                  <a:cubicBezTo>
                    <a:pt x="772660" y="747803"/>
                    <a:pt x="790244" y="760592"/>
                    <a:pt x="783317" y="794695"/>
                  </a:cubicBezTo>
                  <a:cubicBezTo>
                    <a:pt x="776390" y="828798"/>
                    <a:pt x="779587" y="894341"/>
                    <a:pt x="722570" y="919386"/>
                  </a:cubicBezTo>
                  <a:cubicBezTo>
                    <a:pt x="665553" y="944431"/>
                    <a:pt x="523279" y="956687"/>
                    <a:pt x="441217" y="944964"/>
                  </a:cubicBezTo>
                  <a:cubicBezTo>
                    <a:pt x="359156" y="933241"/>
                    <a:pt x="280824" y="880487"/>
                    <a:pt x="230201" y="849048"/>
                  </a:cubicBezTo>
                  <a:cubicBezTo>
                    <a:pt x="179578" y="817609"/>
                    <a:pt x="159862" y="779242"/>
                    <a:pt x="137482" y="756329"/>
                  </a:cubicBezTo>
                  <a:cubicBezTo>
                    <a:pt x="115102" y="733416"/>
                    <a:pt x="118832" y="728620"/>
                    <a:pt x="95919" y="711568"/>
                  </a:cubicBezTo>
                  <a:cubicBezTo>
                    <a:pt x="73006" y="694516"/>
                    <a:pt x="536" y="726488"/>
                    <a:pt x="3" y="654018"/>
                  </a:cubicBezTo>
                  <a:cubicBezTo>
                    <a:pt x="-530" y="581548"/>
                    <a:pt x="70342" y="382256"/>
                    <a:pt x="92722" y="276748"/>
                  </a:cubicBezTo>
                  <a:cubicBezTo>
                    <a:pt x="115102" y="171240"/>
                    <a:pt x="106043" y="64134"/>
                    <a:pt x="134285" y="2097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40000"/>
                    <a:lumOff val="60000"/>
                  </a:schemeClr>
                </a:gs>
                <a:gs pos="79000">
                  <a:schemeClr val="accent1">
                    <a:lumMod val="75000"/>
                  </a:schemeClr>
                </a:gs>
              </a:gsLst>
              <a:lin ang="7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Freeform 303"/>
            <p:cNvSpPr/>
            <p:nvPr/>
          </p:nvSpPr>
          <p:spPr>
            <a:xfrm>
              <a:off x="6426359" y="4594358"/>
              <a:ext cx="1273071" cy="1173432"/>
            </a:xfrm>
            <a:custGeom>
              <a:avLst/>
              <a:gdLst>
                <a:gd name="connsiteX0" fmla="*/ 1246928 w 1273071"/>
                <a:gd name="connsiteY0" fmla="*/ 386884 h 1173432"/>
                <a:gd name="connsiteX1" fmla="*/ 1266111 w 1273071"/>
                <a:gd name="connsiteY1" fmla="*/ 281376 h 1173432"/>
                <a:gd name="connsiteX2" fmla="*/ 1272505 w 1273071"/>
                <a:gd name="connsiteY2" fmla="*/ 143897 h 1173432"/>
                <a:gd name="connsiteX3" fmla="*/ 1253322 w 1273071"/>
                <a:gd name="connsiteY3" fmla="*/ 22403 h 1173432"/>
                <a:gd name="connsiteX4" fmla="*/ 1170195 w 1273071"/>
                <a:gd name="connsiteY4" fmla="*/ 22 h 1173432"/>
                <a:gd name="connsiteX5" fmla="*/ 1013532 w 1273071"/>
                <a:gd name="connsiteY5" fmla="*/ 22403 h 1173432"/>
                <a:gd name="connsiteX6" fmla="*/ 876052 w 1273071"/>
                <a:gd name="connsiteY6" fmla="*/ 67164 h 1173432"/>
                <a:gd name="connsiteX7" fmla="*/ 754558 w 1273071"/>
                <a:gd name="connsiteY7" fmla="*/ 76755 h 1173432"/>
                <a:gd name="connsiteX8" fmla="*/ 601093 w 1273071"/>
                <a:gd name="connsiteY8" fmla="*/ 70361 h 1173432"/>
                <a:gd name="connsiteX9" fmla="*/ 476402 w 1273071"/>
                <a:gd name="connsiteY9" fmla="*/ 79952 h 1173432"/>
                <a:gd name="connsiteX10" fmla="*/ 322936 w 1273071"/>
                <a:gd name="connsiteY10" fmla="*/ 102333 h 1173432"/>
                <a:gd name="connsiteX11" fmla="*/ 153484 w 1273071"/>
                <a:gd name="connsiteY11" fmla="*/ 143897 h 1173432"/>
                <a:gd name="connsiteX12" fmla="*/ 35188 w 1273071"/>
                <a:gd name="connsiteY12" fmla="*/ 201446 h 1173432"/>
                <a:gd name="connsiteX13" fmla="*/ 19 w 1273071"/>
                <a:gd name="connsiteY13" fmla="*/ 255799 h 1173432"/>
                <a:gd name="connsiteX14" fmla="*/ 38385 w 1273071"/>
                <a:gd name="connsiteY14" fmla="*/ 390081 h 1173432"/>
                <a:gd name="connsiteX15" fmla="*/ 86343 w 1273071"/>
                <a:gd name="connsiteY15" fmla="*/ 418856 h 1173432"/>
                <a:gd name="connsiteX16" fmla="*/ 150287 w 1273071"/>
                <a:gd name="connsiteY16" fmla="*/ 489194 h 1173432"/>
                <a:gd name="connsiteX17" fmla="*/ 230217 w 1273071"/>
                <a:gd name="connsiteY17" fmla="*/ 549941 h 1173432"/>
                <a:gd name="connsiteX18" fmla="*/ 358105 w 1273071"/>
                <a:gd name="connsiteY18" fmla="*/ 674632 h 1173432"/>
                <a:gd name="connsiteX19" fmla="*/ 482796 w 1273071"/>
                <a:gd name="connsiteY19" fmla="*/ 757759 h 1173432"/>
                <a:gd name="connsiteX20" fmla="*/ 565924 w 1273071"/>
                <a:gd name="connsiteY20" fmla="*/ 853676 h 1173432"/>
                <a:gd name="connsiteX21" fmla="*/ 613882 w 1273071"/>
                <a:gd name="connsiteY21" fmla="*/ 952789 h 1173432"/>
                <a:gd name="connsiteX22" fmla="*/ 626670 w 1273071"/>
                <a:gd name="connsiteY22" fmla="*/ 1048705 h 1173432"/>
                <a:gd name="connsiteX23" fmla="*/ 617079 w 1273071"/>
                <a:gd name="connsiteY23" fmla="*/ 1128635 h 1173432"/>
                <a:gd name="connsiteX24" fmla="*/ 633065 w 1273071"/>
                <a:gd name="connsiteY24" fmla="*/ 1173396 h 1173432"/>
                <a:gd name="connsiteX25" fmla="*/ 735375 w 1273071"/>
                <a:gd name="connsiteY25" fmla="*/ 1135029 h 1173432"/>
                <a:gd name="connsiteX26" fmla="*/ 812108 w 1273071"/>
                <a:gd name="connsiteY26" fmla="*/ 1071085 h 1173432"/>
                <a:gd name="connsiteX27" fmla="*/ 863263 w 1273071"/>
                <a:gd name="connsiteY27" fmla="*/ 959183 h 1173432"/>
                <a:gd name="connsiteX28" fmla="*/ 908024 w 1273071"/>
                <a:gd name="connsiteY28" fmla="*/ 888845 h 1173432"/>
                <a:gd name="connsiteX29" fmla="*/ 844080 w 1273071"/>
                <a:gd name="connsiteY29" fmla="*/ 776943 h 1173432"/>
                <a:gd name="connsiteX30" fmla="*/ 732178 w 1273071"/>
                <a:gd name="connsiteY30" fmla="*/ 677829 h 1173432"/>
                <a:gd name="connsiteX31" fmla="*/ 642656 w 1273071"/>
                <a:gd name="connsiteY31" fmla="*/ 588308 h 1173432"/>
                <a:gd name="connsiteX32" fmla="*/ 546740 w 1273071"/>
                <a:gd name="connsiteY32" fmla="*/ 447631 h 1173432"/>
                <a:gd name="connsiteX33" fmla="*/ 482796 w 1273071"/>
                <a:gd name="connsiteY33" fmla="*/ 380490 h 1173432"/>
                <a:gd name="connsiteX34" fmla="*/ 565924 w 1273071"/>
                <a:gd name="connsiteY34" fmla="*/ 431645 h 1173432"/>
                <a:gd name="connsiteX35" fmla="*/ 706600 w 1273071"/>
                <a:gd name="connsiteY35" fmla="*/ 415659 h 1173432"/>
                <a:gd name="connsiteX36" fmla="*/ 834489 w 1273071"/>
                <a:gd name="connsiteY36" fmla="*/ 402870 h 1173432"/>
                <a:gd name="connsiteX37" fmla="*/ 1058293 w 1273071"/>
                <a:gd name="connsiteY37" fmla="*/ 406067 h 1173432"/>
                <a:gd name="connsiteX38" fmla="*/ 1246928 w 1273071"/>
                <a:gd name="connsiteY38" fmla="*/ 386884 h 117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73071" h="1173432">
                  <a:moveTo>
                    <a:pt x="1246928" y="386884"/>
                  </a:moveTo>
                  <a:cubicBezTo>
                    <a:pt x="1281564" y="366102"/>
                    <a:pt x="1261848" y="321874"/>
                    <a:pt x="1266111" y="281376"/>
                  </a:cubicBezTo>
                  <a:cubicBezTo>
                    <a:pt x="1270374" y="240878"/>
                    <a:pt x="1274636" y="187059"/>
                    <a:pt x="1272505" y="143897"/>
                  </a:cubicBezTo>
                  <a:cubicBezTo>
                    <a:pt x="1270374" y="100735"/>
                    <a:pt x="1270374" y="46382"/>
                    <a:pt x="1253322" y="22403"/>
                  </a:cubicBezTo>
                  <a:cubicBezTo>
                    <a:pt x="1236270" y="-1576"/>
                    <a:pt x="1210160" y="22"/>
                    <a:pt x="1170195" y="22"/>
                  </a:cubicBezTo>
                  <a:cubicBezTo>
                    <a:pt x="1130230" y="22"/>
                    <a:pt x="1062556" y="11213"/>
                    <a:pt x="1013532" y="22403"/>
                  </a:cubicBezTo>
                  <a:cubicBezTo>
                    <a:pt x="964508" y="33593"/>
                    <a:pt x="919214" y="58105"/>
                    <a:pt x="876052" y="67164"/>
                  </a:cubicBezTo>
                  <a:cubicBezTo>
                    <a:pt x="832890" y="76223"/>
                    <a:pt x="800384" y="76222"/>
                    <a:pt x="754558" y="76755"/>
                  </a:cubicBezTo>
                  <a:cubicBezTo>
                    <a:pt x="708732" y="77288"/>
                    <a:pt x="647452" y="69828"/>
                    <a:pt x="601093" y="70361"/>
                  </a:cubicBezTo>
                  <a:cubicBezTo>
                    <a:pt x="554734" y="70894"/>
                    <a:pt x="522761" y="74623"/>
                    <a:pt x="476402" y="79952"/>
                  </a:cubicBezTo>
                  <a:cubicBezTo>
                    <a:pt x="430043" y="85281"/>
                    <a:pt x="376756" y="91676"/>
                    <a:pt x="322936" y="102333"/>
                  </a:cubicBezTo>
                  <a:cubicBezTo>
                    <a:pt x="269116" y="112990"/>
                    <a:pt x="201442" y="127378"/>
                    <a:pt x="153484" y="143897"/>
                  </a:cubicBezTo>
                  <a:cubicBezTo>
                    <a:pt x="105526" y="160416"/>
                    <a:pt x="60766" y="182796"/>
                    <a:pt x="35188" y="201446"/>
                  </a:cubicBezTo>
                  <a:cubicBezTo>
                    <a:pt x="9610" y="220096"/>
                    <a:pt x="-514" y="224360"/>
                    <a:pt x="19" y="255799"/>
                  </a:cubicBezTo>
                  <a:cubicBezTo>
                    <a:pt x="552" y="287238"/>
                    <a:pt x="23998" y="362905"/>
                    <a:pt x="38385" y="390081"/>
                  </a:cubicBezTo>
                  <a:cubicBezTo>
                    <a:pt x="52772" y="417257"/>
                    <a:pt x="67693" y="402337"/>
                    <a:pt x="86343" y="418856"/>
                  </a:cubicBezTo>
                  <a:cubicBezTo>
                    <a:pt x="104993" y="435375"/>
                    <a:pt x="126308" y="467347"/>
                    <a:pt x="150287" y="489194"/>
                  </a:cubicBezTo>
                  <a:cubicBezTo>
                    <a:pt x="174266" y="511042"/>
                    <a:pt x="195581" y="519035"/>
                    <a:pt x="230217" y="549941"/>
                  </a:cubicBezTo>
                  <a:cubicBezTo>
                    <a:pt x="264853" y="580847"/>
                    <a:pt x="316008" y="639996"/>
                    <a:pt x="358105" y="674632"/>
                  </a:cubicBezTo>
                  <a:cubicBezTo>
                    <a:pt x="400201" y="709268"/>
                    <a:pt x="448159" y="727918"/>
                    <a:pt x="482796" y="757759"/>
                  </a:cubicBezTo>
                  <a:cubicBezTo>
                    <a:pt x="517432" y="787600"/>
                    <a:pt x="544076" y="821171"/>
                    <a:pt x="565924" y="853676"/>
                  </a:cubicBezTo>
                  <a:cubicBezTo>
                    <a:pt x="587772" y="886181"/>
                    <a:pt x="603758" y="920284"/>
                    <a:pt x="613882" y="952789"/>
                  </a:cubicBezTo>
                  <a:cubicBezTo>
                    <a:pt x="624006" y="985294"/>
                    <a:pt x="626137" y="1019397"/>
                    <a:pt x="626670" y="1048705"/>
                  </a:cubicBezTo>
                  <a:cubicBezTo>
                    <a:pt x="627203" y="1078013"/>
                    <a:pt x="616013" y="1107853"/>
                    <a:pt x="617079" y="1128635"/>
                  </a:cubicBezTo>
                  <a:cubicBezTo>
                    <a:pt x="618145" y="1149417"/>
                    <a:pt x="613349" y="1172330"/>
                    <a:pt x="633065" y="1173396"/>
                  </a:cubicBezTo>
                  <a:cubicBezTo>
                    <a:pt x="652781" y="1174462"/>
                    <a:pt x="705535" y="1152081"/>
                    <a:pt x="735375" y="1135029"/>
                  </a:cubicBezTo>
                  <a:cubicBezTo>
                    <a:pt x="765215" y="1117977"/>
                    <a:pt x="790793" y="1100393"/>
                    <a:pt x="812108" y="1071085"/>
                  </a:cubicBezTo>
                  <a:cubicBezTo>
                    <a:pt x="833423" y="1041777"/>
                    <a:pt x="847277" y="989556"/>
                    <a:pt x="863263" y="959183"/>
                  </a:cubicBezTo>
                  <a:cubicBezTo>
                    <a:pt x="879249" y="928810"/>
                    <a:pt x="911221" y="919218"/>
                    <a:pt x="908024" y="888845"/>
                  </a:cubicBezTo>
                  <a:cubicBezTo>
                    <a:pt x="904827" y="858472"/>
                    <a:pt x="873388" y="812112"/>
                    <a:pt x="844080" y="776943"/>
                  </a:cubicBezTo>
                  <a:cubicBezTo>
                    <a:pt x="814772" y="741774"/>
                    <a:pt x="765748" y="709268"/>
                    <a:pt x="732178" y="677829"/>
                  </a:cubicBezTo>
                  <a:cubicBezTo>
                    <a:pt x="698608" y="646390"/>
                    <a:pt x="673562" y="626674"/>
                    <a:pt x="642656" y="588308"/>
                  </a:cubicBezTo>
                  <a:cubicBezTo>
                    <a:pt x="611750" y="549942"/>
                    <a:pt x="573383" y="482267"/>
                    <a:pt x="546740" y="447631"/>
                  </a:cubicBezTo>
                  <a:cubicBezTo>
                    <a:pt x="520097" y="412995"/>
                    <a:pt x="479599" y="383154"/>
                    <a:pt x="482796" y="380490"/>
                  </a:cubicBezTo>
                  <a:cubicBezTo>
                    <a:pt x="485993" y="377826"/>
                    <a:pt x="528623" y="425784"/>
                    <a:pt x="565924" y="431645"/>
                  </a:cubicBezTo>
                  <a:cubicBezTo>
                    <a:pt x="603225" y="437506"/>
                    <a:pt x="706600" y="415659"/>
                    <a:pt x="706600" y="415659"/>
                  </a:cubicBezTo>
                  <a:cubicBezTo>
                    <a:pt x="751361" y="410863"/>
                    <a:pt x="775873" y="404469"/>
                    <a:pt x="834489" y="402870"/>
                  </a:cubicBezTo>
                  <a:cubicBezTo>
                    <a:pt x="893104" y="401271"/>
                    <a:pt x="996481" y="407133"/>
                    <a:pt x="1058293" y="406067"/>
                  </a:cubicBezTo>
                  <a:cubicBezTo>
                    <a:pt x="1120105" y="405001"/>
                    <a:pt x="1212292" y="407666"/>
                    <a:pt x="1246928" y="38688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40000"/>
                    <a:lumOff val="60000"/>
                  </a:schemeClr>
                </a:gs>
                <a:gs pos="34000">
                  <a:schemeClr val="accent1">
                    <a:lumMod val="75000"/>
                  </a:schemeClr>
                </a:gs>
              </a:gsLst>
              <a:lin ang="4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Freeform 304"/>
            <p:cNvSpPr/>
            <p:nvPr/>
          </p:nvSpPr>
          <p:spPr>
            <a:xfrm>
              <a:off x="6311864" y="3797396"/>
              <a:ext cx="846905" cy="1209992"/>
            </a:xfrm>
            <a:custGeom>
              <a:avLst/>
              <a:gdLst>
                <a:gd name="connsiteX0" fmla="*/ 683616 w 846905"/>
                <a:gd name="connsiteY0" fmla="*/ 881 h 1209992"/>
                <a:gd name="connsiteX1" fmla="*/ 613277 w 846905"/>
                <a:gd name="connsiteY1" fmla="*/ 23261 h 1209992"/>
                <a:gd name="connsiteX2" fmla="*/ 552530 w 846905"/>
                <a:gd name="connsiteY2" fmla="*/ 74417 h 1209992"/>
                <a:gd name="connsiteX3" fmla="*/ 510967 w 846905"/>
                <a:gd name="connsiteY3" fmla="*/ 154347 h 1209992"/>
                <a:gd name="connsiteX4" fmla="*/ 482192 w 846905"/>
                <a:gd name="connsiteY4" fmla="*/ 243868 h 1209992"/>
                <a:gd name="connsiteX5" fmla="*/ 488586 w 846905"/>
                <a:gd name="connsiteY5" fmla="*/ 358968 h 1209992"/>
                <a:gd name="connsiteX6" fmla="*/ 507770 w 846905"/>
                <a:gd name="connsiteY6" fmla="*/ 422912 h 1209992"/>
                <a:gd name="connsiteX7" fmla="*/ 450220 w 846905"/>
                <a:gd name="connsiteY7" fmla="*/ 538011 h 1209992"/>
                <a:gd name="connsiteX8" fmla="*/ 440628 w 846905"/>
                <a:gd name="connsiteY8" fmla="*/ 643519 h 1209992"/>
                <a:gd name="connsiteX9" fmla="*/ 411853 w 846905"/>
                <a:gd name="connsiteY9" fmla="*/ 688280 h 1209992"/>
                <a:gd name="connsiteX10" fmla="*/ 309543 w 846905"/>
                <a:gd name="connsiteY10" fmla="*/ 768210 h 1209992"/>
                <a:gd name="connsiteX11" fmla="*/ 200838 w 846905"/>
                <a:gd name="connsiteY11" fmla="*/ 838548 h 1209992"/>
                <a:gd name="connsiteX12" fmla="*/ 124105 w 846905"/>
                <a:gd name="connsiteY12" fmla="*/ 905689 h 1209992"/>
                <a:gd name="connsiteX13" fmla="*/ 88936 w 846905"/>
                <a:gd name="connsiteY13" fmla="*/ 940859 h 1209992"/>
                <a:gd name="connsiteX14" fmla="*/ 12203 w 846905"/>
                <a:gd name="connsiteY14" fmla="*/ 1020789 h 1209992"/>
                <a:gd name="connsiteX15" fmla="*/ 2612 w 846905"/>
                <a:gd name="connsiteY15" fmla="*/ 1139085 h 1209992"/>
                <a:gd name="connsiteX16" fmla="*/ 9006 w 846905"/>
                <a:gd name="connsiteY16" fmla="*/ 1193438 h 1209992"/>
                <a:gd name="connsiteX17" fmla="*/ 92133 w 846905"/>
                <a:gd name="connsiteY17" fmla="*/ 1209424 h 1209992"/>
                <a:gd name="connsiteX18" fmla="*/ 108119 w 846905"/>
                <a:gd name="connsiteY18" fmla="*/ 1177452 h 1209992"/>
                <a:gd name="connsiteX19" fmla="*/ 140091 w 846905"/>
                <a:gd name="connsiteY19" fmla="*/ 1123099 h 1209992"/>
                <a:gd name="connsiteX20" fmla="*/ 124105 w 846905"/>
                <a:gd name="connsiteY20" fmla="*/ 1078338 h 1209992"/>
                <a:gd name="connsiteX21" fmla="*/ 149683 w 846905"/>
                <a:gd name="connsiteY21" fmla="*/ 1014394 h 1209992"/>
                <a:gd name="connsiteX22" fmla="*/ 258388 w 846905"/>
                <a:gd name="connsiteY22" fmla="*/ 979225 h 1209992"/>
                <a:gd name="connsiteX23" fmla="*/ 373487 w 846905"/>
                <a:gd name="connsiteY23" fmla="*/ 947253 h 1209992"/>
                <a:gd name="connsiteX24" fmla="*/ 514164 w 846905"/>
                <a:gd name="connsiteY24" fmla="*/ 899295 h 1209992"/>
                <a:gd name="connsiteX25" fmla="*/ 578108 w 846905"/>
                <a:gd name="connsiteY25" fmla="*/ 809773 h 1209992"/>
                <a:gd name="connsiteX26" fmla="*/ 651644 w 846905"/>
                <a:gd name="connsiteY26" fmla="*/ 662702 h 1209992"/>
                <a:gd name="connsiteX27" fmla="*/ 709193 w 846905"/>
                <a:gd name="connsiteY27" fmla="*/ 550800 h 1209992"/>
                <a:gd name="connsiteX28" fmla="*/ 757151 w 846905"/>
                <a:gd name="connsiteY28" fmla="*/ 406926 h 1209992"/>
                <a:gd name="connsiteX29" fmla="*/ 795518 w 846905"/>
                <a:gd name="connsiteY29" fmla="*/ 243868 h 1209992"/>
                <a:gd name="connsiteX30" fmla="*/ 846673 w 846905"/>
                <a:gd name="connsiteY30" fmla="*/ 167135 h 1209992"/>
                <a:gd name="connsiteX31" fmla="*/ 811504 w 846905"/>
                <a:gd name="connsiteY31" fmla="*/ 36050 h 1209992"/>
                <a:gd name="connsiteX32" fmla="*/ 744363 w 846905"/>
                <a:gd name="connsiteY32" fmla="*/ 7275 h 1209992"/>
                <a:gd name="connsiteX33" fmla="*/ 683616 w 846905"/>
                <a:gd name="connsiteY33" fmla="*/ 881 h 1209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46905" h="1209992">
                  <a:moveTo>
                    <a:pt x="683616" y="881"/>
                  </a:moveTo>
                  <a:cubicBezTo>
                    <a:pt x="661768" y="3545"/>
                    <a:pt x="635125" y="11005"/>
                    <a:pt x="613277" y="23261"/>
                  </a:cubicBezTo>
                  <a:cubicBezTo>
                    <a:pt x="591429" y="35517"/>
                    <a:pt x="569582" y="52569"/>
                    <a:pt x="552530" y="74417"/>
                  </a:cubicBezTo>
                  <a:cubicBezTo>
                    <a:pt x="535478" y="96265"/>
                    <a:pt x="522690" y="126105"/>
                    <a:pt x="510967" y="154347"/>
                  </a:cubicBezTo>
                  <a:cubicBezTo>
                    <a:pt x="499244" y="182589"/>
                    <a:pt x="485922" y="209765"/>
                    <a:pt x="482192" y="243868"/>
                  </a:cubicBezTo>
                  <a:cubicBezTo>
                    <a:pt x="478462" y="277971"/>
                    <a:pt x="484323" y="329128"/>
                    <a:pt x="488586" y="358968"/>
                  </a:cubicBezTo>
                  <a:cubicBezTo>
                    <a:pt x="492849" y="388808"/>
                    <a:pt x="514164" y="393072"/>
                    <a:pt x="507770" y="422912"/>
                  </a:cubicBezTo>
                  <a:cubicBezTo>
                    <a:pt x="501376" y="452753"/>
                    <a:pt x="461410" y="501243"/>
                    <a:pt x="450220" y="538011"/>
                  </a:cubicBezTo>
                  <a:cubicBezTo>
                    <a:pt x="439030" y="574779"/>
                    <a:pt x="447022" y="618474"/>
                    <a:pt x="440628" y="643519"/>
                  </a:cubicBezTo>
                  <a:cubicBezTo>
                    <a:pt x="434233" y="668564"/>
                    <a:pt x="433701" y="667498"/>
                    <a:pt x="411853" y="688280"/>
                  </a:cubicBezTo>
                  <a:cubicBezTo>
                    <a:pt x="390005" y="709062"/>
                    <a:pt x="344712" y="743165"/>
                    <a:pt x="309543" y="768210"/>
                  </a:cubicBezTo>
                  <a:cubicBezTo>
                    <a:pt x="274374" y="793255"/>
                    <a:pt x="231744" y="815635"/>
                    <a:pt x="200838" y="838548"/>
                  </a:cubicBezTo>
                  <a:cubicBezTo>
                    <a:pt x="169932" y="861461"/>
                    <a:pt x="142755" y="888637"/>
                    <a:pt x="124105" y="905689"/>
                  </a:cubicBezTo>
                  <a:cubicBezTo>
                    <a:pt x="105455" y="922741"/>
                    <a:pt x="107586" y="921676"/>
                    <a:pt x="88936" y="940859"/>
                  </a:cubicBezTo>
                  <a:cubicBezTo>
                    <a:pt x="70286" y="960042"/>
                    <a:pt x="26590" y="987751"/>
                    <a:pt x="12203" y="1020789"/>
                  </a:cubicBezTo>
                  <a:cubicBezTo>
                    <a:pt x="-2184" y="1053827"/>
                    <a:pt x="3145" y="1110310"/>
                    <a:pt x="2612" y="1139085"/>
                  </a:cubicBezTo>
                  <a:cubicBezTo>
                    <a:pt x="2079" y="1167860"/>
                    <a:pt x="-5914" y="1181715"/>
                    <a:pt x="9006" y="1193438"/>
                  </a:cubicBezTo>
                  <a:cubicBezTo>
                    <a:pt x="23926" y="1205161"/>
                    <a:pt x="75614" y="1212088"/>
                    <a:pt x="92133" y="1209424"/>
                  </a:cubicBezTo>
                  <a:cubicBezTo>
                    <a:pt x="108652" y="1206760"/>
                    <a:pt x="100126" y="1191840"/>
                    <a:pt x="108119" y="1177452"/>
                  </a:cubicBezTo>
                  <a:cubicBezTo>
                    <a:pt x="116112" y="1163064"/>
                    <a:pt x="137427" y="1139618"/>
                    <a:pt x="140091" y="1123099"/>
                  </a:cubicBezTo>
                  <a:cubicBezTo>
                    <a:pt x="142755" y="1106580"/>
                    <a:pt x="122506" y="1096455"/>
                    <a:pt x="124105" y="1078338"/>
                  </a:cubicBezTo>
                  <a:cubicBezTo>
                    <a:pt x="125704" y="1060221"/>
                    <a:pt x="127303" y="1030913"/>
                    <a:pt x="149683" y="1014394"/>
                  </a:cubicBezTo>
                  <a:cubicBezTo>
                    <a:pt x="172063" y="997875"/>
                    <a:pt x="221087" y="990415"/>
                    <a:pt x="258388" y="979225"/>
                  </a:cubicBezTo>
                  <a:cubicBezTo>
                    <a:pt x="295689" y="968035"/>
                    <a:pt x="330858" y="960575"/>
                    <a:pt x="373487" y="947253"/>
                  </a:cubicBezTo>
                  <a:cubicBezTo>
                    <a:pt x="416116" y="933931"/>
                    <a:pt x="480061" y="922208"/>
                    <a:pt x="514164" y="899295"/>
                  </a:cubicBezTo>
                  <a:cubicBezTo>
                    <a:pt x="548267" y="876382"/>
                    <a:pt x="555195" y="849205"/>
                    <a:pt x="578108" y="809773"/>
                  </a:cubicBezTo>
                  <a:cubicBezTo>
                    <a:pt x="601021" y="770341"/>
                    <a:pt x="629797" y="705864"/>
                    <a:pt x="651644" y="662702"/>
                  </a:cubicBezTo>
                  <a:cubicBezTo>
                    <a:pt x="673491" y="619540"/>
                    <a:pt x="691609" y="593429"/>
                    <a:pt x="709193" y="550800"/>
                  </a:cubicBezTo>
                  <a:cubicBezTo>
                    <a:pt x="726778" y="508171"/>
                    <a:pt x="742764" y="458081"/>
                    <a:pt x="757151" y="406926"/>
                  </a:cubicBezTo>
                  <a:cubicBezTo>
                    <a:pt x="771538" y="355771"/>
                    <a:pt x="780598" y="283833"/>
                    <a:pt x="795518" y="243868"/>
                  </a:cubicBezTo>
                  <a:cubicBezTo>
                    <a:pt x="810438" y="203903"/>
                    <a:pt x="844009" y="201771"/>
                    <a:pt x="846673" y="167135"/>
                  </a:cubicBezTo>
                  <a:cubicBezTo>
                    <a:pt x="849337" y="132499"/>
                    <a:pt x="828556" y="62693"/>
                    <a:pt x="811504" y="36050"/>
                  </a:cubicBezTo>
                  <a:cubicBezTo>
                    <a:pt x="794452" y="9407"/>
                    <a:pt x="768342" y="12604"/>
                    <a:pt x="744363" y="7275"/>
                  </a:cubicBezTo>
                  <a:cubicBezTo>
                    <a:pt x="720384" y="1946"/>
                    <a:pt x="705464" y="-1783"/>
                    <a:pt x="683616" y="88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40000"/>
                    <a:lumOff val="60000"/>
                  </a:schemeClr>
                </a:gs>
                <a:gs pos="64000">
                  <a:schemeClr val="accent1">
                    <a:lumMod val="7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6" name="TextBox 305"/>
          <p:cNvSpPr txBox="1"/>
          <p:nvPr/>
        </p:nvSpPr>
        <p:spPr>
          <a:xfrm>
            <a:off x="212286" y="3974068"/>
            <a:ext cx="9012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Recall prisoner’s dilemma examples (</a:t>
            </a:r>
            <a:r>
              <a:rPr lang="en-US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&gt; </a:t>
            </a:r>
            <a:r>
              <a:rPr lang="en-US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R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&gt; </a:t>
            </a:r>
            <a:r>
              <a:rPr lang="en-US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P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&gt; </a:t>
            </a:r>
            <a:r>
              <a:rPr lang="en-US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S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): </a:t>
            </a:r>
            <a:r>
              <a:rPr lang="en-US" dirty="0" smtClean="0">
                <a:solidFill>
                  <a:srgbClr val="00FFFF"/>
                </a:solidFill>
              </a:rPr>
              <a:t>Denim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is eventually </a:t>
            </a:r>
            <a:r>
              <a:rPr lang="en-US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prevalent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.</a:t>
            </a:r>
            <a:endParaRPr lang="en-US" b="1" i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07" name="Group 306"/>
          <p:cNvGrpSpPr/>
          <p:nvPr/>
        </p:nvGrpSpPr>
        <p:grpSpPr>
          <a:xfrm flipH="1">
            <a:off x="5154538" y="4762718"/>
            <a:ext cx="786384" cy="978336"/>
            <a:chOff x="6268649" y="3708736"/>
            <a:chExt cx="1860093" cy="2306277"/>
          </a:xfrm>
        </p:grpSpPr>
        <p:sp>
          <p:nvSpPr>
            <p:cNvPr id="308" name="Freeform 307"/>
            <p:cNvSpPr/>
            <p:nvPr/>
          </p:nvSpPr>
          <p:spPr>
            <a:xfrm>
              <a:off x="6897232" y="4981184"/>
              <a:ext cx="1231510" cy="1033829"/>
            </a:xfrm>
            <a:custGeom>
              <a:avLst/>
              <a:gdLst>
                <a:gd name="connsiteX0" fmla="*/ 773373 w 1216039"/>
                <a:gd name="connsiteY0" fmla="*/ 58 h 1033829"/>
                <a:gd name="connsiteX1" fmla="*/ 891669 w 1216039"/>
                <a:gd name="connsiteY1" fmla="*/ 6452 h 1033829"/>
                <a:gd name="connsiteX2" fmla="*/ 965205 w 1216039"/>
                <a:gd name="connsiteY2" fmla="*/ 22438 h 1033829"/>
                <a:gd name="connsiteX3" fmla="*/ 1009966 w 1216039"/>
                <a:gd name="connsiteY3" fmla="*/ 57608 h 1033829"/>
                <a:gd name="connsiteX4" fmla="*/ 1022754 w 1216039"/>
                <a:gd name="connsiteY4" fmla="*/ 134340 h 1033829"/>
                <a:gd name="connsiteX5" fmla="*/ 1003571 w 1216039"/>
                <a:gd name="connsiteY5" fmla="*/ 275017 h 1033829"/>
                <a:gd name="connsiteX6" fmla="*/ 1029149 w 1216039"/>
                <a:gd name="connsiteY6" fmla="*/ 438075 h 1033829"/>
                <a:gd name="connsiteX7" fmla="*/ 1061121 w 1216039"/>
                <a:gd name="connsiteY7" fmla="*/ 473244 h 1033829"/>
                <a:gd name="connsiteX8" fmla="*/ 1125065 w 1216039"/>
                <a:gd name="connsiteY8" fmla="*/ 569160 h 1033829"/>
                <a:gd name="connsiteX9" fmla="*/ 1105882 w 1216039"/>
                <a:gd name="connsiteY9" fmla="*/ 700245 h 1033829"/>
                <a:gd name="connsiteX10" fmla="*/ 1115473 w 1216039"/>
                <a:gd name="connsiteY10" fmla="*/ 786570 h 1033829"/>
                <a:gd name="connsiteX11" fmla="*/ 1198600 w 1216039"/>
                <a:gd name="connsiteY11" fmla="*/ 936838 h 1033829"/>
                <a:gd name="connsiteX12" fmla="*/ 1208192 w 1216039"/>
                <a:gd name="connsiteY12" fmla="*/ 1023163 h 1033829"/>
                <a:gd name="connsiteX13" fmla="*/ 1105882 w 1216039"/>
                <a:gd name="connsiteY13" fmla="*/ 1029557 h 1033829"/>
                <a:gd name="connsiteX14" fmla="*/ 866091 w 1216039"/>
                <a:gd name="connsiteY14" fmla="*/ 1032754 h 1033829"/>
                <a:gd name="connsiteX15" fmla="*/ 191482 w 1216039"/>
                <a:gd name="connsiteY15" fmla="*/ 1010374 h 1033829"/>
                <a:gd name="connsiteX16" fmla="*/ 69988 w 1216039"/>
                <a:gd name="connsiteY16" fmla="*/ 1013571 h 1033829"/>
                <a:gd name="connsiteX17" fmla="*/ 2847 w 1216039"/>
                <a:gd name="connsiteY17" fmla="*/ 1016768 h 1033829"/>
                <a:gd name="connsiteX18" fmla="*/ 12438 w 1216039"/>
                <a:gd name="connsiteY18" fmla="*/ 978402 h 1033829"/>
                <a:gd name="connsiteX19" fmla="*/ 12438 w 1216039"/>
                <a:gd name="connsiteY19" fmla="*/ 885683 h 1033829"/>
                <a:gd name="connsiteX20" fmla="*/ 38016 w 1216039"/>
                <a:gd name="connsiteY20" fmla="*/ 850514 h 1033829"/>
                <a:gd name="connsiteX21" fmla="*/ 242637 w 1216039"/>
                <a:gd name="connsiteY21" fmla="*/ 754598 h 1033829"/>
                <a:gd name="connsiteX22" fmla="*/ 351342 w 1216039"/>
                <a:gd name="connsiteY22" fmla="*/ 626710 h 1033829"/>
                <a:gd name="connsiteX23" fmla="*/ 399300 w 1216039"/>
                <a:gd name="connsiteY23" fmla="*/ 470047 h 1033829"/>
                <a:gd name="connsiteX24" fmla="*/ 223454 w 1216039"/>
                <a:gd name="connsiteY24" fmla="*/ 255834 h 1033829"/>
                <a:gd name="connsiteX25" fmla="*/ 124340 w 1216039"/>
                <a:gd name="connsiteY25" fmla="*/ 121552 h 1033829"/>
                <a:gd name="connsiteX26" fmla="*/ 149918 w 1216039"/>
                <a:gd name="connsiteY26" fmla="*/ 44819 h 1033829"/>
                <a:gd name="connsiteX27" fmla="*/ 479230 w 1216039"/>
                <a:gd name="connsiteY27" fmla="*/ 9650 h 1033829"/>
                <a:gd name="connsiteX28" fmla="*/ 773373 w 1216039"/>
                <a:gd name="connsiteY28" fmla="*/ 58 h 1033829"/>
                <a:gd name="connsiteX0" fmla="*/ 774974 w 1217640"/>
                <a:gd name="connsiteY0" fmla="*/ 58 h 1033829"/>
                <a:gd name="connsiteX1" fmla="*/ 893270 w 1217640"/>
                <a:gd name="connsiteY1" fmla="*/ 6452 h 1033829"/>
                <a:gd name="connsiteX2" fmla="*/ 966806 w 1217640"/>
                <a:gd name="connsiteY2" fmla="*/ 22438 h 1033829"/>
                <a:gd name="connsiteX3" fmla="*/ 1011567 w 1217640"/>
                <a:gd name="connsiteY3" fmla="*/ 57608 h 1033829"/>
                <a:gd name="connsiteX4" fmla="*/ 1024355 w 1217640"/>
                <a:gd name="connsiteY4" fmla="*/ 134340 h 1033829"/>
                <a:gd name="connsiteX5" fmla="*/ 1005172 w 1217640"/>
                <a:gd name="connsiteY5" fmla="*/ 275017 h 1033829"/>
                <a:gd name="connsiteX6" fmla="*/ 1030750 w 1217640"/>
                <a:gd name="connsiteY6" fmla="*/ 438075 h 1033829"/>
                <a:gd name="connsiteX7" fmla="*/ 1062722 w 1217640"/>
                <a:gd name="connsiteY7" fmla="*/ 473244 h 1033829"/>
                <a:gd name="connsiteX8" fmla="*/ 1126666 w 1217640"/>
                <a:gd name="connsiteY8" fmla="*/ 569160 h 1033829"/>
                <a:gd name="connsiteX9" fmla="*/ 1107483 w 1217640"/>
                <a:gd name="connsiteY9" fmla="*/ 700245 h 1033829"/>
                <a:gd name="connsiteX10" fmla="*/ 1117074 w 1217640"/>
                <a:gd name="connsiteY10" fmla="*/ 786570 h 1033829"/>
                <a:gd name="connsiteX11" fmla="*/ 1200201 w 1217640"/>
                <a:gd name="connsiteY11" fmla="*/ 936838 h 1033829"/>
                <a:gd name="connsiteX12" fmla="*/ 1209793 w 1217640"/>
                <a:gd name="connsiteY12" fmla="*/ 1023163 h 1033829"/>
                <a:gd name="connsiteX13" fmla="*/ 1107483 w 1217640"/>
                <a:gd name="connsiteY13" fmla="*/ 1029557 h 1033829"/>
                <a:gd name="connsiteX14" fmla="*/ 867692 w 1217640"/>
                <a:gd name="connsiteY14" fmla="*/ 1032754 h 1033829"/>
                <a:gd name="connsiteX15" fmla="*/ 193083 w 1217640"/>
                <a:gd name="connsiteY15" fmla="*/ 1010374 h 1033829"/>
                <a:gd name="connsiteX16" fmla="*/ 71589 w 1217640"/>
                <a:gd name="connsiteY16" fmla="*/ 1013571 h 1033829"/>
                <a:gd name="connsiteX17" fmla="*/ 4448 w 1217640"/>
                <a:gd name="connsiteY17" fmla="*/ 1016768 h 1033829"/>
                <a:gd name="connsiteX18" fmla="*/ 14039 w 1217640"/>
                <a:gd name="connsiteY18" fmla="*/ 978402 h 1033829"/>
                <a:gd name="connsiteX19" fmla="*/ 14039 w 1217640"/>
                <a:gd name="connsiteY19" fmla="*/ 885683 h 1033829"/>
                <a:gd name="connsiteX20" fmla="*/ 17975 w 1217640"/>
                <a:gd name="connsiteY20" fmla="*/ 823461 h 1033829"/>
                <a:gd name="connsiteX21" fmla="*/ 244238 w 1217640"/>
                <a:gd name="connsiteY21" fmla="*/ 754598 h 1033829"/>
                <a:gd name="connsiteX22" fmla="*/ 352943 w 1217640"/>
                <a:gd name="connsiteY22" fmla="*/ 626710 h 1033829"/>
                <a:gd name="connsiteX23" fmla="*/ 400901 w 1217640"/>
                <a:gd name="connsiteY23" fmla="*/ 470047 h 1033829"/>
                <a:gd name="connsiteX24" fmla="*/ 225055 w 1217640"/>
                <a:gd name="connsiteY24" fmla="*/ 255834 h 1033829"/>
                <a:gd name="connsiteX25" fmla="*/ 125941 w 1217640"/>
                <a:gd name="connsiteY25" fmla="*/ 121552 h 1033829"/>
                <a:gd name="connsiteX26" fmla="*/ 151519 w 1217640"/>
                <a:gd name="connsiteY26" fmla="*/ 44819 h 1033829"/>
                <a:gd name="connsiteX27" fmla="*/ 480831 w 1217640"/>
                <a:gd name="connsiteY27" fmla="*/ 9650 h 1033829"/>
                <a:gd name="connsiteX28" fmla="*/ 774974 w 1217640"/>
                <a:gd name="connsiteY28" fmla="*/ 58 h 1033829"/>
                <a:gd name="connsiteX0" fmla="*/ 787496 w 1230162"/>
                <a:gd name="connsiteY0" fmla="*/ 58 h 1033829"/>
                <a:gd name="connsiteX1" fmla="*/ 905792 w 1230162"/>
                <a:gd name="connsiteY1" fmla="*/ 6452 h 1033829"/>
                <a:gd name="connsiteX2" fmla="*/ 979328 w 1230162"/>
                <a:gd name="connsiteY2" fmla="*/ 22438 h 1033829"/>
                <a:gd name="connsiteX3" fmla="*/ 1024089 w 1230162"/>
                <a:gd name="connsiteY3" fmla="*/ 57608 h 1033829"/>
                <a:gd name="connsiteX4" fmla="*/ 1036877 w 1230162"/>
                <a:gd name="connsiteY4" fmla="*/ 134340 h 1033829"/>
                <a:gd name="connsiteX5" fmla="*/ 1017694 w 1230162"/>
                <a:gd name="connsiteY5" fmla="*/ 275017 h 1033829"/>
                <a:gd name="connsiteX6" fmla="*/ 1043272 w 1230162"/>
                <a:gd name="connsiteY6" fmla="*/ 438075 h 1033829"/>
                <a:gd name="connsiteX7" fmla="*/ 1075244 w 1230162"/>
                <a:gd name="connsiteY7" fmla="*/ 473244 h 1033829"/>
                <a:gd name="connsiteX8" fmla="*/ 1139188 w 1230162"/>
                <a:gd name="connsiteY8" fmla="*/ 569160 h 1033829"/>
                <a:gd name="connsiteX9" fmla="*/ 1120005 w 1230162"/>
                <a:gd name="connsiteY9" fmla="*/ 700245 h 1033829"/>
                <a:gd name="connsiteX10" fmla="*/ 1129596 w 1230162"/>
                <a:gd name="connsiteY10" fmla="*/ 786570 h 1033829"/>
                <a:gd name="connsiteX11" fmla="*/ 1212723 w 1230162"/>
                <a:gd name="connsiteY11" fmla="*/ 936838 h 1033829"/>
                <a:gd name="connsiteX12" fmla="*/ 1222315 w 1230162"/>
                <a:gd name="connsiteY12" fmla="*/ 1023163 h 1033829"/>
                <a:gd name="connsiteX13" fmla="*/ 1120005 w 1230162"/>
                <a:gd name="connsiteY13" fmla="*/ 1029557 h 1033829"/>
                <a:gd name="connsiteX14" fmla="*/ 880214 w 1230162"/>
                <a:gd name="connsiteY14" fmla="*/ 1032754 h 1033829"/>
                <a:gd name="connsiteX15" fmla="*/ 205605 w 1230162"/>
                <a:gd name="connsiteY15" fmla="*/ 1010374 h 1033829"/>
                <a:gd name="connsiteX16" fmla="*/ 84111 w 1230162"/>
                <a:gd name="connsiteY16" fmla="*/ 1013571 h 1033829"/>
                <a:gd name="connsiteX17" fmla="*/ 16970 w 1230162"/>
                <a:gd name="connsiteY17" fmla="*/ 1016768 h 1033829"/>
                <a:gd name="connsiteX18" fmla="*/ 26561 w 1230162"/>
                <a:gd name="connsiteY18" fmla="*/ 978402 h 1033829"/>
                <a:gd name="connsiteX19" fmla="*/ 0 w 1230162"/>
                <a:gd name="connsiteY19" fmla="*/ 902899 h 1033829"/>
                <a:gd name="connsiteX20" fmla="*/ 26561 w 1230162"/>
                <a:gd name="connsiteY20" fmla="*/ 885683 h 1033829"/>
                <a:gd name="connsiteX21" fmla="*/ 30497 w 1230162"/>
                <a:gd name="connsiteY21" fmla="*/ 823461 h 1033829"/>
                <a:gd name="connsiteX22" fmla="*/ 256760 w 1230162"/>
                <a:gd name="connsiteY22" fmla="*/ 754598 h 1033829"/>
                <a:gd name="connsiteX23" fmla="*/ 365465 w 1230162"/>
                <a:gd name="connsiteY23" fmla="*/ 626710 h 1033829"/>
                <a:gd name="connsiteX24" fmla="*/ 413423 w 1230162"/>
                <a:gd name="connsiteY24" fmla="*/ 470047 h 1033829"/>
                <a:gd name="connsiteX25" fmla="*/ 237577 w 1230162"/>
                <a:gd name="connsiteY25" fmla="*/ 255834 h 1033829"/>
                <a:gd name="connsiteX26" fmla="*/ 138463 w 1230162"/>
                <a:gd name="connsiteY26" fmla="*/ 121552 h 1033829"/>
                <a:gd name="connsiteX27" fmla="*/ 164041 w 1230162"/>
                <a:gd name="connsiteY27" fmla="*/ 44819 h 1033829"/>
                <a:gd name="connsiteX28" fmla="*/ 493353 w 1230162"/>
                <a:gd name="connsiteY28" fmla="*/ 9650 h 1033829"/>
                <a:gd name="connsiteX29" fmla="*/ 787496 w 1230162"/>
                <a:gd name="connsiteY29" fmla="*/ 58 h 1033829"/>
                <a:gd name="connsiteX0" fmla="*/ 788844 w 1231510"/>
                <a:gd name="connsiteY0" fmla="*/ 58 h 1033829"/>
                <a:gd name="connsiteX1" fmla="*/ 907140 w 1231510"/>
                <a:gd name="connsiteY1" fmla="*/ 6452 h 1033829"/>
                <a:gd name="connsiteX2" fmla="*/ 980676 w 1231510"/>
                <a:gd name="connsiteY2" fmla="*/ 22438 h 1033829"/>
                <a:gd name="connsiteX3" fmla="*/ 1025437 w 1231510"/>
                <a:gd name="connsiteY3" fmla="*/ 57608 h 1033829"/>
                <a:gd name="connsiteX4" fmla="*/ 1038225 w 1231510"/>
                <a:gd name="connsiteY4" fmla="*/ 134340 h 1033829"/>
                <a:gd name="connsiteX5" fmla="*/ 1019042 w 1231510"/>
                <a:gd name="connsiteY5" fmla="*/ 275017 h 1033829"/>
                <a:gd name="connsiteX6" fmla="*/ 1044620 w 1231510"/>
                <a:gd name="connsiteY6" fmla="*/ 438075 h 1033829"/>
                <a:gd name="connsiteX7" fmla="*/ 1076592 w 1231510"/>
                <a:gd name="connsiteY7" fmla="*/ 473244 h 1033829"/>
                <a:gd name="connsiteX8" fmla="*/ 1140536 w 1231510"/>
                <a:gd name="connsiteY8" fmla="*/ 569160 h 1033829"/>
                <a:gd name="connsiteX9" fmla="*/ 1121353 w 1231510"/>
                <a:gd name="connsiteY9" fmla="*/ 700245 h 1033829"/>
                <a:gd name="connsiteX10" fmla="*/ 1130944 w 1231510"/>
                <a:gd name="connsiteY10" fmla="*/ 786570 h 1033829"/>
                <a:gd name="connsiteX11" fmla="*/ 1214071 w 1231510"/>
                <a:gd name="connsiteY11" fmla="*/ 936838 h 1033829"/>
                <a:gd name="connsiteX12" fmla="*/ 1223663 w 1231510"/>
                <a:gd name="connsiteY12" fmla="*/ 1023163 h 1033829"/>
                <a:gd name="connsiteX13" fmla="*/ 1121353 w 1231510"/>
                <a:gd name="connsiteY13" fmla="*/ 1029557 h 1033829"/>
                <a:gd name="connsiteX14" fmla="*/ 881562 w 1231510"/>
                <a:gd name="connsiteY14" fmla="*/ 1032754 h 1033829"/>
                <a:gd name="connsiteX15" fmla="*/ 206953 w 1231510"/>
                <a:gd name="connsiteY15" fmla="*/ 1010374 h 1033829"/>
                <a:gd name="connsiteX16" fmla="*/ 85459 w 1231510"/>
                <a:gd name="connsiteY16" fmla="*/ 1013571 h 1033829"/>
                <a:gd name="connsiteX17" fmla="*/ 18318 w 1231510"/>
                <a:gd name="connsiteY17" fmla="*/ 1016768 h 1033829"/>
                <a:gd name="connsiteX18" fmla="*/ 27909 w 1231510"/>
                <a:gd name="connsiteY18" fmla="*/ 978402 h 1033829"/>
                <a:gd name="connsiteX19" fmla="*/ 1348 w 1231510"/>
                <a:gd name="connsiteY19" fmla="*/ 902899 h 1033829"/>
                <a:gd name="connsiteX20" fmla="*/ 31845 w 1231510"/>
                <a:gd name="connsiteY20" fmla="*/ 823461 h 1033829"/>
                <a:gd name="connsiteX21" fmla="*/ 258108 w 1231510"/>
                <a:gd name="connsiteY21" fmla="*/ 754598 h 1033829"/>
                <a:gd name="connsiteX22" fmla="*/ 366813 w 1231510"/>
                <a:gd name="connsiteY22" fmla="*/ 626710 h 1033829"/>
                <a:gd name="connsiteX23" fmla="*/ 414771 w 1231510"/>
                <a:gd name="connsiteY23" fmla="*/ 470047 h 1033829"/>
                <a:gd name="connsiteX24" fmla="*/ 238925 w 1231510"/>
                <a:gd name="connsiteY24" fmla="*/ 255834 h 1033829"/>
                <a:gd name="connsiteX25" fmla="*/ 139811 w 1231510"/>
                <a:gd name="connsiteY25" fmla="*/ 121552 h 1033829"/>
                <a:gd name="connsiteX26" fmla="*/ 165389 w 1231510"/>
                <a:gd name="connsiteY26" fmla="*/ 44819 h 1033829"/>
                <a:gd name="connsiteX27" fmla="*/ 494701 w 1231510"/>
                <a:gd name="connsiteY27" fmla="*/ 9650 h 1033829"/>
                <a:gd name="connsiteX28" fmla="*/ 788844 w 1231510"/>
                <a:gd name="connsiteY28" fmla="*/ 58 h 1033829"/>
                <a:gd name="connsiteX0" fmla="*/ 788844 w 1231510"/>
                <a:gd name="connsiteY0" fmla="*/ 58 h 1033829"/>
                <a:gd name="connsiteX1" fmla="*/ 907140 w 1231510"/>
                <a:gd name="connsiteY1" fmla="*/ 6452 h 1033829"/>
                <a:gd name="connsiteX2" fmla="*/ 980676 w 1231510"/>
                <a:gd name="connsiteY2" fmla="*/ 22438 h 1033829"/>
                <a:gd name="connsiteX3" fmla="*/ 1025437 w 1231510"/>
                <a:gd name="connsiteY3" fmla="*/ 57608 h 1033829"/>
                <a:gd name="connsiteX4" fmla="*/ 1038225 w 1231510"/>
                <a:gd name="connsiteY4" fmla="*/ 134340 h 1033829"/>
                <a:gd name="connsiteX5" fmla="*/ 1019042 w 1231510"/>
                <a:gd name="connsiteY5" fmla="*/ 275017 h 1033829"/>
                <a:gd name="connsiteX6" fmla="*/ 1044620 w 1231510"/>
                <a:gd name="connsiteY6" fmla="*/ 438075 h 1033829"/>
                <a:gd name="connsiteX7" fmla="*/ 1076592 w 1231510"/>
                <a:gd name="connsiteY7" fmla="*/ 473244 h 1033829"/>
                <a:gd name="connsiteX8" fmla="*/ 1140536 w 1231510"/>
                <a:gd name="connsiteY8" fmla="*/ 569160 h 1033829"/>
                <a:gd name="connsiteX9" fmla="*/ 1121353 w 1231510"/>
                <a:gd name="connsiteY9" fmla="*/ 700245 h 1033829"/>
                <a:gd name="connsiteX10" fmla="*/ 1130944 w 1231510"/>
                <a:gd name="connsiteY10" fmla="*/ 786570 h 1033829"/>
                <a:gd name="connsiteX11" fmla="*/ 1214071 w 1231510"/>
                <a:gd name="connsiteY11" fmla="*/ 936838 h 1033829"/>
                <a:gd name="connsiteX12" fmla="*/ 1223663 w 1231510"/>
                <a:gd name="connsiteY12" fmla="*/ 1023163 h 1033829"/>
                <a:gd name="connsiteX13" fmla="*/ 1121353 w 1231510"/>
                <a:gd name="connsiteY13" fmla="*/ 1029557 h 1033829"/>
                <a:gd name="connsiteX14" fmla="*/ 881562 w 1231510"/>
                <a:gd name="connsiteY14" fmla="*/ 1032754 h 1033829"/>
                <a:gd name="connsiteX15" fmla="*/ 206953 w 1231510"/>
                <a:gd name="connsiteY15" fmla="*/ 1010374 h 1033829"/>
                <a:gd name="connsiteX16" fmla="*/ 85459 w 1231510"/>
                <a:gd name="connsiteY16" fmla="*/ 1013571 h 1033829"/>
                <a:gd name="connsiteX17" fmla="*/ 18318 w 1231510"/>
                <a:gd name="connsiteY17" fmla="*/ 1016768 h 1033829"/>
                <a:gd name="connsiteX18" fmla="*/ 27909 w 1231510"/>
                <a:gd name="connsiteY18" fmla="*/ 978402 h 1033829"/>
                <a:gd name="connsiteX19" fmla="*/ 1348 w 1231510"/>
                <a:gd name="connsiteY19" fmla="*/ 902899 h 1033829"/>
                <a:gd name="connsiteX20" fmla="*/ 31845 w 1231510"/>
                <a:gd name="connsiteY20" fmla="*/ 823461 h 1033829"/>
                <a:gd name="connsiteX21" fmla="*/ 258108 w 1231510"/>
                <a:gd name="connsiteY21" fmla="*/ 754598 h 1033829"/>
                <a:gd name="connsiteX22" fmla="*/ 366813 w 1231510"/>
                <a:gd name="connsiteY22" fmla="*/ 626710 h 1033829"/>
                <a:gd name="connsiteX23" fmla="*/ 414771 w 1231510"/>
                <a:gd name="connsiteY23" fmla="*/ 470047 h 1033829"/>
                <a:gd name="connsiteX24" fmla="*/ 225398 w 1231510"/>
                <a:gd name="connsiteY24" fmla="*/ 277477 h 1033829"/>
                <a:gd name="connsiteX25" fmla="*/ 139811 w 1231510"/>
                <a:gd name="connsiteY25" fmla="*/ 121552 h 1033829"/>
                <a:gd name="connsiteX26" fmla="*/ 165389 w 1231510"/>
                <a:gd name="connsiteY26" fmla="*/ 44819 h 1033829"/>
                <a:gd name="connsiteX27" fmla="*/ 494701 w 1231510"/>
                <a:gd name="connsiteY27" fmla="*/ 9650 h 1033829"/>
                <a:gd name="connsiteX28" fmla="*/ 788844 w 1231510"/>
                <a:gd name="connsiteY28" fmla="*/ 58 h 1033829"/>
                <a:gd name="connsiteX0" fmla="*/ 788844 w 1231510"/>
                <a:gd name="connsiteY0" fmla="*/ 58 h 1033829"/>
                <a:gd name="connsiteX1" fmla="*/ 907140 w 1231510"/>
                <a:gd name="connsiteY1" fmla="*/ 6452 h 1033829"/>
                <a:gd name="connsiteX2" fmla="*/ 980676 w 1231510"/>
                <a:gd name="connsiteY2" fmla="*/ 22438 h 1033829"/>
                <a:gd name="connsiteX3" fmla="*/ 1025437 w 1231510"/>
                <a:gd name="connsiteY3" fmla="*/ 57608 h 1033829"/>
                <a:gd name="connsiteX4" fmla="*/ 1038225 w 1231510"/>
                <a:gd name="connsiteY4" fmla="*/ 134340 h 1033829"/>
                <a:gd name="connsiteX5" fmla="*/ 1019042 w 1231510"/>
                <a:gd name="connsiteY5" fmla="*/ 275017 h 1033829"/>
                <a:gd name="connsiteX6" fmla="*/ 1044620 w 1231510"/>
                <a:gd name="connsiteY6" fmla="*/ 438075 h 1033829"/>
                <a:gd name="connsiteX7" fmla="*/ 1076592 w 1231510"/>
                <a:gd name="connsiteY7" fmla="*/ 473244 h 1033829"/>
                <a:gd name="connsiteX8" fmla="*/ 1140536 w 1231510"/>
                <a:gd name="connsiteY8" fmla="*/ 569160 h 1033829"/>
                <a:gd name="connsiteX9" fmla="*/ 1121353 w 1231510"/>
                <a:gd name="connsiteY9" fmla="*/ 700245 h 1033829"/>
                <a:gd name="connsiteX10" fmla="*/ 1130944 w 1231510"/>
                <a:gd name="connsiteY10" fmla="*/ 786570 h 1033829"/>
                <a:gd name="connsiteX11" fmla="*/ 1214071 w 1231510"/>
                <a:gd name="connsiteY11" fmla="*/ 936838 h 1033829"/>
                <a:gd name="connsiteX12" fmla="*/ 1223663 w 1231510"/>
                <a:gd name="connsiteY12" fmla="*/ 1023163 h 1033829"/>
                <a:gd name="connsiteX13" fmla="*/ 1121353 w 1231510"/>
                <a:gd name="connsiteY13" fmla="*/ 1029557 h 1033829"/>
                <a:gd name="connsiteX14" fmla="*/ 881562 w 1231510"/>
                <a:gd name="connsiteY14" fmla="*/ 1032754 h 1033829"/>
                <a:gd name="connsiteX15" fmla="*/ 206953 w 1231510"/>
                <a:gd name="connsiteY15" fmla="*/ 1010374 h 1033829"/>
                <a:gd name="connsiteX16" fmla="*/ 85459 w 1231510"/>
                <a:gd name="connsiteY16" fmla="*/ 1013571 h 1033829"/>
                <a:gd name="connsiteX17" fmla="*/ 18318 w 1231510"/>
                <a:gd name="connsiteY17" fmla="*/ 1016768 h 1033829"/>
                <a:gd name="connsiteX18" fmla="*/ 27909 w 1231510"/>
                <a:gd name="connsiteY18" fmla="*/ 978402 h 1033829"/>
                <a:gd name="connsiteX19" fmla="*/ 1348 w 1231510"/>
                <a:gd name="connsiteY19" fmla="*/ 902899 h 1033829"/>
                <a:gd name="connsiteX20" fmla="*/ 31845 w 1231510"/>
                <a:gd name="connsiteY20" fmla="*/ 823461 h 1033829"/>
                <a:gd name="connsiteX21" fmla="*/ 258108 w 1231510"/>
                <a:gd name="connsiteY21" fmla="*/ 754598 h 1033829"/>
                <a:gd name="connsiteX22" fmla="*/ 366813 w 1231510"/>
                <a:gd name="connsiteY22" fmla="*/ 626710 h 1033829"/>
                <a:gd name="connsiteX23" fmla="*/ 414771 w 1231510"/>
                <a:gd name="connsiteY23" fmla="*/ 470047 h 1033829"/>
                <a:gd name="connsiteX24" fmla="*/ 225398 w 1231510"/>
                <a:gd name="connsiteY24" fmla="*/ 277477 h 1033829"/>
                <a:gd name="connsiteX25" fmla="*/ 131695 w 1231510"/>
                <a:gd name="connsiteY25" fmla="*/ 137784 h 1033829"/>
                <a:gd name="connsiteX26" fmla="*/ 165389 w 1231510"/>
                <a:gd name="connsiteY26" fmla="*/ 44819 h 1033829"/>
                <a:gd name="connsiteX27" fmla="*/ 494701 w 1231510"/>
                <a:gd name="connsiteY27" fmla="*/ 9650 h 1033829"/>
                <a:gd name="connsiteX28" fmla="*/ 788844 w 1231510"/>
                <a:gd name="connsiteY28" fmla="*/ 58 h 1033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31510" h="1033829">
                  <a:moveTo>
                    <a:pt x="788844" y="58"/>
                  </a:moveTo>
                  <a:cubicBezTo>
                    <a:pt x="857584" y="-475"/>
                    <a:pt x="875168" y="2722"/>
                    <a:pt x="907140" y="6452"/>
                  </a:cubicBezTo>
                  <a:cubicBezTo>
                    <a:pt x="939112" y="10182"/>
                    <a:pt x="960960" y="13912"/>
                    <a:pt x="980676" y="22438"/>
                  </a:cubicBezTo>
                  <a:cubicBezTo>
                    <a:pt x="1000392" y="30964"/>
                    <a:pt x="1015845" y="38958"/>
                    <a:pt x="1025437" y="57608"/>
                  </a:cubicBezTo>
                  <a:cubicBezTo>
                    <a:pt x="1035029" y="76258"/>
                    <a:pt x="1039291" y="98105"/>
                    <a:pt x="1038225" y="134340"/>
                  </a:cubicBezTo>
                  <a:cubicBezTo>
                    <a:pt x="1037159" y="170575"/>
                    <a:pt x="1017976" y="224395"/>
                    <a:pt x="1019042" y="275017"/>
                  </a:cubicBezTo>
                  <a:cubicBezTo>
                    <a:pt x="1020108" y="325639"/>
                    <a:pt x="1035028" y="405037"/>
                    <a:pt x="1044620" y="438075"/>
                  </a:cubicBezTo>
                  <a:cubicBezTo>
                    <a:pt x="1054212" y="471113"/>
                    <a:pt x="1060606" y="451397"/>
                    <a:pt x="1076592" y="473244"/>
                  </a:cubicBezTo>
                  <a:cubicBezTo>
                    <a:pt x="1092578" y="495091"/>
                    <a:pt x="1133076" y="531327"/>
                    <a:pt x="1140536" y="569160"/>
                  </a:cubicBezTo>
                  <a:cubicBezTo>
                    <a:pt x="1147996" y="606993"/>
                    <a:pt x="1122952" y="664010"/>
                    <a:pt x="1121353" y="700245"/>
                  </a:cubicBezTo>
                  <a:cubicBezTo>
                    <a:pt x="1119754" y="736480"/>
                    <a:pt x="1115491" y="747138"/>
                    <a:pt x="1130944" y="786570"/>
                  </a:cubicBezTo>
                  <a:cubicBezTo>
                    <a:pt x="1146397" y="826002"/>
                    <a:pt x="1198618" y="897406"/>
                    <a:pt x="1214071" y="936838"/>
                  </a:cubicBezTo>
                  <a:cubicBezTo>
                    <a:pt x="1229524" y="976270"/>
                    <a:pt x="1239116" y="1007710"/>
                    <a:pt x="1223663" y="1023163"/>
                  </a:cubicBezTo>
                  <a:cubicBezTo>
                    <a:pt x="1208210" y="1038616"/>
                    <a:pt x="1178370" y="1027959"/>
                    <a:pt x="1121353" y="1029557"/>
                  </a:cubicBezTo>
                  <a:cubicBezTo>
                    <a:pt x="1064336" y="1031155"/>
                    <a:pt x="1033962" y="1035951"/>
                    <a:pt x="881562" y="1032754"/>
                  </a:cubicBezTo>
                  <a:cubicBezTo>
                    <a:pt x="729162" y="1029557"/>
                    <a:pt x="339637" y="1013571"/>
                    <a:pt x="206953" y="1010374"/>
                  </a:cubicBezTo>
                  <a:lnTo>
                    <a:pt x="85459" y="1013571"/>
                  </a:lnTo>
                  <a:cubicBezTo>
                    <a:pt x="54020" y="1014637"/>
                    <a:pt x="27910" y="1022629"/>
                    <a:pt x="18318" y="1016768"/>
                  </a:cubicBezTo>
                  <a:cubicBezTo>
                    <a:pt x="8726" y="1010907"/>
                    <a:pt x="30737" y="997380"/>
                    <a:pt x="27909" y="978402"/>
                  </a:cubicBezTo>
                  <a:cubicBezTo>
                    <a:pt x="25081" y="959424"/>
                    <a:pt x="692" y="928722"/>
                    <a:pt x="1348" y="902899"/>
                  </a:cubicBezTo>
                  <a:cubicBezTo>
                    <a:pt x="2004" y="877076"/>
                    <a:pt x="-10948" y="848178"/>
                    <a:pt x="31845" y="823461"/>
                  </a:cubicBezTo>
                  <a:cubicBezTo>
                    <a:pt x="74638" y="798744"/>
                    <a:pt x="202280" y="787390"/>
                    <a:pt x="258108" y="754598"/>
                  </a:cubicBezTo>
                  <a:cubicBezTo>
                    <a:pt x="313936" y="721806"/>
                    <a:pt x="340703" y="674135"/>
                    <a:pt x="366813" y="626710"/>
                  </a:cubicBezTo>
                  <a:cubicBezTo>
                    <a:pt x="392923" y="579285"/>
                    <a:pt x="438340" y="528252"/>
                    <a:pt x="414771" y="470047"/>
                  </a:cubicBezTo>
                  <a:cubicBezTo>
                    <a:pt x="391202" y="411842"/>
                    <a:pt x="272577" y="332854"/>
                    <a:pt x="225398" y="277477"/>
                  </a:cubicBezTo>
                  <a:cubicBezTo>
                    <a:pt x="178219" y="222100"/>
                    <a:pt x="141697" y="176560"/>
                    <a:pt x="131695" y="137784"/>
                  </a:cubicBezTo>
                  <a:cubicBezTo>
                    <a:pt x="121694" y="99008"/>
                    <a:pt x="106241" y="63469"/>
                    <a:pt x="165389" y="44819"/>
                  </a:cubicBezTo>
                  <a:cubicBezTo>
                    <a:pt x="224537" y="26169"/>
                    <a:pt x="388127" y="17110"/>
                    <a:pt x="494701" y="9650"/>
                  </a:cubicBezTo>
                  <a:cubicBezTo>
                    <a:pt x="601275" y="2190"/>
                    <a:pt x="720104" y="591"/>
                    <a:pt x="788844" y="5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Freeform 308"/>
            <p:cNvSpPr/>
            <p:nvPr/>
          </p:nvSpPr>
          <p:spPr>
            <a:xfrm>
              <a:off x="6531634" y="4958679"/>
              <a:ext cx="666778" cy="876367"/>
            </a:xfrm>
            <a:custGeom>
              <a:avLst/>
              <a:gdLst>
                <a:gd name="connsiteX0" fmla="*/ 3449 w 666778"/>
                <a:gd name="connsiteY0" fmla="*/ 70521 h 876367"/>
                <a:gd name="connsiteX1" fmla="*/ 13040 w 666778"/>
                <a:gd name="connsiteY1" fmla="*/ 182423 h 876367"/>
                <a:gd name="connsiteX2" fmla="*/ 41815 w 666778"/>
                <a:gd name="connsiteY2" fmla="*/ 233578 h 876367"/>
                <a:gd name="connsiteX3" fmla="*/ 89773 w 666778"/>
                <a:gd name="connsiteY3" fmla="*/ 284734 h 876367"/>
                <a:gd name="connsiteX4" fmla="*/ 147323 w 666778"/>
                <a:gd name="connsiteY4" fmla="*/ 355072 h 876367"/>
                <a:gd name="connsiteX5" fmla="*/ 240042 w 666778"/>
                <a:gd name="connsiteY5" fmla="*/ 441397 h 876367"/>
                <a:gd name="connsiteX6" fmla="*/ 345549 w 666778"/>
                <a:gd name="connsiteY6" fmla="*/ 498946 h 876367"/>
                <a:gd name="connsiteX7" fmla="*/ 438268 w 666778"/>
                <a:gd name="connsiteY7" fmla="*/ 610848 h 876367"/>
                <a:gd name="connsiteX8" fmla="*/ 470240 w 666778"/>
                <a:gd name="connsiteY8" fmla="*/ 681187 h 876367"/>
                <a:gd name="connsiteX9" fmla="*/ 447860 w 666778"/>
                <a:gd name="connsiteY9" fmla="*/ 777103 h 876367"/>
                <a:gd name="connsiteX10" fmla="*/ 406296 w 666778"/>
                <a:gd name="connsiteY10" fmla="*/ 841047 h 876367"/>
                <a:gd name="connsiteX11" fmla="*/ 399902 w 666778"/>
                <a:gd name="connsiteY11" fmla="*/ 876216 h 876367"/>
                <a:gd name="connsiteX12" fmla="*/ 460649 w 666778"/>
                <a:gd name="connsiteY12" fmla="*/ 828258 h 876367"/>
                <a:gd name="connsiteX13" fmla="*/ 566156 w 666778"/>
                <a:gd name="connsiteY13" fmla="*/ 783497 h 876367"/>
                <a:gd name="connsiteX14" fmla="*/ 665269 w 666778"/>
                <a:gd name="connsiteY14" fmla="*/ 610848 h 876367"/>
                <a:gd name="connsiteX15" fmla="*/ 486226 w 666778"/>
                <a:gd name="connsiteY15" fmla="*/ 313508 h 876367"/>
                <a:gd name="connsiteX16" fmla="*/ 70590 w 666778"/>
                <a:gd name="connsiteY16" fmla="*/ 12971 h 876367"/>
                <a:gd name="connsiteX17" fmla="*/ 3449 w 666778"/>
                <a:gd name="connsiteY17" fmla="*/ 70521 h 876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66778" h="876367">
                  <a:moveTo>
                    <a:pt x="3449" y="70521"/>
                  </a:moveTo>
                  <a:cubicBezTo>
                    <a:pt x="-6143" y="98763"/>
                    <a:pt x="6646" y="155247"/>
                    <a:pt x="13040" y="182423"/>
                  </a:cubicBezTo>
                  <a:cubicBezTo>
                    <a:pt x="19434" y="209599"/>
                    <a:pt x="29026" y="216526"/>
                    <a:pt x="41815" y="233578"/>
                  </a:cubicBezTo>
                  <a:cubicBezTo>
                    <a:pt x="54604" y="250630"/>
                    <a:pt x="72188" y="264485"/>
                    <a:pt x="89773" y="284734"/>
                  </a:cubicBezTo>
                  <a:cubicBezTo>
                    <a:pt x="107358" y="304983"/>
                    <a:pt x="122278" y="328962"/>
                    <a:pt x="147323" y="355072"/>
                  </a:cubicBezTo>
                  <a:cubicBezTo>
                    <a:pt x="172368" y="381182"/>
                    <a:pt x="207004" y="417418"/>
                    <a:pt x="240042" y="441397"/>
                  </a:cubicBezTo>
                  <a:cubicBezTo>
                    <a:pt x="273080" y="465376"/>
                    <a:pt x="312511" y="470704"/>
                    <a:pt x="345549" y="498946"/>
                  </a:cubicBezTo>
                  <a:cubicBezTo>
                    <a:pt x="378587" y="527188"/>
                    <a:pt x="417486" y="580475"/>
                    <a:pt x="438268" y="610848"/>
                  </a:cubicBezTo>
                  <a:cubicBezTo>
                    <a:pt x="459050" y="641222"/>
                    <a:pt x="468641" y="653478"/>
                    <a:pt x="470240" y="681187"/>
                  </a:cubicBezTo>
                  <a:cubicBezTo>
                    <a:pt x="471839" y="708896"/>
                    <a:pt x="458517" y="750460"/>
                    <a:pt x="447860" y="777103"/>
                  </a:cubicBezTo>
                  <a:cubicBezTo>
                    <a:pt x="437203" y="803746"/>
                    <a:pt x="414289" y="824528"/>
                    <a:pt x="406296" y="841047"/>
                  </a:cubicBezTo>
                  <a:cubicBezTo>
                    <a:pt x="398303" y="857566"/>
                    <a:pt x="390843" y="878348"/>
                    <a:pt x="399902" y="876216"/>
                  </a:cubicBezTo>
                  <a:cubicBezTo>
                    <a:pt x="408961" y="874085"/>
                    <a:pt x="432940" y="843711"/>
                    <a:pt x="460649" y="828258"/>
                  </a:cubicBezTo>
                  <a:cubicBezTo>
                    <a:pt x="488358" y="812805"/>
                    <a:pt x="532053" y="819732"/>
                    <a:pt x="566156" y="783497"/>
                  </a:cubicBezTo>
                  <a:cubicBezTo>
                    <a:pt x="600259" y="747262"/>
                    <a:pt x="678591" y="689180"/>
                    <a:pt x="665269" y="610848"/>
                  </a:cubicBezTo>
                  <a:cubicBezTo>
                    <a:pt x="651947" y="532516"/>
                    <a:pt x="585339" y="413154"/>
                    <a:pt x="486226" y="313508"/>
                  </a:cubicBezTo>
                  <a:cubicBezTo>
                    <a:pt x="387113" y="213862"/>
                    <a:pt x="149454" y="55067"/>
                    <a:pt x="70590" y="12971"/>
                  </a:cubicBezTo>
                  <a:cubicBezTo>
                    <a:pt x="-8274" y="-29125"/>
                    <a:pt x="13041" y="42279"/>
                    <a:pt x="3449" y="7052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40000"/>
                    <a:lumOff val="60000"/>
                  </a:schemeClr>
                </a:gs>
                <a:gs pos="75000">
                  <a:schemeClr val="accent1">
                    <a:lumMod val="7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Freeform 309"/>
            <p:cNvSpPr/>
            <p:nvPr/>
          </p:nvSpPr>
          <p:spPr>
            <a:xfrm>
              <a:off x="6268649" y="3708736"/>
              <a:ext cx="662996" cy="883130"/>
            </a:xfrm>
            <a:custGeom>
              <a:avLst/>
              <a:gdLst>
                <a:gd name="connsiteX0" fmla="*/ 611731 w 663048"/>
                <a:gd name="connsiteY0" fmla="*/ 150288 h 883130"/>
                <a:gd name="connsiteX1" fmla="*/ 525407 w 663048"/>
                <a:gd name="connsiteY1" fmla="*/ 137499 h 883130"/>
                <a:gd name="connsiteX2" fmla="*/ 464660 w 663048"/>
                <a:gd name="connsiteY2" fmla="*/ 92738 h 883130"/>
                <a:gd name="connsiteX3" fmla="*/ 403913 w 663048"/>
                <a:gd name="connsiteY3" fmla="*/ 89541 h 883130"/>
                <a:gd name="connsiteX4" fmla="*/ 355955 w 663048"/>
                <a:gd name="connsiteY4" fmla="*/ 63963 h 883130"/>
                <a:gd name="connsiteX5" fmla="*/ 301603 w 663048"/>
                <a:gd name="connsiteY5" fmla="*/ 22400 h 883130"/>
                <a:gd name="connsiteX6" fmla="*/ 228067 w 663048"/>
                <a:gd name="connsiteY6" fmla="*/ 19 h 883130"/>
                <a:gd name="connsiteX7" fmla="*/ 132151 w 663048"/>
                <a:gd name="connsiteY7" fmla="*/ 19202 h 883130"/>
                <a:gd name="connsiteX8" fmla="*/ 84193 w 663048"/>
                <a:gd name="connsiteY8" fmla="*/ 54372 h 883130"/>
                <a:gd name="connsiteX9" fmla="*/ 55418 w 663048"/>
                <a:gd name="connsiteY9" fmla="*/ 92738 h 883130"/>
                <a:gd name="connsiteX10" fmla="*/ 42629 w 663048"/>
                <a:gd name="connsiteY10" fmla="*/ 121513 h 883130"/>
                <a:gd name="connsiteX11" fmla="*/ 26643 w 663048"/>
                <a:gd name="connsiteY11" fmla="*/ 179063 h 883130"/>
                <a:gd name="connsiteX12" fmla="*/ 4263 w 663048"/>
                <a:gd name="connsiteY12" fmla="*/ 233415 h 883130"/>
                <a:gd name="connsiteX13" fmla="*/ 1066 w 663048"/>
                <a:gd name="connsiteY13" fmla="*/ 278176 h 883130"/>
                <a:gd name="connsiteX14" fmla="*/ 17052 w 663048"/>
                <a:gd name="connsiteY14" fmla="*/ 297359 h 883130"/>
                <a:gd name="connsiteX15" fmla="*/ 52221 w 663048"/>
                <a:gd name="connsiteY15" fmla="*/ 316542 h 883130"/>
                <a:gd name="connsiteX16" fmla="*/ 87390 w 663048"/>
                <a:gd name="connsiteY16" fmla="*/ 354909 h 883130"/>
                <a:gd name="connsiteX17" fmla="*/ 106573 w 663048"/>
                <a:gd name="connsiteY17" fmla="*/ 364500 h 883130"/>
                <a:gd name="connsiteX18" fmla="*/ 122559 w 663048"/>
                <a:gd name="connsiteY18" fmla="*/ 390078 h 883130"/>
                <a:gd name="connsiteX19" fmla="*/ 135348 w 663048"/>
                <a:gd name="connsiteY19" fmla="*/ 438036 h 883130"/>
                <a:gd name="connsiteX20" fmla="*/ 157729 w 663048"/>
                <a:gd name="connsiteY20" fmla="*/ 438036 h 883130"/>
                <a:gd name="connsiteX21" fmla="*/ 183306 w 663048"/>
                <a:gd name="connsiteY21" fmla="*/ 463614 h 883130"/>
                <a:gd name="connsiteX22" fmla="*/ 208884 w 663048"/>
                <a:gd name="connsiteY22" fmla="*/ 473205 h 883130"/>
                <a:gd name="connsiteX23" fmla="*/ 285617 w 663048"/>
                <a:gd name="connsiteY23" fmla="*/ 482797 h 883130"/>
                <a:gd name="connsiteX24" fmla="*/ 355955 w 663048"/>
                <a:gd name="connsiteY24" fmla="*/ 473205 h 883130"/>
                <a:gd name="connsiteX25" fmla="*/ 394322 w 663048"/>
                <a:gd name="connsiteY25" fmla="*/ 447628 h 883130"/>
                <a:gd name="connsiteX26" fmla="*/ 423096 w 663048"/>
                <a:gd name="connsiteY26" fmla="*/ 434839 h 883130"/>
                <a:gd name="connsiteX27" fmla="*/ 483843 w 663048"/>
                <a:gd name="connsiteY27" fmla="*/ 457219 h 883130"/>
                <a:gd name="connsiteX28" fmla="*/ 480646 w 663048"/>
                <a:gd name="connsiteY28" fmla="*/ 489191 h 883130"/>
                <a:gd name="connsiteX29" fmla="*/ 416702 w 663048"/>
                <a:gd name="connsiteY29" fmla="*/ 501980 h 883130"/>
                <a:gd name="connsiteX30" fmla="*/ 410308 w 663048"/>
                <a:gd name="connsiteY30" fmla="*/ 549938 h 883130"/>
                <a:gd name="connsiteX31" fmla="*/ 391124 w 663048"/>
                <a:gd name="connsiteY31" fmla="*/ 597896 h 883130"/>
                <a:gd name="connsiteX32" fmla="*/ 400716 w 663048"/>
                <a:gd name="connsiteY32" fmla="*/ 668235 h 883130"/>
                <a:gd name="connsiteX33" fmla="*/ 403913 w 663048"/>
                <a:gd name="connsiteY33" fmla="*/ 722587 h 883130"/>
                <a:gd name="connsiteX34" fmla="*/ 407110 w 663048"/>
                <a:gd name="connsiteY34" fmla="*/ 776940 h 883130"/>
                <a:gd name="connsiteX35" fmla="*/ 410308 w 663048"/>
                <a:gd name="connsiteY35" fmla="*/ 882447 h 883130"/>
                <a:gd name="connsiteX36" fmla="*/ 602140 w 663048"/>
                <a:gd name="connsiteY36" fmla="*/ 818503 h 883130"/>
                <a:gd name="connsiteX37" fmla="*/ 614929 w 663048"/>
                <a:gd name="connsiteY37" fmla="*/ 741770 h 883130"/>
                <a:gd name="connsiteX38" fmla="*/ 662887 w 663048"/>
                <a:gd name="connsiteY38" fmla="*/ 776940 h 883130"/>
                <a:gd name="connsiteX39" fmla="*/ 611731 w 663048"/>
                <a:gd name="connsiteY39" fmla="*/ 150288 h 883130"/>
                <a:gd name="connsiteX0" fmla="*/ 611731 w 662996"/>
                <a:gd name="connsiteY0" fmla="*/ 150288 h 883130"/>
                <a:gd name="connsiteX1" fmla="*/ 525407 w 662996"/>
                <a:gd name="connsiteY1" fmla="*/ 137499 h 883130"/>
                <a:gd name="connsiteX2" fmla="*/ 464660 w 662996"/>
                <a:gd name="connsiteY2" fmla="*/ 92738 h 883130"/>
                <a:gd name="connsiteX3" fmla="*/ 403913 w 662996"/>
                <a:gd name="connsiteY3" fmla="*/ 89541 h 883130"/>
                <a:gd name="connsiteX4" fmla="*/ 355955 w 662996"/>
                <a:gd name="connsiteY4" fmla="*/ 63963 h 883130"/>
                <a:gd name="connsiteX5" fmla="*/ 301603 w 662996"/>
                <a:gd name="connsiteY5" fmla="*/ 22400 h 883130"/>
                <a:gd name="connsiteX6" fmla="*/ 228067 w 662996"/>
                <a:gd name="connsiteY6" fmla="*/ 19 h 883130"/>
                <a:gd name="connsiteX7" fmla="*/ 132151 w 662996"/>
                <a:gd name="connsiteY7" fmla="*/ 19202 h 883130"/>
                <a:gd name="connsiteX8" fmla="*/ 84193 w 662996"/>
                <a:gd name="connsiteY8" fmla="*/ 54372 h 883130"/>
                <a:gd name="connsiteX9" fmla="*/ 55418 w 662996"/>
                <a:gd name="connsiteY9" fmla="*/ 92738 h 883130"/>
                <a:gd name="connsiteX10" fmla="*/ 42629 w 662996"/>
                <a:gd name="connsiteY10" fmla="*/ 121513 h 883130"/>
                <a:gd name="connsiteX11" fmla="*/ 26643 w 662996"/>
                <a:gd name="connsiteY11" fmla="*/ 179063 h 883130"/>
                <a:gd name="connsiteX12" fmla="*/ 4263 w 662996"/>
                <a:gd name="connsiteY12" fmla="*/ 233415 h 883130"/>
                <a:gd name="connsiteX13" fmla="*/ 1066 w 662996"/>
                <a:gd name="connsiteY13" fmla="*/ 278176 h 883130"/>
                <a:gd name="connsiteX14" fmla="*/ 17052 w 662996"/>
                <a:gd name="connsiteY14" fmla="*/ 297359 h 883130"/>
                <a:gd name="connsiteX15" fmla="*/ 52221 w 662996"/>
                <a:gd name="connsiteY15" fmla="*/ 316542 h 883130"/>
                <a:gd name="connsiteX16" fmla="*/ 87390 w 662996"/>
                <a:gd name="connsiteY16" fmla="*/ 354909 h 883130"/>
                <a:gd name="connsiteX17" fmla="*/ 106573 w 662996"/>
                <a:gd name="connsiteY17" fmla="*/ 364500 h 883130"/>
                <a:gd name="connsiteX18" fmla="*/ 122559 w 662996"/>
                <a:gd name="connsiteY18" fmla="*/ 390078 h 883130"/>
                <a:gd name="connsiteX19" fmla="*/ 135348 w 662996"/>
                <a:gd name="connsiteY19" fmla="*/ 438036 h 883130"/>
                <a:gd name="connsiteX20" fmla="*/ 157729 w 662996"/>
                <a:gd name="connsiteY20" fmla="*/ 438036 h 883130"/>
                <a:gd name="connsiteX21" fmla="*/ 183306 w 662996"/>
                <a:gd name="connsiteY21" fmla="*/ 463614 h 883130"/>
                <a:gd name="connsiteX22" fmla="*/ 208884 w 662996"/>
                <a:gd name="connsiteY22" fmla="*/ 473205 h 883130"/>
                <a:gd name="connsiteX23" fmla="*/ 285617 w 662996"/>
                <a:gd name="connsiteY23" fmla="*/ 482797 h 883130"/>
                <a:gd name="connsiteX24" fmla="*/ 355955 w 662996"/>
                <a:gd name="connsiteY24" fmla="*/ 473205 h 883130"/>
                <a:gd name="connsiteX25" fmla="*/ 394322 w 662996"/>
                <a:gd name="connsiteY25" fmla="*/ 447628 h 883130"/>
                <a:gd name="connsiteX26" fmla="*/ 423096 w 662996"/>
                <a:gd name="connsiteY26" fmla="*/ 434839 h 883130"/>
                <a:gd name="connsiteX27" fmla="*/ 483843 w 662996"/>
                <a:gd name="connsiteY27" fmla="*/ 457219 h 883130"/>
                <a:gd name="connsiteX28" fmla="*/ 480646 w 662996"/>
                <a:gd name="connsiteY28" fmla="*/ 489191 h 883130"/>
                <a:gd name="connsiteX29" fmla="*/ 416702 w 662996"/>
                <a:gd name="connsiteY29" fmla="*/ 501980 h 883130"/>
                <a:gd name="connsiteX30" fmla="*/ 410308 w 662996"/>
                <a:gd name="connsiteY30" fmla="*/ 549938 h 883130"/>
                <a:gd name="connsiteX31" fmla="*/ 391124 w 662996"/>
                <a:gd name="connsiteY31" fmla="*/ 597896 h 883130"/>
                <a:gd name="connsiteX32" fmla="*/ 400716 w 662996"/>
                <a:gd name="connsiteY32" fmla="*/ 668235 h 883130"/>
                <a:gd name="connsiteX33" fmla="*/ 403913 w 662996"/>
                <a:gd name="connsiteY33" fmla="*/ 722587 h 883130"/>
                <a:gd name="connsiteX34" fmla="*/ 407110 w 662996"/>
                <a:gd name="connsiteY34" fmla="*/ 776940 h 883130"/>
                <a:gd name="connsiteX35" fmla="*/ 410308 w 662996"/>
                <a:gd name="connsiteY35" fmla="*/ 882447 h 883130"/>
                <a:gd name="connsiteX36" fmla="*/ 602140 w 662996"/>
                <a:gd name="connsiteY36" fmla="*/ 818503 h 883130"/>
                <a:gd name="connsiteX37" fmla="*/ 614929 w 662996"/>
                <a:gd name="connsiteY37" fmla="*/ 741770 h 883130"/>
                <a:gd name="connsiteX38" fmla="*/ 662887 w 662996"/>
                <a:gd name="connsiteY38" fmla="*/ 776940 h 883130"/>
                <a:gd name="connsiteX39" fmla="*/ 611731 w 662996"/>
                <a:gd name="connsiteY39" fmla="*/ 150288 h 883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62996" h="883130">
                  <a:moveTo>
                    <a:pt x="611731" y="150288"/>
                  </a:moveTo>
                  <a:cubicBezTo>
                    <a:pt x="604804" y="123645"/>
                    <a:pt x="549919" y="147091"/>
                    <a:pt x="525407" y="137499"/>
                  </a:cubicBezTo>
                  <a:cubicBezTo>
                    <a:pt x="500895" y="127907"/>
                    <a:pt x="484909" y="100731"/>
                    <a:pt x="464660" y="92738"/>
                  </a:cubicBezTo>
                  <a:cubicBezTo>
                    <a:pt x="444411" y="84745"/>
                    <a:pt x="422030" y="94337"/>
                    <a:pt x="403913" y="89541"/>
                  </a:cubicBezTo>
                  <a:cubicBezTo>
                    <a:pt x="385796" y="84745"/>
                    <a:pt x="373007" y="75153"/>
                    <a:pt x="355955" y="63963"/>
                  </a:cubicBezTo>
                  <a:cubicBezTo>
                    <a:pt x="338903" y="52773"/>
                    <a:pt x="322918" y="33057"/>
                    <a:pt x="301603" y="22400"/>
                  </a:cubicBezTo>
                  <a:cubicBezTo>
                    <a:pt x="280288" y="11743"/>
                    <a:pt x="256309" y="552"/>
                    <a:pt x="228067" y="19"/>
                  </a:cubicBezTo>
                  <a:cubicBezTo>
                    <a:pt x="199825" y="-514"/>
                    <a:pt x="156130" y="10143"/>
                    <a:pt x="132151" y="19202"/>
                  </a:cubicBezTo>
                  <a:cubicBezTo>
                    <a:pt x="108172" y="28261"/>
                    <a:pt x="96982" y="42116"/>
                    <a:pt x="84193" y="54372"/>
                  </a:cubicBezTo>
                  <a:cubicBezTo>
                    <a:pt x="71404" y="66628"/>
                    <a:pt x="62345" y="81548"/>
                    <a:pt x="55418" y="92738"/>
                  </a:cubicBezTo>
                  <a:cubicBezTo>
                    <a:pt x="48491" y="103928"/>
                    <a:pt x="47425" y="107126"/>
                    <a:pt x="42629" y="121513"/>
                  </a:cubicBezTo>
                  <a:cubicBezTo>
                    <a:pt x="37833" y="135900"/>
                    <a:pt x="33037" y="160413"/>
                    <a:pt x="26643" y="179063"/>
                  </a:cubicBezTo>
                  <a:cubicBezTo>
                    <a:pt x="20249" y="197713"/>
                    <a:pt x="8526" y="216896"/>
                    <a:pt x="4263" y="233415"/>
                  </a:cubicBezTo>
                  <a:cubicBezTo>
                    <a:pt x="0" y="249934"/>
                    <a:pt x="-1066" y="267519"/>
                    <a:pt x="1066" y="278176"/>
                  </a:cubicBezTo>
                  <a:cubicBezTo>
                    <a:pt x="3197" y="288833"/>
                    <a:pt x="8526" y="290965"/>
                    <a:pt x="17052" y="297359"/>
                  </a:cubicBezTo>
                  <a:cubicBezTo>
                    <a:pt x="25578" y="303753"/>
                    <a:pt x="40498" y="306950"/>
                    <a:pt x="52221" y="316542"/>
                  </a:cubicBezTo>
                  <a:cubicBezTo>
                    <a:pt x="63944" y="326134"/>
                    <a:pt x="78331" y="346916"/>
                    <a:pt x="87390" y="354909"/>
                  </a:cubicBezTo>
                  <a:cubicBezTo>
                    <a:pt x="96449" y="362902"/>
                    <a:pt x="100712" y="358639"/>
                    <a:pt x="106573" y="364500"/>
                  </a:cubicBezTo>
                  <a:cubicBezTo>
                    <a:pt x="112434" y="370361"/>
                    <a:pt x="117763" y="377822"/>
                    <a:pt x="122559" y="390078"/>
                  </a:cubicBezTo>
                  <a:cubicBezTo>
                    <a:pt x="127355" y="402334"/>
                    <a:pt x="129486" y="430043"/>
                    <a:pt x="135348" y="438036"/>
                  </a:cubicBezTo>
                  <a:cubicBezTo>
                    <a:pt x="141210" y="446029"/>
                    <a:pt x="149736" y="433773"/>
                    <a:pt x="157729" y="438036"/>
                  </a:cubicBezTo>
                  <a:cubicBezTo>
                    <a:pt x="165722" y="442299"/>
                    <a:pt x="174780" y="457753"/>
                    <a:pt x="183306" y="463614"/>
                  </a:cubicBezTo>
                  <a:cubicBezTo>
                    <a:pt x="191832" y="469475"/>
                    <a:pt x="191832" y="470008"/>
                    <a:pt x="208884" y="473205"/>
                  </a:cubicBezTo>
                  <a:cubicBezTo>
                    <a:pt x="225936" y="476402"/>
                    <a:pt x="261105" y="482797"/>
                    <a:pt x="285617" y="482797"/>
                  </a:cubicBezTo>
                  <a:cubicBezTo>
                    <a:pt x="310129" y="482797"/>
                    <a:pt x="337838" y="479066"/>
                    <a:pt x="355955" y="473205"/>
                  </a:cubicBezTo>
                  <a:cubicBezTo>
                    <a:pt x="374072" y="467344"/>
                    <a:pt x="383132" y="454022"/>
                    <a:pt x="394322" y="447628"/>
                  </a:cubicBezTo>
                  <a:cubicBezTo>
                    <a:pt x="405512" y="441234"/>
                    <a:pt x="408176" y="433240"/>
                    <a:pt x="423096" y="434839"/>
                  </a:cubicBezTo>
                  <a:cubicBezTo>
                    <a:pt x="438016" y="436438"/>
                    <a:pt x="474251" y="448160"/>
                    <a:pt x="483843" y="457219"/>
                  </a:cubicBezTo>
                  <a:cubicBezTo>
                    <a:pt x="493435" y="466278"/>
                    <a:pt x="491836" y="481731"/>
                    <a:pt x="480646" y="489191"/>
                  </a:cubicBezTo>
                  <a:cubicBezTo>
                    <a:pt x="469456" y="496651"/>
                    <a:pt x="428425" y="491855"/>
                    <a:pt x="416702" y="501980"/>
                  </a:cubicBezTo>
                  <a:cubicBezTo>
                    <a:pt x="404979" y="512105"/>
                    <a:pt x="414571" y="533952"/>
                    <a:pt x="410308" y="549938"/>
                  </a:cubicBezTo>
                  <a:cubicBezTo>
                    <a:pt x="406045" y="565924"/>
                    <a:pt x="392723" y="578180"/>
                    <a:pt x="391124" y="597896"/>
                  </a:cubicBezTo>
                  <a:cubicBezTo>
                    <a:pt x="389525" y="617612"/>
                    <a:pt x="398585" y="647453"/>
                    <a:pt x="400716" y="668235"/>
                  </a:cubicBezTo>
                  <a:cubicBezTo>
                    <a:pt x="402847" y="689017"/>
                    <a:pt x="403913" y="722587"/>
                    <a:pt x="403913" y="722587"/>
                  </a:cubicBezTo>
                  <a:cubicBezTo>
                    <a:pt x="404979" y="740704"/>
                    <a:pt x="406044" y="750297"/>
                    <a:pt x="407110" y="776940"/>
                  </a:cubicBezTo>
                  <a:cubicBezTo>
                    <a:pt x="408176" y="803583"/>
                    <a:pt x="377803" y="875520"/>
                    <a:pt x="410308" y="882447"/>
                  </a:cubicBezTo>
                  <a:cubicBezTo>
                    <a:pt x="442813" y="889374"/>
                    <a:pt x="568037" y="841949"/>
                    <a:pt x="602140" y="818503"/>
                  </a:cubicBezTo>
                  <a:cubicBezTo>
                    <a:pt x="636243" y="795057"/>
                    <a:pt x="604804" y="748697"/>
                    <a:pt x="614929" y="741770"/>
                  </a:cubicBezTo>
                  <a:cubicBezTo>
                    <a:pt x="625054" y="734843"/>
                    <a:pt x="660223" y="870724"/>
                    <a:pt x="662887" y="776940"/>
                  </a:cubicBezTo>
                  <a:cubicBezTo>
                    <a:pt x="665551" y="683156"/>
                    <a:pt x="618658" y="176931"/>
                    <a:pt x="611731" y="15028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40000"/>
                    <a:lumOff val="60000"/>
                  </a:schemeClr>
                </a:gs>
                <a:gs pos="47000">
                  <a:schemeClr val="accent1">
                    <a:lumMod val="75000"/>
                  </a:schemeClr>
                </a:gs>
              </a:gsLst>
              <a:lin ang="81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Freeform 310"/>
            <p:cNvSpPr/>
            <p:nvPr/>
          </p:nvSpPr>
          <p:spPr>
            <a:xfrm>
              <a:off x="6380644" y="4146637"/>
              <a:ext cx="422556" cy="512007"/>
            </a:xfrm>
            <a:custGeom>
              <a:avLst/>
              <a:gdLst>
                <a:gd name="connsiteX0" fmla="*/ 160833 w 422556"/>
                <a:gd name="connsiteY0" fmla="*/ 135 h 512007"/>
                <a:gd name="connsiteX1" fmla="*/ 87297 w 422556"/>
                <a:gd name="connsiteY1" fmla="*/ 12924 h 512007"/>
                <a:gd name="connsiteX2" fmla="*/ 55325 w 422556"/>
                <a:gd name="connsiteY2" fmla="*/ 51290 h 512007"/>
                <a:gd name="connsiteX3" fmla="*/ 4170 w 422556"/>
                <a:gd name="connsiteY3" fmla="*/ 140812 h 512007"/>
                <a:gd name="connsiteX4" fmla="*/ 4170 w 422556"/>
                <a:gd name="connsiteY4" fmla="*/ 175981 h 512007"/>
                <a:gd name="connsiteX5" fmla="*/ 13762 w 422556"/>
                <a:gd name="connsiteY5" fmla="*/ 223939 h 512007"/>
                <a:gd name="connsiteX6" fmla="*/ 74508 w 422556"/>
                <a:gd name="connsiteY6" fmla="*/ 329447 h 512007"/>
                <a:gd name="connsiteX7" fmla="*/ 141650 w 422556"/>
                <a:gd name="connsiteY7" fmla="*/ 454138 h 512007"/>
                <a:gd name="connsiteX8" fmla="*/ 202397 w 422556"/>
                <a:gd name="connsiteY8" fmla="*/ 511687 h 512007"/>
                <a:gd name="connsiteX9" fmla="*/ 410215 w 422556"/>
                <a:gd name="connsiteY9" fmla="*/ 473321 h 512007"/>
                <a:gd name="connsiteX10" fmla="*/ 387834 w 422556"/>
                <a:gd name="connsiteY10" fmla="*/ 390194 h 512007"/>
                <a:gd name="connsiteX11" fmla="*/ 298313 w 422556"/>
                <a:gd name="connsiteY11" fmla="*/ 355025 h 512007"/>
                <a:gd name="connsiteX12" fmla="*/ 224777 w 422556"/>
                <a:gd name="connsiteY12" fmla="*/ 284686 h 512007"/>
                <a:gd name="connsiteX13" fmla="*/ 148044 w 422556"/>
                <a:gd name="connsiteY13" fmla="*/ 188770 h 512007"/>
                <a:gd name="connsiteX14" fmla="*/ 167227 w 422556"/>
                <a:gd name="connsiteY14" fmla="*/ 179178 h 512007"/>
                <a:gd name="connsiteX15" fmla="*/ 227974 w 422556"/>
                <a:gd name="connsiteY15" fmla="*/ 182376 h 512007"/>
                <a:gd name="connsiteX16" fmla="*/ 272735 w 422556"/>
                <a:gd name="connsiteY16" fmla="*/ 169587 h 512007"/>
                <a:gd name="connsiteX17" fmla="*/ 311101 w 422556"/>
                <a:gd name="connsiteY17" fmla="*/ 169587 h 512007"/>
                <a:gd name="connsiteX18" fmla="*/ 311101 w 422556"/>
                <a:gd name="connsiteY18" fmla="*/ 131220 h 512007"/>
                <a:gd name="connsiteX19" fmla="*/ 288721 w 422556"/>
                <a:gd name="connsiteY19" fmla="*/ 76868 h 512007"/>
                <a:gd name="connsiteX20" fmla="*/ 269538 w 422556"/>
                <a:gd name="connsiteY20" fmla="*/ 48093 h 512007"/>
                <a:gd name="connsiteX21" fmla="*/ 218383 w 422556"/>
                <a:gd name="connsiteY21" fmla="*/ 19318 h 512007"/>
                <a:gd name="connsiteX22" fmla="*/ 160833 w 422556"/>
                <a:gd name="connsiteY22" fmla="*/ 135 h 51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22556" h="512007">
                  <a:moveTo>
                    <a:pt x="160833" y="135"/>
                  </a:moveTo>
                  <a:cubicBezTo>
                    <a:pt x="138985" y="-931"/>
                    <a:pt x="104882" y="4398"/>
                    <a:pt x="87297" y="12924"/>
                  </a:cubicBezTo>
                  <a:cubicBezTo>
                    <a:pt x="69712" y="21450"/>
                    <a:pt x="69179" y="29975"/>
                    <a:pt x="55325" y="51290"/>
                  </a:cubicBezTo>
                  <a:cubicBezTo>
                    <a:pt x="41470" y="72605"/>
                    <a:pt x="12696" y="120030"/>
                    <a:pt x="4170" y="140812"/>
                  </a:cubicBezTo>
                  <a:cubicBezTo>
                    <a:pt x="-4356" y="161594"/>
                    <a:pt x="2571" y="162127"/>
                    <a:pt x="4170" y="175981"/>
                  </a:cubicBezTo>
                  <a:cubicBezTo>
                    <a:pt x="5769" y="189836"/>
                    <a:pt x="2039" y="198361"/>
                    <a:pt x="13762" y="223939"/>
                  </a:cubicBezTo>
                  <a:cubicBezTo>
                    <a:pt x="25485" y="249517"/>
                    <a:pt x="53193" y="291081"/>
                    <a:pt x="74508" y="329447"/>
                  </a:cubicBezTo>
                  <a:cubicBezTo>
                    <a:pt x="95823" y="367813"/>
                    <a:pt x="120335" y="423765"/>
                    <a:pt x="141650" y="454138"/>
                  </a:cubicBezTo>
                  <a:cubicBezTo>
                    <a:pt x="162965" y="484511"/>
                    <a:pt x="157636" y="508490"/>
                    <a:pt x="202397" y="511687"/>
                  </a:cubicBezTo>
                  <a:cubicBezTo>
                    <a:pt x="247158" y="514884"/>
                    <a:pt x="379309" y="493570"/>
                    <a:pt x="410215" y="473321"/>
                  </a:cubicBezTo>
                  <a:cubicBezTo>
                    <a:pt x="441121" y="453072"/>
                    <a:pt x="406484" y="409910"/>
                    <a:pt x="387834" y="390194"/>
                  </a:cubicBezTo>
                  <a:cubicBezTo>
                    <a:pt x="369184" y="370478"/>
                    <a:pt x="325489" y="372610"/>
                    <a:pt x="298313" y="355025"/>
                  </a:cubicBezTo>
                  <a:cubicBezTo>
                    <a:pt x="271137" y="337440"/>
                    <a:pt x="249822" y="312395"/>
                    <a:pt x="224777" y="284686"/>
                  </a:cubicBezTo>
                  <a:cubicBezTo>
                    <a:pt x="199732" y="256977"/>
                    <a:pt x="157636" y="206355"/>
                    <a:pt x="148044" y="188770"/>
                  </a:cubicBezTo>
                  <a:cubicBezTo>
                    <a:pt x="138452" y="171185"/>
                    <a:pt x="153905" y="180244"/>
                    <a:pt x="167227" y="179178"/>
                  </a:cubicBezTo>
                  <a:cubicBezTo>
                    <a:pt x="180549" y="178112"/>
                    <a:pt x="210389" y="183975"/>
                    <a:pt x="227974" y="182376"/>
                  </a:cubicBezTo>
                  <a:cubicBezTo>
                    <a:pt x="245559" y="180778"/>
                    <a:pt x="258881" y="171718"/>
                    <a:pt x="272735" y="169587"/>
                  </a:cubicBezTo>
                  <a:cubicBezTo>
                    <a:pt x="286589" y="167456"/>
                    <a:pt x="304707" y="175982"/>
                    <a:pt x="311101" y="169587"/>
                  </a:cubicBezTo>
                  <a:cubicBezTo>
                    <a:pt x="317495" y="163193"/>
                    <a:pt x="314831" y="146673"/>
                    <a:pt x="311101" y="131220"/>
                  </a:cubicBezTo>
                  <a:cubicBezTo>
                    <a:pt x="307371" y="115767"/>
                    <a:pt x="295648" y="90723"/>
                    <a:pt x="288721" y="76868"/>
                  </a:cubicBezTo>
                  <a:cubicBezTo>
                    <a:pt x="281794" y="63014"/>
                    <a:pt x="281261" y="57685"/>
                    <a:pt x="269538" y="48093"/>
                  </a:cubicBezTo>
                  <a:cubicBezTo>
                    <a:pt x="257815" y="38501"/>
                    <a:pt x="240763" y="27844"/>
                    <a:pt x="218383" y="19318"/>
                  </a:cubicBezTo>
                  <a:cubicBezTo>
                    <a:pt x="196003" y="10792"/>
                    <a:pt x="182681" y="1201"/>
                    <a:pt x="160833" y="13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40000"/>
                    <a:lumOff val="60000"/>
                  </a:schemeClr>
                </a:gs>
                <a:gs pos="54000">
                  <a:schemeClr val="accent1">
                    <a:lumMod val="7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Freeform 311"/>
            <p:cNvSpPr/>
            <p:nvPr/>
          </p:nvSpPr>
          <p:spPr>
            <a:xfrm>
              <a:off x="6883575" y="3812474"/>
              <a:ext cx="784897" cy="949441"/>
            </a:xfrm>
            <a:custGeom>
              <a:avLst/>
              <a:gdLst>
                <a:gd name="connsiteX0" fmla="*/ 195032 w 784897"/>
                <a:gd name="connsiteY0" fmla="*/ 16390 h 967239"/>
                <a:gd name="connsiteX1" fmla="*/ 262173 w 784897"/>
                <a:gd name="connsiteY1" fmla="*/ 35573 h 967239"/>
                <a:gd name="connsiteX2" fmla="*/ 310131 w 784897"/>
                <a:gd name="connsiteY2" fmla="*/ 61151 h 967239"/>
                <a:gd name="connsiteX3" fmla="*/ 322920 w 784897"/>
                <a:gd name="connsiteY3" fmla="*/ 77137 h 967239"/>
                <a:gd name="connsiteX4" fmla="*/ 370878 w 784897"/>
                <a:gd name="connsiteY4" fmla="*/ 105911 h 967239"/>
                <a:gd name="connsiteX5" fmla="*/ 409245 w 784897"/>
                <a:gd name="connsiteY5" fmla="*/ 144278 h 967239"/>
                <a:gd name="connsiteX6" fmla="*/ 469991 w 784897"/>
                <a:gd name="connsiteY6" fmla="*/ 221011 h 967239"/>
                <a:gd name="connsiteX7" fmla="*/ 514752 w 784897"/>
                <a:gd name="connsiteY7" fmla="*/ 259377 h 967239"/>
                <a:gd name="connsiteX8" fmla="*/ 569105 w 784897"/>
                <a:gd name="connsiteY8" fmla="*/ 291349 h 967239"/>
                <a:gd name="connsiteX9" fmla="*/ 629852 w 784897"/>
                <a:gd name="connsiteY9" fmla="*/ 380871 h 967239"/>
                <a:gd name="connsiteX10" fmla="*/ 642640 w 784897"/>
                <a:gd name="connsiteY10" fmla="*/ 441618 h 967239"/>
                <a:gd name="connsiteX11" fmla="*/ 658626 w 784897"/>
                <a:gd name="connsiteY11" fmla="*/ 492773 h 967239"/>
                <a:gd name="connsiteX12" fmla="*/ 732162 w 784897"/>
                <a:gd name="connsiteY12" fmla="*/ 614267 h 967239"/>
                <a:gd name="connsiteX13" fmla="*/ 764134 w 784897"/>
                <a:gd name="connsiteY13" fmla="*/ 732563 h 967239"/>
                <a:gd name="connsiteX14" fmla="*/ 783317 w 784897"/>
                <a:gd name="connsiteY14" fmla="*/ 812493 h 967239"/>
                <a:gd name="connsiteX15" fmla="*/ 722570 w 784897"/>
                <a:gd name="connsiteY15" fmla="*/ 937184 h 967239"/>
                <a:gd name="connsiteX16" fmla="*/ 441217 w 784897"/>
                <a:gd name="connsiteY16" fmla="*/ 962762 h 967239"/>
                <a:gd name="connsiteX17" fmla="*/ 230201 w 784897"/>
                <a:gd name="connsiteY17" fmla="*/ 866846 h 967239"/>
                <a:gd name="connsiteX18" fmla="*/ 137482 w 784897"/>
                <a:gd name="connsiteY18" fmla="*/ 774127 h 967239"/>
                <a:gd name="connsiteX19" fmla="*/ 95919 w 784897"/>
                <a:gd name="connsiteY19" fmla="*/ 729366 h 967239"/>
                <a:gd name="connsiteX20" fmla="*/ 3 w 784897"/>
                <a:gd name="connsiteY20" fmla="*/ 671816 h 967239"/>
                <a:gd name="connsiteX21" fmla="*/ 92722 w 784897"/>
                <a:gd name="connsiteY21" fmla="*/ 294546 h 967239"/>
                <a:gd name="connsiteX22" fmla="*/ 195032 w 784897"/>
                <a:gd name="connsiteY22" fmla="*/ 16390 h 967239"/>
                <a:gd name="connsiteX0" fmla="*/ 134285 w 784897"/>
                <a:gd name="connsiteY0" fmla="*/ 20972 h 949441"/>
                <a:gd name="connsiteX1" fmla="*/ 262173 w 784897"/>
                <a:gd name="connsiteY1" fmla="*/ 17775 h 949441"/>
                <a:gd name="connsiteX2" fmla="*/ 310131 w 784897"/>
                <a:gd name="connsiteY2" fmla="*/ 43353 h 949441"/>
                <a:gd name="connsiteX3" fmla="*/ 322920 w 784897"/>
                <a:gd name="connsiteY3" fmla="*/ 59339 h 949441"/>
                <a:gd name="connsiteX4" fmla="*/ 370878 w 784897"/>
                <a:gd name="connsiteY4" fmla="*/ 88113 h 949441"/>
                <a:gd name="connsiteX5" fmla="*/ 409245 w 784897"/>
                <a:gd name="connsiteY5" fmla="*/ 126480 h 949441"/>
                <a:gd name="connsiteX6" fmla="*/ 469991 w 784897"/>
                <a:gd name="connsiteY6" fmla="*/ 203213 h 949441"/>
                <a:gd name="connsiteX7" fmla="*/ 514752 w 784897"/>
                <a:gd name="connsiteY7" fmla="*/ 241579 h 949441"/>
                <a:gd name="connsiteX8" fmla="*/ 569105 w 784897"/>
                <a:gd name="connsiteY8" fmla="*/ 273551 h 949441"/>
                <a:gd name="connsiteX9" fmla="*/ 629852 w 784897"/>
                <a:gd name="connsiteY9" fmla="*/ 363073 h 949441"/>
                <a:gd name="connsiteX10" fmla="*/ 642640 w 784897"/>
                <a:gd name="connsiteY10" fmla="*/ 423820 h 949441"/>
                <a:gd name="connsiteX11" fmla="*/ 658626 w 784897"/>
                <a:gd name="connsiteY11" fmla="*/ 474975 h 949441"/>
                <a:gd name="connsiteX12" fmla="*/ 732162 w 784897"/>
                <a:gd name="connsiteY12" fmla="*/ 596469 h 949441"/>
                <a:gd name="connsiteX13" fmla="*/ 764134 w 784897"/>
                <a:gd name="connsiteY13" fmla="*/ 714765 h 949441"/>
                <a:gd name="connsiteX14" fmla="*/ 783317 w 784897"/>
                <a:gd name="connsiteY14" fmla="*/ 794695 h 949441"/>
                <a:gd name="connsiteX15" fmla="*/ 722570 w 784897"/>
                <a:gd name="connsiteY15" fmla="*/ 919386 h 949441"/>
                <a:gd name="connsiteX16" fmla="*/ 441217 w 784897"/>
                <a:gd name="connsiteY16" fmla="*/ 944964 h 949441"/>
                <a:gd name="connsiteX17" fmla="*/ 230201 w 784897"/>
                <a:gd name="connsiteY17" fmla="*/ 849048 h 949441"/>
                <a:gd name="connsiteX18" fmla="*/ 137482 w 784897"/>
                <a:gd name="connsiteY18" fmla="*/ 756329 h 949441"/>
                <a:gd name="connsiteX19" fmla="*/ 95919 w 784897"/>
                <a:gd name="connsiteY19" fmla="*/ 711568 h 949441"/>
                <a:gd name="connsiteX20" fmla="*/ 3 w 784897"/>
                <a:gd name="connsiteY20" fmla="*/ 654018 h 949441"/>
                <a:gd name="connsiteX21" fmla="*/ 92722 w 784897"/>
                <a:gd name="connsiteY21" fmla="*/ 276748 h 949441"/>
                <a:gd name="connsiteX22" fmla="*/ 134285 w 784897"/>
                <a:gd name="connsiteY22" fmla="*/ 20972 h 949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84897" h="949441">
                  <a:moveTo>
                    <a:pt x="134285" y="20972"/>
                  </a:moveTo>
                  <a:cubicBezTo>
                    <a:pt x="162527" y="-22190"/>
                    <a:pt x="232865" y="14045"/>
                    <a:pt x="262173" y="17775"/>
                  </a:cubicBezTo>
                  <a:cubicBezTo>
                    <a:pt x="291481" y="21505"/>
                    <a:pt x="300007" y="36426"/>
                    <a:pt x="310131" y="43353"/>
                  </a:cubicBezTo>
                  <a:cubicBezTo>
                    <a:pt x="320255" y="50280"/>
                    <a:pt x="312796" y="51879"/>
                    <a:pt x="322920" y="59339"/>
                  </a:cubicBezTo>
                  <a:cubicBezTo>
                    <a:pt x="333044" y="66799"/>
                    <a:pt x="356491" y="76923"/>
                    <a:pt x="370878" y="88113"/>
                  </a:cubicBezTo>
                  <a:cubicBezTo>
                    <a:pt x="385266" y="99303"/>
                    <a:pt x="392726" y="107297"/>
                    <a:pt x="409245" y="126480"/>
                  </a:cubicBezTo>
                  <a:cubicBezTo>
                    <a:pt x="425764" y="145663"/>
                    <a:pt x="452407" y="184030"/>
                    <a:pt x="469991" y="203213"/>
                  </a:cubicBezTo>
                  <a:cubicBezTo>
                    <a:pt x="487575" y="222396"/>
                    <a:pt x="498233" y="229856"/>
                    <a:pt x="514752" y="241579"/>
                  </a:cubicBezTo>
                  <a:cubicBezTo>
                    <a:pt x="531271" y="253302"/>
                    <a:pt x="549922" y="253302"/>
                    <a:pt x="569105" y="273551"/>
                  </a:cubicBezTo>
                  <a:cubicBezTo>
                    <a:pt x="588288" y="293800"/>
                    <a:pt x="617596" y="338028"/>
                    <a:pt x="629852" y="363073"/>
                  </a:cubicBezTo>
                  <a:cubicBezTo>
                    <a:pt x="642108" y="388118"/>
                    <a:pt x="637844" y="405170"/>
                    <a:pt x="642640" y="423820"/>
                  </a:cubicBezTo>
                  <a:cubicBezTo>
                    <a:pt x="647436" y="442470"/>
                    <a:pt x="643706" y="446200"/>
                    <a:pt x="658626" y="474975"/>
                  </a:cubicBezTo>
                  <a:cubicBezTo>
                    <a:pt x="673546" y="503750"/>
                    <a:pt x="714577" y="556504"/>
                    <a:pt x="732162" y="596469"/>
                  </a:cubicBezTo>
                  <a:cubicBezTo>
                    <a:pt x="749747" y="636434"/>
                    <a:pt x="755608" y="681727"/>
                    <a:pt x="764134" y="714765"/>
                  </a:cubicBezTo>
                  <a:cubicBezTo>
                    <a:pt x="772660" y="747803"/>
                    <a:pt x="790244" y="760592"/>
                    <a:pt x="783317" y="794695"/>
                  </a:cubicBezTo>
                  <a:cubicBezTo>
                    <a:pt x="776390" y="828798"/>
                    <a:pt x="779587" y="894341"/>
                    <a:pt x="722570" y="919386"/>
                  </a:cubicBezTo>
                  <a:cubicBezTo>
                    <a:pt x="665553" y="944431"/>
                    <a:pt x="523279" y="956687"/>
                    <a:pt x="441217" y="944964"/>
                  </a:cubicBezTo>
                  <a:cubicBezTo>
                    <a:pt x="359156" y="933241"/>
                    <a:pt x="280824" y="880487"/>
                    <a:pt x="230201" y="849048"/>
                  </a:cubicBezTo>
                  <a:cubicBezTo>
                    <a:pt x="179578" y="817609"/>
                    <a:pt x="159862" y="779242"/>
                    <a:pt x="137482" y="756329"/>
                  </a:cubicBezTo>
                  <a:cubicBezTo>
                    <a:pt x="115102" y="733416"/>
                    <a:pt x="118832" y="728620"/>
                    <a:pt x="95919" y="711568"/>
                  </a:cubicBezTo>
                  <a:cubicBezTo>
                    <a:pt x="73006" y="694516"/>
                    <a:pt x="536" y="726488"/>
                    <a:pt x="3" y="654018"/>
                  </a:cubicBezTo>
                  <a:cubicBezTo>
                    <a:pt x="-530" y="581548"/>
                    <a:pt x="70342" y="382256"/>
                    <a:pt x="92722" y="276748"/>
                  </a:cubicBezTo>
                  <a:cubicBezTo>
                    <a:pt x="115102" y="171240"/>
                    <a:pt x="106043" y="64134"/>
                    <a:pt x="134285" y="2097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40000"/>
                    <a:lumOff val="60000"/>
                  </a:schemeClr>
                </a:gs>
                <a:gs pos="79000">
                  <a:schemeClr val="accent1">
                    <a:lumMod val="75000"/>
                  </a:schemeClr>
                </a:gs>
              </a:gsLst>
              <a:lin ang="7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Freeform 421"/>
            <p:cNvSpPr/>
            <p:nvPr/>
          </p:nvSpPr>
          <p:spPr>
            <a:xfrm>
              <a:off x="6426359" y="4594358"/>
              <a:ext cx="1273071" cy="1173432"/>
            </a:xfrm>
            <a:custGeom>
              <a:avLst/>
              <a:gdLst>
                <a:gd name="connsiteX0" fmla="*/ 1246928 w 1273071"/>
                <a:gd name="connsiteY0" fmla="*/ 386884 h 1173432"/>
                <a:gd name="connsiteX1" fmla="*/ 1266111 w 1273071"/>
                <a:gd name="connsiteY1" fmla="*/ 281376 h 1173432"/>
                <a:gd name="connsiteX2" fmla="*/ 1272505 w 1273071"/>
                <a:gd name="connsiteY2" fmla="*/ 143897 h 1173432"/>
                <a:gd name="connsiteX3" fmla="*/ 1253322 w 1273071"/>
                <a:gd name="connsiteY3" fmla="*/ 22403 h 1173432"/>
                <a:gd name="connsiteX4" fmla="*/ 1170195 w 1273071"/>
                <a:gd name="connsiteY4" fmla="*/ 22 h 1173432"/>
                <a:gd name="connsiteX5" fmla="*/ 1013532 w 1273071"/>
                <a:gd name="connsiteY5" fmla="*/ 22403 h 1173432"/>
                <a:gd name="connsiteX6" fmla="*/ 876052 w 1273071"/>
                <a:gd name="connsiteY6" fmla="*/ 67164 h 1173432"/>
                <a:gd name="connsiteX7" fmla="*/ 754558 w 1273071"/>
                <a:gd name="connsiteY7" fmla="*/ 76755 h 1173432"/>
                <a:gd name="connsiteX8" fmla="*/ 601093 w 1273071"/>
                <a:gd name="connsiteY8" fmla="*/ 70361 h 1173432"/>
                <a:gd name="connsiteX9" fmla="*/ 476402 w 1273071"/>
                <a:gd name="connsiteY9" fmla="*/ 79952 h 1173432"/>
                <a:gd name="connsiteX10" fmla="*/ 322936 w 1273071"/>
                <a:gd name="connsiteY10" fmla="*/ 102333 h 1173432"/>
                <a:gd name="connsiteX11" fmla="*/ 153484 w 1273071"/>
                <a:gd name="connsiteY11" fmla="*/ 143897 h 1173432"/>
                <a:gd name="connsiteX12" fmla="*/ 35188 w 1273071"/>
                <a:gd name="connsiteY12" fmla="*/ 201446 h 1173432"/>
                <a:gd name="connsiteX13" fmla="*/ 19 w 1273071"/>
                <a:gd name="connsiteY13" fmla="*/ 255799 h 1173432"/>
                <a:gd name="connsiteX14" fmla="*/ 38385 w 1273071"/>
                <a:gd name="connsiteY14" fmla="*/ 390081 h 1173432"/>
                <a:gd name="connsiteX15" fmla="*/ 86343 w 1273071"/>
                <a:gd name="connsiteY15" fmla="*/ 418856 h 1173432"/>
                <a:gd name="connsiteX16" fmla="*/ 150287 w 1273071"/>
                <a:gd name="connsiteY16" fmla="*/ 489194 h 1173432"/>
                <a:gd name="connsiteX17" fmla="*/ 230217 w 1273071"/>
                <a:gd name="connsiteY17" fmla="*/ 549941 h 1173432"/>
                <a:gd name="connsiteX18" fmla="*/ 358105 w 1273071"/>
                <a:gd name="connsiteY18" fmla="*/ 674632 h 1173432"/>
                <a:gd name="connsiteX19" fmla="*/ 482796 w 1273071"/>
                <a:gd name="connsiteY19" fmla="*/ 757759 h 1173432"/>
                <a:gd name="connsiteX20" fmla="*/ 565924 w 1273071"/>
                <a:gd name="connsiteY20" fmla="*/ 853676 h 1173432"/>
                <a:gd name="connsiteX21" fmla="*/ 613882 w 1273071"/>
                <a:gd name="connsiteY21" fmla="*/ 952789 h 1173432"/>
                <a:gd name="connsiteX22" fmla="*/ 626670 w 1273071"/>
                <a:gd name="connsiteY22" fmla="*/ 1048705 h 1173432"/>
                <a:gd name="connsiteX23" fmla="*/ 617079 w 1273071"/>
                <a:gd name="connsiteY23" fmla="*/ 1128635 h 1173432"/>
                <a:gd name="connsiteX24" fmla="*/ 633065 w 1273071"/>
                <a:gd name="connsiteY24" fmla="*/ 1173396 h 1173432"/>
                <a:gd name="connsiteX25" fmla="*/ 735375 w 1273071"/>
                <a:gd name="connsiteY25" fmla="*/ 1135029 h 1173432"/>
                <a:gd name="connsiteX26" fmla="*/ 812108 w 1273071"/>
                <a:gd name="connsiteY26" fmla="*/ 1071085 h 1173432"/>
                <a:gd name="connsiteX27" fmla="*/ 863263 w 1273071"/>
                <a:gd name="connsiteY27" fmla="*/ 959183 h 1173432"/>
                <a:gd name="connsiteX28" fmla="*/ 908024 w 1273071"/>
                <a:gd name="connsiteY28" fmla="*/ 888845 h 1173432"/>
                <a:gd name="connsiteX29" fmla="*/ 844080 w 1273071"/>
                <a:gd name="connsiteY29" fmla="*/ 776943 h 1173432"/>
                <a:gd name="connsiteX30" fmla="*/ 732178 w 1273071"/>
                <a:gd name="connsiteY30" fmla="*/ 677829 h 1173432"/>
                <a:gd name="connsiteX31" fmla="*/ 642656 w 1273071"/>
                <a:gd name="connsiteY31" fmla="*/ 588308 h 1173432"/>
                <a:gd name="connsiteX32" fmla="*/ 546740 w 1273071"/>
                <a:gd name="connsiteY32" fmla="*/ 447631 h 1173432"/>
                <a:gd name="connsiteX33" fmla="*/ 482796 w 1273071"/>
                <a:gd name="connsiteY33" fmla="*/ 380490 h 1173432"/>
                <a:gd name="connsiteX34" fmla="*/ 565924 w 1273071"/>
                <a:gd name="connsiteY34" fmla="*/ 431645 h 1173432"/>
                <a:gd name="connsiteX35" fmla="*/ 706600 w 1273071"/>
                <a:gd name="connsiteY35" fmla="*/ 415659 h 1173432"/>
                <a:gd name="connsiteX36" fmla="*/ 834489 w 1273071"/>
                <a:gd name="connsiteY36" fmla="*/ 402870 h 1173432"/>
                <a:gd name="connsiteX37" fmla="*/ 1058293 w 1273071"/>
                <a:gd name="connsiteY37" fmla="*/ 406067 h 1173432"/>
                <a:gd name="connsiteX38" fmla="*/ 1246928 w 1273071"/>
                <a:gd name="connsiteY38" fmla="*/ 386884 h 117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73071" h="1173432">
                  <a:moveTo>
                    <a:pt x="1246928" y="386884"/>
                  </a:moveTo>
                  <a:cubicBezTo>
                    <a:pt x="1281564" y="366102"/>
                    <a:pt x="1261848" y="321874"/>
                    <a:pt x="1266111" y="281376"/>
                  </a:cubicBezTo>
                  <a:cubicBezTo>
                    <a:pt x="1270374" y="240878"/>
                    <a:pt x="1274636" y="187059"/>
                    <a:pt x="1272505" y="143897"/>
                  </a:cubicBezTo>
                  <a:cubicBezTo>
                    <a:pt x="1270374" y="100735"/>
                    <a:pt x="1270374" y="46382"/>
                    <a:pt x="1253322" y="22403"/>
                  </a:cubicBezTo>
                  <a:cubicBezTo>
                    <a:pt x="1236270" y="-1576"/>
                    <a:pt x="1210160" y="22"/>
                    <a:pt x="1170195" y="22"/>
                  </a:cubicBezTo>
                  <a:cubicBezTo>
                    <a:pt x="1130230" y="22"/>
                    <a:pt x="1062556" y="11213"/>
                    <a:pt x="1013532" y="22403"/>
                  </a:cubicBezTo>
                  <a:cubicBezTo>
                    <a:pt x="964508" y="33593"/>
                    <a:pt x="919214" y="58105"/>
                    <a:pt x="876052" y="67164"/>
                  </a:cubicBezTo>
                  <a:cubicBezTo>
                    <a:pt x="832890" y="76223"/>
                    <a:pt x="800384" y="76222"/>
                    <a:pt x="754558" y="76755"/>
                  </a:cubicBezTo>
                  <a:cubicBezTo>
                    <a:pt x="708732" y="77288"/>
                    <a:pt x="647452" y="69828"/>
                    <a:pt x="601093" y="70361"/>
                  </a:cubicBezTo>
                  <a:cubicBezTo>
                    <a:pt x="554734" y="70894"/>
                    <a:pt x="522761" y="74623"/>
                    <a:pt x="476402" y="79952"/>
                  </a:cubicBezTo>
                  <a:cubicBezTo>
                    <a:pt x="430043" y="85281"/>
                    <a:pt x="376756" y="91676"/>
                    <a:pt x="322936" y="102333"/>
                  </a:cubicBezTo>
                  <a:cubicBezTo>
                    <a:pt x="269116" y="112990"/>
                    <a:pt x="201442" y="127378"/>
                    <a:pt x="153484" y="143897"/>
                  </a:cubicBezTo>
                  <a:cubicBezTo>
                    <a:pt x="105526" y="160416"/>
                    <a:pt x="60766" y="182796"/>
                    <a:pt x="35188" y="201446"/>
                  </a:cubicBezTo>
                  <a:cubicBezTo>
                    <a:pt x="9610" y="220096"/>
                    <a:pt x="-514" y="224360"/>
                    <a:pt x="19" y="255799"/>
                  </a:cubicBezTo>
                  <a:cubicBezTo>
                    <a:pt x="552" y="287238"/>
                    <a:pt x="23998" y="362905"/>
                    <a:pt x="38385" y="390081"/>
                  </a:cubicBezTo>
                  <a:cubicBezTo>
                    <a:pt x="52772" y="417257"/>
                    <a:pt x="67693" y="402337"/>
                    <a:pt x="86343" y="418856"/>
                  </a:cubicBezTo>
                  <a:cubicBezTo>
                    <a:pt x="104993" y="435375"/>
                    <a:pt x="126308" y="467347"/>
                    <a:pt x="150287" y="489194"/>
                  </a:cubicBezTo>
                  <a:cubicBezTo>
                    <a:pt x="174266" y="511042"/>
                    <a:pt x="195581" y="519035"/>
                    <a:pt x="230217" y="549941"/>
                  </a:cubicBezTo>
                  <a:cubicBezTo>
                    <a:pt x="264853" y="580847"/>
                    <a:pt x="316008" y="639996"/>
                    <a:pt x="358105" y="674632"/>
                  </a:cubicBezTo>
                  <a:cubicBezTo>
                    <a:pt x="400201" y="709268"/>
                    <a:pt x="448159" y="727918"/>
                    <a:pt x="482796" y="757759"/>
                  </a:cubicBezTo>
                  <a:cubicBezTo>
                    <a:pt x="517432" y="787600"/>
                    <a:pt x="544076" y="821171"/>
                    <a:pt x="565924" y="853676"/>
                  </a:cubicBezTo>
                  <a:cubicBezTo>
                    <a:pt x="587772" y="886181"/>
                    <a:pt x="603758" y="920284"/>
                    <a:pt x="613882" y="952789"/>
                  </a:cubicBezTo>
                  <a:cubicBezTo>
                    <a:pt x="624006" y="985294"/>
                    <a:pt x="626137" y="1019397"/>
                    <a:pt x="626670" y="1048705"/>
                  </a:cubicBezTo>
                  <a:cubicBezTo>
                    <a:pt x="627203" y="1078013"/>
                    <a:pt x="616013" y="1107853"/>
                    <a:pt x="617079" y="1128635"/>
                  </a:cubicBezTo>
                  <a:cubicBezTo>
                    <a:pt x="618145" y="1149417"/>
                    <a:pt x="613349" y="1172330"/>
                    <a:pt x="633065" y="1173396"/>
                  </a:cubicBezTo>
                  <a:cubicBezTo>
                    <a:pt x="652781" y="1174462"/>
                    <a:pt x="705535" y="1152081"/>
                    <a:pt x="735375" y="1135029"/>
                  </a:cubicBezTo>
                  <a:cubicBezTo>
                    <a:pt x="765215" y="1117977"/>
                    <a:pt x="790793" y="1100393"/>
                    <a:pt x="812108" y="1071085"/>
                  </a:cubicBezTo>
                  <a:cubicBezTo>
                    <a:pt x="833423" y="1041777"/>
                    <a:pt x="847277" y="989556"/>
                    <a:pt x="863263" y="959183"/>
                  </a:cubicBezTo>
                  <a:cubicBezTo>
                    <a:pt x="879249" y="928810"/>
                    <a:pt x="911221" y="919218"/>
                    <a:pt x="908024" y="888845"/>
                  </a:cubicBezTo>
                  <a:cubicBezTo>
                    <a:pt x="904827" y="858472"/>
                    <a:pt x="873388" y="812112"/>
                    <a:pt x="844080" y="776943"/>
                  </a:cubicBezTo>
                  <a:cubicBezTo>
                    <a:pt x="814772" y="741774"/>
                    <a:pt x="765748" y="709268"/>
                    <a:pt x="732178" y="677829"/>
                  </a:cubicBezTo>
                  <a:cubicBezTo>
                    <a:pt x="698608" y="646390"/>
                    <a:pt x="673562" y="626674"/>
                    <a:pt x="642656" y="588308"/>
                  </a:cubicBezTo>
                  <a:cubicBezTo>
                    <a:pt x="611750" y="549942"/>
                    <a:pt x="573383" y="482267"/>
                    <a:pt x="546740" y="447631"/>
                  </a:cubicBezTo>
                  <a:cubicBezTo>
                    <a:pt x="520097" y="412995"/>
                    <a:pt x="479599" y="383154"/>
                    <a:pt x="482796" y="380490"/>
                  </a:cubicBezTo>
                  <a:cubicBezTo>
                    <a:pt x="485993" y="377826"/>
                    <a:pt x="528623" y="425784"/>
                    <a:pt x="565924" y="431645"/>
                  </a:cubicBezTo>
                  <a:cubicBezTo>
                    <a:pt x="603225" y="437506"/>
                    <a:pt x="706600" y="415659"/>
                    <a:pt x="706600" y="415659"/>
                  </a:cubicBezTo>
                  <a:cubicBezTo>
                    <a:pt x="751361" y="410863"/>
                    <a:pt x="775873" y="404469"/>
                    <a:pt x="834489" y="402870"/>
                  </a:cubicBezTo>
                  <a:cubicBezTo>
                    <a:pt x="893104" y="401271"/>
                    <a:pt x="996481" y="407133"/>
                    <a:pt x="1058293" y="406067"/>
                  </a:cubicBezTo>
                  <a:cubicBezTo>
                    <a:pt x="1120105" y="405001"/>
                    <a:pt x="1212292" y="407666"/>
                    <a:pt x="1246928" y="38688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40000"/>
                    <a:lumOff val="60000"/>
                  </a:schemeClr>
                </a:gs>
                <a:gs pos="34000">
                  <a:schemeClr val="accent1">
                    <a:lumMod val="75000"/>
                  </a:schemeClr>
                </a:gs>
              </a:gsLst>
              <a:lin ang="4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Freeform 426"/>
            <p:cNvSpPr/>
            <p:nvPr/>
          </p:nvSpPr>
          <p:spPr>
            <a:xfrm>
              <a:off x="6311864" y="3797396"/>
              <a:ext cx="846905" cy="1209992"/>
            </a:xfrm>
            <a:custGeom>
              <a:avLst/>
              <a:gdLst>
                <a:gd name="connsiteX0" fmla="*/ 683616 w 846905"/>
                <a:gd name="connsiteY0" fmla="*/ 881 h 1209992"/>
                <a:gd name="connsiteX1" fmla="*/ 613277 w 846905"/>
                <a:gd name="connsiteY1" fmla="*/ 23261 h 1209992"/>
                <a:gd name="connsiteX2" fmla="*/ 552530 w 846905"/>
                <a:gd name="connsiteY2" fmla="*/ 74417 h 1209992"/>
                <a:gd name="connsiteX3" fmla="*/ 510967 w 846905"/>
                <a:gd name="connsiteY3" fmla="*/ 154347 h 1209992"/>
                <a:gd name="connsiteX4" fmla="*/ 482192 w 846905"/>
                <a:gd name="connsiteY4" fmla="*/ 243868 h 1209992"/>
                <a:gd name="connsiteX5" fmla="*/ 488586 w 846905"/>
                <a:gd name="connsiteY5" fmla="*/ 358968 h 1209992"/>
                <a:gd name="connsiteX6" fmla="*/ 507770 w 846905"/>
                <a:gd name="connsiteY6" fmla="*/ 422912 h 1209992"/>
                <a:gd name="connsiteX7" fmla="*/ 450220 w 846905"/>
                <a:gd name="connsiteY7" fmla="*/ 538011 h 1209992"/>
                <a:gd name="connsiteX8" fmla="*/ 440628 w 846905"/>
                <a:gd name="connsiteY8" fmla="*/ 643519 h 1209992"/>
                <a:gd name="connsiteX9" fmla="*/ 411853 w 846905"/>
                <a:gd name="connsiteY9" fmla="*/ 688280 h 1209992"/>
                <a:gd name="connsiteX10" fmla="*/ 309543 w 846905"/>
                <a:gd name="connsiteY10" fmla="*/ 768210 h 1209992"/>
                <a:gd name="connsiteX11" fmla="*/ 200838 w 846905"/>
                <a:gd name="connsiteY11" fmla="*/ 838548 h 1209992"/>
                <a:gd name="connsiteX12" fmla="*/ 124105 w 846905"/>
                <a:gd name="connsiteY12" fmla="*/ 905689 h 1209992"/>
                <a:gd name="connsiteX13" fmla="*/ 88936 w 846905"/>
                <a:gd name="connsiteY13" fmla="*/ 940859 h 1209992"/>
                <a:gd name="connsiteX14" fmla="*/ 12203 w 846905"/>
                <a:gd name="connsiteY14" fmla="*/ 1020789 h 1209992"/>
                <a:gd name="connsiteX15" fmla="*/ 2612 w 846905"/>
                <a:gd name="connsiteY15" fmla="*/ 1139085 h 1209992"/>
                <a:gd name="connsiteX16" fmla="*/ 9006 w 846905"/>
                <a:gd name="connsiteY16" fmla="*/ 1193438 h 1209992"/>
                <a:gd name="connsiteX17" fmla="*/ 92133 w 846905"/>
                <a:gd name="connsiteY17" fmla="*/ 1209424 h 1209992"/>
                <a:gd name="connsiteX18" fmla="*/ 108119 w 846905"/>
                <a:gd name="connsiteY18" fmla="*/ 1177452 h 1209992"/>
                <a:gd name="connsiteX19" fmla="*/ 140091 w 846905"/>
                <a:gd name="connsiteY19" fmla="*/ 1123099 h 1209992"/>
                <a:gd name="connsiteX20" fmla="*/ 124105 w 846905"/>
                <a:gd name="connsiteY20" fmla="*/ 1078338 h 1209992"/>
                <a:gd name="connsiteX21" fmla="*/ 149683 w 846905"/>
                <a:gd name="connsiteY21" fmla="*/ 1014394 h 1209992"/>
                <a:gd name="connsiteX22" fmla="*/ 258388 w 846905"/>
                <a:gd name="connsiteY22" fmla="*/ 979225 h 1209992"/>
                <a:gd name="connsiteX23" fmla="*/ 373487 w 846905"/>
                <a:gd name="connsiteY23" fmla="*/ 947253 h 1209992"/>
                <a:gd name="connsiteX24" fmla="*/ 514164 w 846905"/>
                <a:gd name="connsiteY24" fmla="*/ 899295 h 1209992"/>
                <a:gd name="connsiteX25" fmla="*/ 578108 w 846905"/>
                <a:gd name="connsiteY25" fmla="*/ 809773 h 1209992"/>
                <a:gd name="connsiteX26" fmla="*/ 651644 w 846905"/>
                <a:gd name="connsiteY26" fmla="*/ 662702 h 1209992"/>
                <a:gd name="connsiteX27" fmla="*/ 709193 w 846905"/>
                <a:gd name="connsiteY27" fmla="*/ 550800 h 1209992"/>
                <a:gd name="connsiteX28" fmla="*/ 757151 w 846905"/>
                <a:gd name="connsiteY28" fmla="*/ 406926 h 1209992"/>
                <a:gd name="connsiteX29" fmla="*/ 795518 w 846905"/>
                <a:gd name="connsiteY29" fmla="*/ 243868 h 1209992"/>
                <a:gd name="connsiteX30" fmla="*/ 846673 w 846905"/>
                <a:gd name="connsiteY30" fmla="*/ 167135 h 1209992"/>
                <a:gd name="connsiteX31" fmla="*/ 811504 w 846905"/>
                <a:gd name="connsiteY31" fmla="*/ 36050 h 1209992"/>
                <a:gd name="connsiteX32" fmla="*/ 744363 w 846905"/>
                <a:gd name="connsiteY32" fmla="*/ 7275 h 1209992"/>
                <a:gd name="connsiteX33" fmla="*/ 683616 w 846905"/>
                <a:gd name="connsiteY33" fmla="*/ 881 h 1209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46905" h="1209992">
                  <a:moveTo>
                    <a:pt x="683616" y="881"/>
                  </a:moveTo>
                  <a:cubicBezTo>
                    <a:pt x="661768" y="3545"/>
                    <a:pt x="635125" y="11005"/>
                    <a:pt x="613277" y="23261"/>
                  </a:cubicBezTo>
                  <a:cubicBezTo>
                    <a:pt x="591429" y="35517"/>
                    <a:pt x="569582" y="52569"/>
                    <a:pt x="552530" y="74417"/>
                  </a:cubicBezTo>
                  <a:cubicBezTo>
                    <a:pt x="535478" y="96265"/>
                    <a:pt x="522690" y="126105"/>
                    <a:pt x="510967" y="154347"/>
                  </a:cubicBezTo>
                  <a:cubicBezTo>
                    <a:pt x="499244" y="182589"/>
                    <a:pt x="485922" y="209765"/>
                    <a:pt x="482192" y="243868"/>
                  </a:cubicBezTo>
                  <a:cubicBezTo>
                    <a:pt x="478462" y="277971"/>
                    <a:pt x="484323" y="329128"/>
                    <a:pt x="488586" y="358968"/>
                  </a:cubicBezTo>
                  <a:cubicBezTo>
                    <a:pt x="492849" y="388808"/>
                    <a:pt x="514164" y="393072"/>
                    <a:pt x="507770" y="422912"/>
                  </a:cubicBezTo>
                  <a:cubicBezTo>
                    <a:pt x="501376" y="452753"/>
                    <a:pt x="461410" y="501243"/>
                    <a:pt x="450220" y="538011"/>
                  </a:cubicBezTo>
                  <a:cubicBezTo>
                    <a:pt x="439030" y="574779"/>
                    <a:pt x="447022" y="618474"/>
                    <a:pt x="440628" y="643519"/>
                  </a:cubicBezTo>
                  <a:cubicBezTo>
                    <a:pt x="434233" y="668564"/>
                    <a:pt x="433701" y="667498"/>
                    <a:pt x="411853" y="688280"/>
                  </a:cubicBezTo>
                  <a:cubicBezTo>
                    <a:pt x="390005" y="709062"/>
                    <a:pt x="344712" y="743165"/>
                    <a:pt x="309543" y="768210"/>
                  </a:cubicBezTo>
                  <a:cubicBezTo>
                    <a:pt x="274374" y="793255"/>
                    <a:pt x="231744" y="815635"/>
                    <a:pt x="200838" y="838548"/>
                  </a:cubicBezTo>
                  <a:cubicBezTo>
                    <a:pt x="169932" y="861461"/>
                    <a:pt x="142755" y="888637"/>
                    <a:pt x="124105" y="905689"/>
                  </a:cubicBezTo>
                  <a:cubicBezTo>
                    <a:pt x="105455" y="922741"/>
                    <a:pt x="107586" y="921676"/>
                    <a:pt x="88936" y="940859"/>
                  </a:cubicBezTo>
                  <a:cubicBezTo>
                    <a:pt x="70286" y="960042"/>
                    <a:pt x="26590" y="987751"/>
                    <a:pt x="12203" y="1020789"/>
                  </a:cubicBezTo>
                  <a:cubicBezTo>
                    <a:pt x="-2184" y="1053827"/>
                    <a:pt x="3145" y="1110310"/>
                    <a:pt x="2612" y="1139085"/>
                  </a:cubicBezTo>
                  <a:cubicBezTo>
                    <a:pt x="2079" y="1167860"/>
                    <a:pt x="-5914" y="1181715"/>
                    <a:pt x="9006" y="1193438"/>
                  </a:cubicBezTo>
                  <a:cubicBezTo>
                    <a:pt x="23926" y="1205161"/>
                    <a:pt x="75614" y="1212088"/>
                    <a:pt x="92133" y="1209424"/>
                  </a:cubicBezTo>
                  <a:cubicBezTo>
                    <a:pt x="108652" y="1206760"/>
                    <a:pt x="100126" y="1191840"/>
                    <a:pt x="108119" y="1177452"/>
                  </a:cubicBezTo>
                  <a:cubicBezTo>
                    <a:pt x="116112" y="1163064"/>
                    <a:pt x="137427" y="1139618"/>
                    <a:pt x="140091" y="1123099"/>
                  </a:cubicBezTo>
                  <a:cubicBezTo>
                    <a:pt x="142755" y="1106580"/>
                    <a:pt x="122506" y="1096455"/>
                    <a:pt x="124105" y="1078338"/>
                  </a:cubicBezTo>
                  <a:cubicBezTo>
                    <a:pt x="125704" y="1060221"/>
                    <a:pt x="127303" y="1030913"/>
                    <a:pt x="149683" y="1014394"/>
                  </a:cubicBezTo>
                  <a:cubicBezTo>
                    <a:pt x="172063" y="997875"/>
                    <a:pt x="221087" y="990415"/>
                    <a:pt x="258388" y="979225"/>
                  </a:cubicBezTo>
                  <a:cubicBezTo>
                    <a:pt x="295689" y="968035"/>
                    <a:pt x="330858" y="960575"/>
                    <a:pt x="373487" y="947253"/>
                  </a:cubicBezTo>
                  <a:cubicBezTo>
                    <a:pt x="416116" y="933931"/>
                    <a:pt x="480061" y="922208"/>
                    <a:pt x="514164" y="899295"/>
                  </a:cubicBezTo>
                  <a:cubicBezTo>
                    <a:pt x="548267" y="876382"/>
                    <a:pt x="555195" y="849205"/>
                    <a:pt x="578108" y="809773"/>
                  </a:cubicBezTo>
                  <a:cubicBezTo>
                    <a:pt x="601021" y="770341"/>
                    <a:pt x="629797" y="705864"/>
                    <a:pt x="651644" y="662702"/>
                  </a:cubicBezTo>
                  <a:cubicBezTo>
                    <a:pt x="673491" y="619540"/>
                    <a:pt x="691609" y="593429"/>
                    <a:pt x="709193" y="550800"/>
                  </a:cubicBezTo>
                  <a:cubicBezTo>
                    <a:pt x="726778" y="508171"/>
                    <a:pt x="742764" y="458081"/>
                    <a:pt x="757151" y="406926"/>
                  </a:cubicBezTo>
                  <a:cubicBezTo>
                    <a:pt x="771538" y="355771"/>
                    <a:pt x="780598" y="283833"/>
                    <a:pt x="795518" y="243868"/>
                  </a:cubicBezTo>
                  <a:cubicBezTo>
                    <a:pt x="810438" y="203903"/>
                    <a:pt x="844009" y="201771"/>
                    <a:pt x="846673" y="167135"/>
                  </a:cubicBezTo>
                  <a:cubicBezTo>
                    <a:pt x="849337" y="132499"/>
                    <a:pt x="828556" y="62693"/>
                    <a:pt x="811504" y="36050"/>
                  </a:cubicBezTo>
                  <a:cubicBezTo>
                    <a:pt x="794452" y="9407"/>
                    <a:pt x="768342" y="12604"/>
                    <a:pt x="744363" y="7275"/>
                  </a:cubicBezTo>
                  <a:cubicBezTo>
                    <a:pt x="720384" y="1946"/>
                    <a:pt x="705464" y="-1783"/>
                    <a:pt x="683616" y="88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40000"/>
                    <a:lumOff val="60000"/>
                  </a:schemeClr>
                </a:gs>
                <a:gs pos="64000">
                  <a:schemeClr val="accent1">
                    <a:lumMod val="7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172200" y="1845075"/>
            <a:ext cx="470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56" name="Group 255"/>
          <p:cNvGrpSpPr/>
          <p:nvPr/>
        </p:nvGrpSpPr>
        <p:grpSpPr>
          <a:xfrm>
            <a:off x="3084038" y="4687130"/>
            <a:ext cx="725962" cy="1213904"/>
            <a:chOff x="3084038" y="4687130"/>
            <a:chExt cx="725962" cy="1213904"/>
          </a:xfrm>
        </p:grpSpPr>
        <p:grpSp>
          <p:nvGrpSpPr>
            <p:cNvPr id="260" name="Group 259"/>
            <p:cNvGrpSpPr/>
            <p:nvPr/>
          </p:nvGrpSpPr>
          <p:grpSpPr>
            <a:xfrm>
              <a:off x="3084038" y="4687130"/>
              <a:ext cx="725962" cy="1213904"/>
              <a:chOff x="3084038" y="4714987"/>
              <a:chExt cx="725962" cy="1213904"/>
            </a:xfrm>
          </p:grpSpPr>
          <p:pic>
            <p:nvPicPr>
              <p:cNvPr id="268" name="Picture 24" descr="C:\Users\dliao\Documents\My Notebook\Physics\Princeton PhD Candidate\PSOC 2010-04 Baltimore\EGTPrimitives\Flask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84038" y="4714987"/>
                <a:ext cx="725962" cy="12139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9" name="Oval 268"/>
              <p:cNvSpPr/>
              <p:nvPr/>
            </p:nvSpPr>
            <p:spPr>
              <a:xfrm>
                <a:off x="3422988" y="5682195"/>
                <a:ext cx="84729" cy="84729"/>
              </a:xfrm>
              <a:prstGeom prst="ellipse">
                <a:avLst/>
              </a:prstGeom>
              <a:gradFill flip="none" rotWithShape="1">
                <a:gsLst>
                  <a:gs pos="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8" name="Oval 277"/>
              <p:cNvSpPr/>
              <p:nvPr/>
            </p:nvSpPr>
            <p:spPr>
              <a:xfrm>
                <a:off x="3488189" y="5512228"/>
                <a:ext cx="84729" cy="84729"/>
              </a:xfrm>
              <a:prstGeom prst="ellipse">
                <a:avLst/>
              </a:prstGeom>
              <a:gradFill flip="none" rotWithShape="1">
                <a:gsLst>
                  <a:gs pos="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9" name="Oval 278"/>
              <p:cNvSpPr/>
              <p:nvPr/>
            </p:nvSpPr>
            <p:spPr>
              <a:xfrm>
                <a:off x="3343639" y="5378176"/>
                <a:ext cx="84729" cy="84729"/>
              </a:xfrm>
              <a:prstGeom prst="ellipse">
                <a:avLst/>
              </a:prstGeom>
              <a:gradFill flip="none" rotWithShape="1">
                <a:gsLst>
                  <a:gs pos="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80" name="Oval 279"/>
              <p:cNvSpPr/>
              <p:nvPr/>
            </p:nvSpPr>
            <p:spPr>
              <a:xfrm>
                <a:off x="3355074" y="5592893"/>
                <a:ext cx="84729" cy="84729"/>
              </a:xfrm>
              <a:prstGeom prst="ellipse">
                <a:avLst/>
              </a:prstGeom>
              <a:gradFill flip="none" rotWithShape="1">
                <a:gsLst>
                  <a:gs pos="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81" name="Oval 280"/>
              <p:cNvSpPr/>
              <p:nvPr/>
            </p:nvSpPr>
            <p:spPr>
              <a:xfrm>
                <a:off x="3485086" y="5390355"/>
                <a:ext cx="84729" cy="84729"/>
              </a:xfrm>
              <a:prstGeom prst="ellipse">
                <a:avLst/>
              </a:prstGeom>
              <a:gradFill flip="none" rotWithShape="1">
                <a:gsLst>
                  <a:gs pos="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83" name="Oval 282"/>
              <p:cNvSpPr/>
              <p:nvPr/>
            </p:nvSpPr>
            <p:spPr>
              <a:xfrm>
                <a:off x="3252247" y="5422958"/>
                <a:ext cx="84729" cy="84729"/>
              </a:xfrm>
              <a:prstGeom prst="ellipse">
                <a:avLst/>
              </a:prstGeom>
              <a:gradFill flip="none" rotWithShape="1">
                <a:gsLst>
                  <a:gs pos="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84" name="Oval 283"/>
              <p:cNvSpPr/>
              <p:nvPr/>
            </p:nvSpPr>
            <p:spPr>
              <a:xfrm>
                <a:off x="3421359" y="5331674"/>
                <a:ext cx="84729" cy="84729"/>
              </a:xfrm>
              <a:prstGeom prst="ellipse">
                <a:avLst/>
              </a:prstGeom>
              <a:gradFill flip="none" rotWithShape="1">
                <a:gsLst>
                  <a:gs pos="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85" name="Oval 284"/>
              <p:cNvSpPr/>
              <p:nvPr/>
            </p:nvSpPr>
            <p:spPr>
              <a:xfrm>
                <a:off x="3251981" y="5254829"/>
                <a:ext cx="84729" cy="84729"/>
              </a:xfrm>
              <a:prstGeom prst="ellipse">
                <a:avLst/>
              </a:prstGeom>
              <a:gradFill flip="none" rotWithShape="1">
                <a:gsLst>
                  <a:gs pos="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6" name="Oval 325"/>
              <p:cNvSpPr/>
              <p:nvPr/>
            </p:nvSpPr>
            <p:spPr>
              <a:xfrm>
                <a:off x="3416307" y="5243661"/>
                <a:ext cx="84729" cy="84729"/>
              </a:xfrm>
              <a:prstGeom prst="ellipse">
                <a:avLst/>
              </a:prstGeom>
              <a:gradFill flip="none" rotWithShape="1">
                <a:gsLst>
                  <a:gs pos="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8" name="Oval 327"/>
              <p:cNvSpPr/>
              <p:nvPr/>
            </p:nvSpPr>
            <p:spPr>
              <a:xfrm>
                <a:off x="3502458" y="5251638"/>
                <a:ext cx="84729" cy="84729"/>
              </a:xfrm>
              <a:prstGeom prst="ellipse">
                <a:avLst/>
              </a:prstGeom>
              <a:gradFill flip="none" rotWithShape="1">
                <a:gsLst>
                  <a:gs pos="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5" name="Oval 334"/>
              <p:cNvSpPr/>
              <p:nvPr/>
            </p:nvSpPr>
            <p:spPr>
              <a:xfrm>
                <a:off x="3526196" y="5097285"/>
                <a:ext cx="84729" cy="84729"/>
              </a:xfrm>
              <a:prstGeom prst="ellipse">
                <a:avLst/>
              </a:prstGeom>
              <a:gradFill flip="none" rotWithShape="1">
                <a:gsLst>
                  <a:gs pos="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6" name="Oval 335"/>
              <p:cNvSpPr/>
              <p:nvPr/>
            </p:nvSpPr>
            <p:spPr>
              <a:xfrm>
                <a:off x="3428616" y="5454553"/>
                <a:ext cx="84729" cy="84729"/>
              </a:xfrm>
              <a:prstGeom prst="ellipse">
                <a:avLst/>
              </a:prstGeom>
              <a:gradFill flip="none" rotWithShape="1">
                <a:gsLst>
                  <a:gs pos="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7" name="Oval 336"/>
              <p:cNvSpPr/>
              <p:nvPr/>
            </p:nvSpPr>
            <p:spPr>
              <a:xfrm>
                <a:off x="3338259" y="5172326"/>
                <a:ext cx="84729" cy="84729"/>
              </a:xfrm>
              <a:prstGeom prst="ellipse">
                <a:avLst/>
              </a:prstGeom>
              <a:gradFill flip="none" rotWithShape="1">
                <a:gsLst>
                  <a:gs pos="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8" name="Oval 337"/>
              <p:cNvSpPr/>
              <p:nvPr/>
            </p:nvSpPr>
            <p:spPr>
              <a:xfrm>
                <a:off x="3246620" y="5159289"/>
                <a:ext cx="84729" cy="84729"/>
              </a:xfrm>
              <a:prstGeom prst="ellipse">
                <a:avLst/>
              </a:prstGeom>
              <a:gradFill flip="none" rotWithShape="1">
                <a:gsLst>
                  <a:gs pos="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9" name="Oval 338"/>
              <p:cNvSpPr/>
              <p:nvPr/>
            </p:nvSpPr>
            <p:spPr>
              <a:xfrm>
                <a:off x="3405387" y="5116409"/>
                <a:ext cx="84729" cy="84729"/>
              </a:xfrm>
              <a:prstGeom prst="ellipse">
                <a:avLst/>
              </a:prstGeom>
              <a:gradFill flip="none" rotWithShape="1">
                <a:gsLst>
                  <a:gs pos="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0" name="Oval 339"/>
              <p:cNvSpPr/>
              <p:nvPr/>
            </p:nvSpPr>
            <p:spPr>
              <a:xfrm>
                <a:off x="3509066" y="5669554"/>
                <a:ext cx="84729" cy="84729"/>
              </a:xfrm>
              <a:prstGeom prst="ellipse">
                <a:avLst/>
              </a:prstGeom>
              <a:gradFill flip="none" rotWithShape="1">
                <a:gsLst>
                  <a:gs pos="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1" name="Oval 340"/>
              <p:cNvSpPr/>
              <p:nvPr/>
            </p:nvSpPr>
            <p:spPr>
              <a:xfrm>
                <a:off x="3397438" y="5534031"/>
                <a:ext cx="84729" cy="84729"/>
              </a:xfrm>
              <a:prstGeom prst="ellipse">
                <a:avLst/>
              </a:prstGeom>
              <a:gradFill flip="none" rotWithShape="1">
                <a:gsLst>
                  <a:gs pos="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2" name="Oval 341"/>
              <p:cNvSpPr/>
              <p:nvPr/>
            </p:nvSpPr>
            <p:spPr>
              <a:xfrm>
                <a:off x="3332875" y="5672635"/>
                <a:ext cx="84729" cy="84729"/>
              </a:xfrm>
              <a:prstGeom prst="ellipse">
                <a:avLst/>
              </a:prstGeom>
              <a:gradFill flip="none" rotWithShape="1">
                <a:gsLst>
                  <a:gs pos="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5" name="Oval 344"/>
              <p:cNvSpPr/>
              <p:nvPr/>
            </p:nvSpPr>
            <p:spPr>
              <a:xfrm>
                <a:off x="3542486" y="5588245"/>
                <a:ext cx="84729" cy="84729"/>
              </a:xfrm>
              <a:prstGeom prst="ellipse">
                <a:avLst/>
              </a:prstGeom>
              <a:gradFill flip="none" rotWithShape="1">
                <a:gsLst>
                  <a:gs pos="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6" name="Oval 345"/>
              <p:cNvSpPr/>
              <p:nvPr/>
            </p:nvSpPr>
            <p:spPr>
              <a:xfrm>
                <a:off x="3544822" y="5454552"/>
                <a:ext cx="84729" cy="84729"/>
              </a:xfrm>
              <a:prstGeom prst="ellipse">
                <a:avLst/>
              </a:prstGeom>
              <a:gradFill flip="none" rotWithShape="1">
                <a:gsLst>
                  <a:gs pos="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7" name="Oval 346"/>
              <p:cNvSpPr/>
              <p:nvPr/>
            </p:nvSpPr>
            <p:spPr>
              <a:xfrm>
                <a:off x="3270345" y="5598262"/>
                <a:ext cx="84729" cy="84729"/>
              </a:xfrm>
              <a:prstGeom prst="ellipse">
                <a:avLst/>
              </a:prstGeom>
              <a:gradFill flip="none" rotWithShape="1">
                <a:gsLst>
                  <a:gs pos="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5" name="Oval 354"/>
              <p:cNvSpPr/>
              <p:nvPr/>
            </p:nvSpPr>
            <p:spPr>
              <a:xfrm>
                <a:off x="3547454" y="5332182"/>
                <a:ext cx="84729" cy="84729"/>
              </a:xfrm>
              <a:prstGeom prst="ellipse">
                <a:avLst/>
              </a:prstGeom>
              <a:gradFill flip="none" rotWithShape="1">
                <a:gsLst>
                  <a:gs pos="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6" name="Oval 355"/>
              <p:cNvSpPr/>
              <p:nvPr/>
            </p:nvSpPr>
            <p:spPr>
              <a:xfrm>
                <a:off x="3263145" y="5516808"/>
                <a:ext cx="84729" cy="84729"/>
              </a:xfrm>
              <a:prstGeom prst="ellipse">
                <a:avLst/>
              </a:prstGeom>
              <a:gradFill flip="none" rotWithShape="1">
                <a:gsLst>
                  <a:gs pos="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7" name="Oval 356"/>
              <p:cNvSpPr/>
              <p:nvPr/>
            </p:nvSpPr>
            <p:spPr>
              <a:xfrm>
                <a:off x="3258957" y="5339558"/>
                <a:ext cx="84729" cy="84729"/>
              </a:xfrm>
              <a:prstGeom prst="ellipse">
                <a:avLst/>
              </a:prstGeom>
              <a:gradFill flip="none" rotWithShape="1">
                <a:gsLst>
                  <a:gs pos="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61" name="Oval 360"/>
              <p:cNvSpPr/>
              <p:nvPr/>
            </p:nvSpPr>
            <p:spPr>
              <a:xfrm>
                <a:off x="3566277" y="5182014"/>
                <a:ext cx="84729" cy="84729"/>
              </a:xfrm>
              <a:prstGeom prst="ellipse">
                <a:avLst/>
              </a:prstGeom>
              <a:gradFill flip="none" rotWithShape="1">
                <a:gsLst>
                  <a:gs pos="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62" name="Oval 361"/>
              <p:cNvSpPr/>
              <p:nvPr/>
            </p:nvSpPr>
            <p:spPr>
              <a:xfrm>
                <a:off x="3338258" y="5290285"/>
                <a:ext cx="84729" cy="84729"/>
              </a:xfrm>
              <a:prstGeom prst="ellipse">
                <a:avLst/>
              </a:prstGeom>
              <a:gradFill flip="none" rotWithShape="1">
                <a:gsLst>
                  <a:gs pos="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63" name="Oval 362"/>
              <p:cNvSpPr/>
              <p:nvPr/>
            </p:nvSpPr>
            <p:spPr>
              <a:xfrm>
                <a:off x="3293393" y="5076186"/>
                <a:ext cx="84729" cy="84729"/>
              </a:xfrm>
              <a:prstGeom prst="ellipse">
                <a:avLst/>
              </a:prstGeom>
              <a:gradFill flip="none" rotWithShape="1">
                <a:gsLst>
                  <a:gs pos="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67" name="Oval 366"/>
              <p:cNvSpPr/>
              <p:nvPr/>
            </p:nvSpPr>
            <p:spPr>
              <a:xfrm>
                <a:off x="3238314" y="5007337"/>
                <a:ext cx="84729" cy="84729"/>
              </a:xfrm>
              <a:prstGeom prst="ellipse">
                <a:avLst/>
              </a:prstGeom>
              <a:gradFill flip="none" rotWithShape="1">
                <a:gsLst>
                  <a:gs pos="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68" name="Oval 367"/>
              <p:cNvSpPr/>
              <p:nvPr/>
            </p:nvSpPr>
            <p:spPr>
              <a:xfrm>
                <a:off x="3463068" y="5038738"/>
                <a:ext cx="84729" cy="84729"/>
              </a:xfrm>
              <a:prstGeom prst="ellipse">
                <a:avLst/>
              </a:prstGeom>
              <a:gradFill flip="none" rotWithShape="1">
                <a:gsLst>
                  <a:gs pos="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72" name="Oval 371"/>
              <p:cNvSpPr/>
              <p:nvPr/>
            </p:nvSpPr>
            <p:spPr>
              <a:xfrm>
                <a:off x="3550897" y="5008148"/>
                <a:ext cx="84729" cy="84729"/>
              </a:xfrm>
              <a:prstGeom prst="ellipse">
                <a:avLst/>
              </a:prstGeom>
              <a:gradFill flip="none" rotWithShape="1">
                <a:gsLst>
                  <a:gs pos="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73" name="Oval 372"/>
              <p:cNvSpPr/>
              <p:nvPr/>
            </p:nvSpPr>
            <p:spPr>
              <a:xfrm>
                <a:off x="3566276" y="4920969"/>
                <a:ext cx="84729" cy="84729"/>
              </a:xfrm>
              <a:prstGeom prst="ellipse">
                <a:avLst/>
              </a:prstGeom>
              <a:gradFill flip="none" rotWithShape="1">
                <a:gsLst>
                  <a:gs pos="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3" name="Oval 422"/>
              <p:cNvSpPr/>
              <p:nvPr/>
            </p:nvSpPr>
            <p:spPr>
              <a:xfrm>
                <a:off x="3568707" y="5396061"/>
                <a:ext cx="84729" cy="84729"/>
              </a:xfrm>
              <a:prstGeom prst="ellipse">
                <a:avLst/>
              </a:prstGeom>
              <a:gradFill flip="none" rotWithShape="1">
                <a:gsLst>
                  <a:gs pos="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4" name="Oval 423"/>
              <p:cNvSpPr/>
              <p:nvPr/>
            </p:nvSpPr>
            <p:spPr>
              <a:xfrm>
                <a:off x="3378339" y="5017044"/>
                <a:ext cx="84729" cy="84729"/>
              </a:xfrm>
              <a:prstGeom prst="ellipse">
                <a:avLst/>
              </a:prstGeom>
              <a:gradFill flip="none" rotWithShape="1">
                <a:gsLst>
                  <a:gs pos="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30" name="Oval 429"/>
              <p:cNvSpPr/>
              <p:nvPr/>
            </p:nvSpPr>
            <p:spPr>
              <a:xfrm>
                <a:off x="3308141" y="4980539"/>
                <a:ext cx="84729" cy="84729"/>
              </a:xfrm>
              <a:prstGeom prst="ellipse">
                <a:avLst/>
              </a:prstGeom>
              <a:gradFill flip="none" rotWithShape="1">
                <a:gsLst>
                  <a:gs pos="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31" name="Oval 430"/>
              <p:cNvSpPr/>
              <p:nvPr/>
            </p:nvSpPr>
            <p:spPr>
              <a:xfrm>
                <a:off x="3488188" y="4944730"/>
                <a:ext cx="84729" cy="84729"/>
              </a:xfrm>
              <a:prstGeom prst="ellipse">
                <a:avLst/>
              </a:prstGeom>
              <a:gradFill flip="none" rotWithShape="1">
                <a:gsLst>
                  <a:gs pos="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32" name="Oval 431"/>
              <p:cNvSpPr/>
              <p:nvPr/>
            </p:nvSpPr>
            <p:spPr>
              <a:xfrm>
                <a:off x="3405561" y="4909023"/>
                <a:ext cx="84729" cy="84729"/>
              </a:xfrm>
              <a:prstGeom prst="ellipse">
                <a:avLst/>
              </a:prstGeom>
              <a:gradFill flip="none" rotWithShape="1">
                <a:gsLst>
                  <a:gs pos="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33" name="Oval 432"/>
              <p:cNvSpPr/>
              <p:nvPr/>
            </p:nvSpPr>
            <p:spPr>
              <a:xfrm>
                <a:off x="3325501" y="4891257"/>
                <a:ext cx="84729" cy="84729"/>
              </a:xfrm>
              <a:prstGeom prst="ellipse">
                <a:avLst/>
              </a:prstGeom>
              <a:gradFill flip="none" rotWithShape="1">
                <a:gsLst>
                  <a:gs pos="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34" name="Oval 433"/>
              <p:cNvSpPr/>
              <p:nvPr/>
            </p:nvSpPr>
            <p:spPr>
              <a:xfrm>
                <a:off x="3238912" y="4916208"/>
                <a:ext cx="84729" cy="84729"/>
              </a:xfrm>
              <a:prstGeom prst="ellipse">
                <a:avLst/>
              </a:prstGeom>
              <a:gradFill flip="none" rotWithShape="1">
                <a:gsLst>
                  <a:gs pos="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35" name="Oval 434"/>
              <p:cNvSpPr/>
              <p:nvPr/>
            </p:nvSpPr>
            <p:spPr>
              <a:xfrm>
                <a:off x="3482167" y="4858183"/>
                <a:ext cx="84729" cy="84729"/>
              </a:xfrm>
              <a:prstGeom prst="ellipse">
                <a:avLst/>
              </a:prstGeom>
              <a:gradFill flip="none" rotWithShape="1">
                <a:gsLst>
                  <a:gs pos="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36" name="Oval 435"/>
              <p:cNvSpPr/>
              <p:nvPr/>
            </p:nvSpPr>
            <p:spPr>
              <a:xfrm>
                <a:off x="3566275" y="4821226"/>
                <a:ext cx="84729" cy="84729"/>
              </a:xfrm>
              <a:prstGeom prst="ellipse">
                <a:avLst/>
              </a:prstGeom>
              <a:gradFill flip="none" rotWithShape="1">
                <a:gsLst>
                  <a:gs pos="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37" name="Oval 436"/>
              <p:cNvSpPr/>
              <p:nvPr/>
            </p:nvSpPr>
            <p:spPr>
              <a:xfrm>
                <a:off x="3270519" y="4832543"/>
                <a:ext cx="84729" cy="84729"/>
              </a:xfrm>
              <a:prstGeom prst="ellipse">
                <a:avLst/>
              </a:prstGeom>
              <a:gradFill flip="none" rotWithShape="1">
                <a:gsLst>
                  <a:gs pos="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261" name="Oval 260"/>
            <p:cNvSpPr/>
            <p:nvPr/>
          </p:nvSpPr>
          <p:spPr>
            <a:xfrm>
              <a:off x="3480448" y="5133564"/>
              <a:ext cx="84729" cy="8472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2" name="Oval 261"/>
            <p:cNvSpPr/>
            <p:nvPr/>
          </p:nvSpPr>
          <p:spPr>
            <a:xfrm>
              <a:off x="3336630" y="5442597"/>
              <a:ext cx="84729" cy="8472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6" name="Oval 265"/>
            <p:cNvSpPr/>
            <p:nvPr/>
          </p:nvSpPr>
          <p:spPr>
            <a:xfrm>
              <a:off x="3457757" y="5570405"/>
              <a:ext cx="84729" cy="8472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62044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31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1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16" tmFilter="0, 0; 0.125,0.2665; 0.25,0.4; 0.375,0.465; 0.5,0.5;  0.625,0.535; 0.75,0.6; 0.875,0.7335; 1,1">
                                          <p:stCondLst>
                                            <p:cond delay="116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8" tmFilter="0, 0; 0.125,0.2665; 0.25,0.4; 0.375,0.465; 0.5,0.5;  0.625,0.535; 0.75,0.6; 0.875,0.7335; 1,1">
                                          <p:stCondLst>
                                            <p:cond delay="232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9" tmFilter="0, 0; 0.125,0.2665; 0.25,0.4; 0.375,0.465; 0.5,0.5;  0.625,0.535; 0.75,0.6; 0.875,0.7335; 1,1">
                                          <p:stCondLst>
                                            <p:cond delay="29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5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29" decel="50000">
                                          <p:stCondLst>
                                            <p:cond delay="118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5">
                                          <p:stCondLst>
                                            <p:cond delay="23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29" decel="50000">
                                          <p:stCondLst>
                                            <p:cond delay="234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5">
                                          <p:stCondLst>
                                            <p:cond delay="287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29" decel="50000">
                                          <p:stCondLst>
                                            <p:cond delay="292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5">
                                          <p:stCondLst>
                                            <p:cond delay="316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29" decel="50000">
                                          <p:stCondLst>
                                            <p:cond delay="321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2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3" tmFilter="0, 0; 0.125,0.2665; 0.25,0.4; 0.375,0.465; 0.5,0.5;  0.625,0.535; 0.75,0.6; 0.875,0.7335; 1,1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1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1" tmFilter="0, 0; 0.125,0.2665; 0.25,0.4; 0.375,0.465; 0.5,0.5;  0.625,0.535; 0.75,0.6; 0.875,0.7335; 1,1">
                                          <p:stCondLst>
                                            <p:cond delay="207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3">
                                          <p:stCondLst>
                                            <p:cond delay="81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21" decel="50000">
                                          <p:stCondLst>
                                            <p:cond delay="85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3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21" decel="50000">
                                          <p:stCondLst>
                                            <p:cond delay="167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3">
                                          <p:stCondLst>
                                            <p:cond delay="205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21" decel="50000">
                                          <p:stCondLst>
                                            <p:cond delay="208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3">
                                          <p:stCondLst>
                                            <p:cond delay="226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21" decel="50000">
                                          <p:stCondLst>
                                            <p:cond delay="229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25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1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15" presetID="42" presetClass="path" presetSubtype="0" repeatCount="8000" accel="52000" decel="4800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7 L -4.44444E-6 0.07014 " pathEditMode="relative" rAng="0" ptsTypes="AA">
                                      <p:cBhvr>
                                        <p:cTn id="11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95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22" presetClass="entr" presetSubtype="8" repeatCount="2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2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2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25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25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5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6" presetClass="entr" presetSubtype="32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1" dur="25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500"/>
                            </p:stCondLst>
                            <p:childTnLst>
                              <p:par>
                                <p:cTn id="153" presetID="6" presetClass="entr" presetSubtype="32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5" dur="25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000"/>
                            </p:stCondLst>
                            <p:childTnLst>
                              <p:par>
                                <p:cTn id="157" presetID="6" presetClass="entr" presetSubtype="32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9" dur="25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3500"/>
                            </p:stCondLst>
                            <p:childTnLst>
                              <p:par>
                                <p:cTn id="161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repeatCount="2000" fill="hold" nodeType="withEffect">
                                  <p:stCondLst>
                                    <p:cond delay="13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repeatCount="2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4750"/>
                            </p:stCondLst>
                            <p:childTnLst>
                              <p:par>
                                <p:cTn id="171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25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25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000"/>
                            </p:stCondLst>
                            <p:childTnLst>
                              <p:par>
                                <p:cTn id="184" presetID="16" presetClass="entr" presetSubtype="21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6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8" presetID="10" presetClass="entr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25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500"/>
                            </p:stCondLst>
                            <p:childTnLst>
                              <p:par>
                                <p:cTn id="198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3250"/>
                            </p:stCondLst>
                            <p:childTnLst>
                              <p:par>
                                <p:cTn id="202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25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" grpId="0"/>
      <p:bldP spid="366" grpId="0"/>
      <p:bldP spid="420" grpId="0"/>
      <p:bldP spid="421" grpId="0"/>
      <p:bldP spid="135" grpId="0"/>
      <p:bldP spid="136" grpId="0"/>
      <p:bldP spid="138" grpId="0"/>
      <p:bldP spid="5" grpId="0"/>
      <p:bldP spid="140" grpId="0"/>
      <p:bldP spid="141" grpId="0"/>
      <p:bldP spid="142" grpId="0"/>
      <p:bldP spid="179" grpId="0"/>
      <p:bldP spid="364" grpId="0"/>
      <p:bldP spid="263" grpId="0" animBg="1"/>
      <p:bldP spid="369" grpId="0" animBg="1"/>
      <p:bldP spid="371" grpId="0" animBg="1"/>
      <p:bldP spid="370" grpId="0" animBg="1"/>
      <p:bldP spid="306" grpId="0"/>
      <p:bldP spid="6" grpId="0"/>
      <p:bldP spid="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98057" y="780420"/>
            <a:ext cx="5699413" cy="5798038"/>
            <a:chOff x="2648878" y="1427144"/>
            <a:chExt cx="4184308" cy="4256715"/>
          </a:xfrm>
        </p:grpSpPr>
        <p:grpSp>
          <p:nvGrpSpPr>
            <p:cNvPr id="40" name="Group 39"/>
            <p:cNvGrpSpPr/>
            <p:nvPr/>
          </p:nvGrpSpPr>
          <p:grpSpPr>
            <a:xfrm>
              <a:off x="2819400" y="1643347"/>
              <a:ext cx="3856940" cy="3857341"/>
              <a:chOff x="2819400" y="1643347"/>
              <a:chExt cx="3856940" cy="3857341"/>
            </a:xfrm>
          </p:grpSpPr>
          <p:sp>
            <p:nvSpPr>
              <p:cNvPr id="425" name="Oval 424"/>
              <p:cNvSpPr/>
              <p:nvPr/>
            </p:nvSpPr>
            <p:spPr>
              <a:xfrm>
                <a:off x="2824278" y="1643347"/>
                <a:ext cx="3852062" cy="3852062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19400" y="1648626"/>
                <a:ext cx="2901466" cy="3852062"/>
              </a:xfrm>
              <a:custGeom>
                <a:avLst/>
                <a:gdLst>
                  <a:gd name="connsiteX0" fmla="*/ 1926031 w 2901466"/>
                  <a:gd name="connsiteY0" fmla="*/ 0 h 3852062"/>
                  <a:gd name="connsiteX1" fmla="*/ 2000172 w 2901466"/>
                  <a:gd name="connsiteY1" fmla="*/ 3744 h 3852062"/>
                  <a:gd name="connsiteX2" fmla="*/ 2206142 w 2901466"/>
                  <a:gd name="connsiteY2" fmla="*/ 41185 h 3852062"/>
                  <a:gd name="connsiteX3" fmla="*/ 2484120 w 2901466"/>
                  <a:gd name="connsiteY3" fmla="*/ 180174 h 3852062"/>
                  <a:gd name="connsiteX4" fmla="*/ 2710891 w 2901466"/>
                  <a:gd name="connsiteY4" fmla="*/ 406945 h 3852062"/>
                  <a:gd name="connsiteX5" fmla="*/ 2827934 w 2901466"/>
                  <a:gd name="connsiteY5" fmla="*/ 597140 h 3852062"/>
                  <a:gd name="connsiteX6" fmla="*/ 2901086 w 2901466"/>
                  <a:gd name="connsiteY6" fmla="*/ 933640 h 3852062"/>
                  <a:gd name="connsiteX7" fmla="*/ 2849880 w 2901466"/>
                  <a:gd name="connsiteY7" fmla="*/ 1292084 h 3852062"/>
                  <a:gd name="connsiteX8" fmla="*/ 2710891 w 2901466"/>
                  <a:gd name="connsiteY8" fmla="*/ 1548116 h 3852062"/>
                  <a:gd name="connsiteX9" fmla="*/ 2440229 w 2901466"/>
                  <a:gd name="connsiteY9" fmla="*/ 1811464 h 3852062"/>
                  <a:gd name="connsiteX10" fmla="*/ 1979371 w 2901466"/>
                  <a:gd name="connsiteY10" fmla="*/ 1943137 h 3852062"/>
                  <a:gd name="connsiteX11" fmla="*/ 1701394 w 2901466"/>
                  <a:gd name="connsiteY11" fmla="*/ 1957768 h 3852062"/>
                  <a:gd name="connsiteX12" fmla="*/ 1489253 w 2901466"/>
                  <a:gd name="connsiteY12" fmla="*/ 2045550 h 3852062"/>
                  <a:gd name="connsiteX13" fmla="*/ 1284427 w 2901466"/>
                  <a:gd name="connsiteY13" fmla="*/ 2177224 h 3852062"/>
                  <a:gd name="connsiteX14" fmla="*/ 1145438 w 2901466"/>
                  <a:gd name="connsiteY14" fmla="*/ 2338158 h 3852062"/>
                  <a:gd name="connsiteX15" fmla="*/ 1028395 w 2901466"/>
                  <a:gd name="connsiteY15" fmla="*/ 2550299 h 3852062"/>
                  <a:gd name="connsiteX16" fmla="*/ 977189 w 2901466"/>
                  <a:gd name="connsiteY16" fmla="*/ 2791700 h 3852062"/>
                  <a:gd name="connsiteX17" fmla="*/ 984504 w 2901466"/>
                  <a:gd name="connsiteY17" fmla="*/ 3069678 h 3852062"/>
                  <a:gd name="connsiteX18" fmla="*/ 1094232 w 2901466"/>
                  <a:gd name="connsiteY18" fmla="*/ 3384232 h 3852062"/>
                  <a:gd name="connsiteX19" fmla="*/ 1277112 w 2901466"/>
                  <a:gd name="connsiteY19" fmla="*/ 3603688 h 3852062"/>
                  <a:gd name="connsiteX20" fmla="*/ 1496568 w 2901466"/>
                  <a:gd name="connsiteY20" fmla="*/ 3742676 h 3852062"/>
                  <a:gd name="connsiteX21" fmla="*/ 1716024 w 2901466"/>
                  <a:gd name="connsiteY21" fmla="*/ 3815828 h 3852062"/>
                  <a:gd name="connsiteX22" fmla="*/ 1962402 w 2901466"/>
                  <a:gd name="connsiteY22" fmla="*/ 3850226 h 3852062"/>
                  <a:gd name="connsiteX23" fmla="*/ 1926031 w 2901466"/>
                  <a:gd name="connsiteY23" fmla="*/ 3852062 h 3852062"/>
                  <a:gd name="connsiteX24" fmla="*/ 0 w 2901466"/>
                  <a:gd name="connsiteY24" fmla="*/ 1926031 h 3852062"/>
                  <a:gd name="connsiteX25" fmla="*/ 1926031 w 2901466"/>
                  <a:gd name="connsiteY25" fmla="*/ 0 h 3852062"/>
                  <a:gd name="connsiteX0" fmla="*/ 1926031 w 2901466"/>
                  <a:gd name="connsiteY0" fmla="*/ 0 h 3852062"/>
                  <a:gd name="connsiteX1" fmla="*/ 2000172 w 2901466"/>
                  <a:gd name="connsiteY1" fmla="*/ 3744 h 3852062"/>
                  <a:gd name="connsiteX2" fmla="*/ 2206142 w 2901466"/>
                  <a:gd name="connsiteY2" fmla="*/ 41185 h 3852062"/>
                  <a:gd name="connsiteX3" fmla="*/ 2484120 w 2901466"/>
                  <a:gd name="connsiteY3" fmla="*/ 180174 h 3852062"/>
                  <a:gd name="connsiteX4" fmla="*/ 2710891 w 2901466"/>
                  <a:gd name="connsiteY4" fmla="*/ 406945 h 3852062"/>
                  <a:gd name="connsiteX5" fmla="*/ 2827934 w 2901466"/>
                  <a:gd name="connsiteY5" fmla="*/ 597140 h 3852062"/>
                  <a:gd name="connsiteX6" fmla="*/ 2901086 w 2901466"/>
                  <a:gd name="connsiteY6" fmla="*/ 933640 h 3852062"/>
                  <a:gd name="connsiteX7" fmla="*/ 2849880 w 2901466"/>
                  <a:gd name="connsiteY7" fmla="*/ 1292084 h 3852062"/>
                  <a:gd name="connsiteX8" fmla="*/ 2710891 w 2901466"/>
                  <a:gd name="connsiteY8" fmla="*/ 1548116 h 3852062"/>
                  <a:gd name="connsiteX9" fmla="*/ 2440229 w 2901466"/>
                  <a:gd name="connsiteY9" fmla="*/ 1811464 h 3852062"/>
                  <a:gd name="connsiteX10" fmla="*/ 2022066 w 2901466"/>
                  <a:gd name="connsiteY10" fmla="*/ 1932463 h 3852062"/>
                  <a:gd name="connsiteX11" fmla="*/ 1701394 w 2901466"/>
                  <a:gd name="connsiteY11" fmla="*/ 1957768 h 3852062"/>
                  <a:gd name="connsiteX12" fmla="*/ 1489253 w 2901466"/>
                  <a:gd name="connsiteY12" fmla="*/ 2045550 h 3852062"/>
                  <a:gd name="connsiteX13" fmla="*/ 1284427 w 2901466"/>
                  <a:gd name="connsiteY13" fmla="*/ 2177224 h 3852062"/>
                  <a:gd name="connsiteX14" fmla="*/ 1145438 w 2901466"/>
                  <a:gd name="connsiteY14" fmla="*/ 2338158 h 3852062"/>
                  <a:gd name="connsiteX15" fmla="*/ 1028395 w 2901466"/>
                  <a:gd name="connsiteY15" fmla="*/ 2550299 h 3852062"/>
                  <a:gd name="connsiteX16" fmla="*/ 977189 w 2901466"/>
                  <a:gd name="connsiteY16" fmla="*/ 2791700 h 3852062"/>
                  <a:gd name="connsiteX17" fmla="*/ 984504 w 2901466"/>
                  <a:gd name="connsiteY17" fmla="*/ 3069678 h 3852062"/>
                  <a:gd name="connsiteX18" fmla="*/ 1094232 w 2901466"/>
                  <a:gd name="connsiteY18" fmla="*/ 3384232 h 3852062"/>
                  <a:gd name="connsiteX19" fmla="*/ 1277112 w 2901466"/>
                  <a:gd name="connsiteY19" fmla="*/ 3603688 h 3852062"/>
                  <a:gd name="connsiteX20" fmla="*/ 1496568 w 2901466"/>
                  <a:gd name="connsiteY20" fmla="*/ 3742676 h 3852062"/>
                  <a:gd name="connsiteX21" fmla="*/ 1716024 w 2901466"/>
                  <a:gd name="connsiteY21" fmla="*/ 3815828 h 3852062"/>
                  <a:gd name="connsiteX22" fmla="*/ 1962402 w 2901466"/>
                  <a:gd name="connsiteY22" fmla="*/ 3850226 h 3852062"/>
                  <a:gd name="connsiteX23" fmla="*/ 1926031 w 2901466"/>
                  <a:gd name="connsiteY23" fmla="*/ 3852062 h 3852062"/>
                  <a:gd name="connsiteX24" fmla="*/ 0 w 2901466"/>
                  <a:gd name="connsiteY24" fmla="*/ 1926031 h 3852062"/>
                  <a:gd name="connsiteX25" fmla="*/ 1926031 w 2901466"/>
                  <a:gd name="connsiteY25" fmla="*/ 0 h 3852062"/>
                  <a:gd name="connsiteX0" fmla="*/ 1926031 w 2901466"/>
                  <a:gd name="connsiteY0" fmla="*/ 0 h 3852062"/>
                  <a:gd name="connsiteX1" fmla="*/ 2000172 w 2901466"/>
                  <a:gd name="connsiteY1" fmla="*/ 3744 h 3852062"/>
                  <a:gd name="connsiteX2" fmla="*/ 2206142 w 2901466"/>
                  <a:gd name="connsiteY2" fmla="*/ 41185 h 3852062"/>
                  <a:gd name="connsiteX3" fmla="*/ 2484120 w 2901466"/>
                  <a:gd name="connsiteY3" fmla="*/ 180174 h 3852062"/>
                  <a:gd name="connsiteX4" fmla="*/ 2710891 w 2901466"/>
                  <a:gd name="connsiteY4" fmla="*/ 406945 h 3852062"/>
                  <a:gd name="connsiteX5" fmla="*/ 2827934 w 2901466"/>
                  <a:gd name="connsiteY5" fmla="*/ 597140 h 3852062"/>
                  <a:gd name="connsiteX6" fmla="*/ 2901086 w 2901466"/>
                  <a:gd name="connsiteY6" fmla="*/ 933640 h 3852062"/>
                  <a:gd name="connsiteX7" fmla="*/ 2849880 w 2901466"/>
                  <a:gd name="connsiteY7" fmla="*/ 1292084 h 3852062"/>
                  <a:gd name="connsiteX8" fmla="*/ 2710891 w 2901466"/>
                  <a:gd name="connsiteY8" fmla="*/ 1548116 h 3852062"/>
                  <a:gd name="connsiteX9" fmla="*/ 2440229 w 2901466"/>
                  <a:gd name="connsiteY9" fmla="*/ 1811464 h 3852062"/>
                  <a:gd name="connsiteX10" fmla="*/ 2022066 w 2901466"/>
                  <a:gd name="connsiteY10" fmla="*/ 1932463 h 3852062"/>
                  <a:gd name="connsiteX11" fmla="*/ 1701394 w 2901466"/>
                  <a:gd name="connsiteY11" fmla="*/ 1957768 h 3852062"/>
                  <a:gd name="connsiteX12" fmla="*/ 1284427 w 2901466"/>
                  <a:gd name="connsiteY12" fmla="*/ 2177224 h 3852062"/>
                  <a:gd name="connsiteX13" fmla="*/ 1145438 w 2901466"/>
                  <a:gd name="connsiteY13" fmla="*/ 2338158 h 3852062"/>
                  <a:gd name="connsiteX14" fmla="*/ 1028395 w 2901466"/>
                  <a:gd name="connsiteY14" fmla="*/ 2550299 h 3852062"/>
                  <a:gd name="connsiteX15" fmla="*/ 977189 w 2901466"/>
                  <a:gd name="connsiteY15" fmla="*/ 2791700 h 3852062"/>
                  <a:gd name="connsiteX16" fmla="*/ 984504 w 2901466"/>
                  <a:gd name="connsiteY16" fmla="*/ 3069678 h 3852062"/>
                  <a:gd name="connsiteX17" fmla="*/ 1094232 w 2901466"/>
                  <a:gd name="connsiteY17" fmla="*/ 3384232 h 3852062"/>
                  <a:gd name="connsiteX18" fmla="*/ 1277112 w 2901466"/>
                  <a:gd name="connsiteY18" fmla="*/ 3603688 h 3852062"/>
                  <a:gd name="connsiteX19" fmla="*/ 1496568 w 2901466"/>
                  <a:gd name="connsiteY19" fmla="*/ 3742676 h 3852062"/>
                  <a:gd name="connsiteX20" fmla="*/ 1716024 w 2901466"/>
                  <a:gd name="connsiteY20" fmla="*/ 3815828 h 3852062"/>
                  <a:gd name="connsiteX21" fmla="*/ 1962402 w 2901466"/>
                  <a:gd name="connsiteY21" fmla="*/ 3850226 h 3852062"/>
                  <a:gd name="connsiteX22" fmla="*/ 1926031 w 2901466"/>
                  <a:gd name="connsiteY22" fmla="*/ 3852062 h 3852062"/>
                  <a:gd name="connsiteX23" fmla="*/ 0 w 2901466"/>
                  <a:gd name="connsiteY23" fmla="*/ 1926031 h 3852062"/>
                  <a:gd name="connsiteX24" fmla="*/ 1926031 w 2901466"/>
                  <a:gd name="connsiteY24" fmla="*/ 0 h 3852062"/>
                  <a:gd name="connsiteX0" fmla="*/ 1926031 w 2901466"/>
                  <a:gd name="connsiteY0" fmla="*/ 0 h 3852062"/>
                  <a:gd name="connsiteX1" fmla="*/ 2000172 w 2901466"/>
                  <a:gd name="connsiteY1" fmla="*/ 3744 h 3852062"/>
                  <a:gd name="connsiteX2" fmla="*/ 2206142 w 2901466"/>
                  <a:gd name="connsiteY2" fmla="*/ 41185 h 3852062"/>
                  <a:gd name="connsiteX3" fmla="*/ 2484120 w 2901466"/>
                  <a:gd name="connsiteY3" fmla="*/ 180174 h 3852062"/>
                  <a:gd name="connsiteX4" fmla="*/ 2710891 w 2901466"/>
                  <a:gd name="connsiteY4" fmla="*/ 406945 h 3852062"/>
                  <a:gd name="connsiteX5" fmla="*/ 2827934 w 2901466"/>
                  <a:gd name="connsiteY5" fmla="*/ 597140 h 3852062"/>
                  <a:gd name="connsiteX6" fmla="*/ 2901086 w 2901466"/>
                  <a:gd name="connsiteY6" fmla="*/ 933640 h 3852062"/>
                  <a:gd name="connsiteX7" fmla="*/ 2849880 w 2901466"/>
                  <a:gd name="connsiteY7" fmla="*/ 1292084 h 3852062"/>
                  <a:gd name="connsiteX8" fmla="*/ 2710891 w 2901466"/>
                  <a:gd name="connsiteY8" fmla="*/ 1548116 h 3852062"/>
                  <a:gd name="connsiteX9" fmla="*/ 2440229 w 2901466"/>
                  <a:gd name="connsiteY9" fmla="*/ 1811464 h 3852062"/>
                  <a:gd name="connsiteX10" fmla="*/ 2022066 w 2901466"/>
                  <a:gd name="connsiteY10" fmla="*/ 1932463 h 3852062"/>
                  <a:gd name="connsiteX11" fmla="*/ 1701394 w 2901466"/>
                  <a:gd name="connsiteY11" fmla="*/ 1957768 h 3852062"/>
                  <a:gd name="connsiteX12" fmla="*/ 1284427 w 2901466"/>
                  <a:gd name="connsiteY12" fmla="*/ 2177224 h 3852062"/>
                  <a:gd name="connsiteX13" fmla="*/ 1145438 w 2901466"/>
                  <a:gd name="connsiteY13" fmla="*/ 2338158 h 3852062"/>
                  <a:gd name="connsiteX14" fmla="*/ 1028395 w 2901466"/>
                  <a:gd name="connsiteY14" fmla="*/ 2550299 h 3852062"/>
                  <a:gd name="connsiteX15" fmla="*/ 977189 w 2901466"/>
                  <a:gd name="connsiteY15" fmla="*/ 2791700 h 3852062"/>
                  <a:gd name="connsiteX16" fmla="*/ 984504 w 2901466"/>
                  <a:gd name="connsiteY16" fmla="*/ 3069678 h 3852062"/>
                  <a:gd name="connsiteX17" fmla="*/ 1094232 w 2901466"/>
                  <a:gd name="connsiteY17" fmla="*/ 3384232 h 3852062"/>
                  <a:gd name="connsiteX18" fmla="*/ 1277112 w 2901466"/>
                  <a:gd name="connsiteY18" fmla="*/ 3603688 h 3852062"/>
                  <a:gd name="connsiteX19" fmla="*/ 1496568 w 2901466"/>
                  <a:gd name="connsiteY19" fmla="*/ 3742676 h 3852062"/>
                  <a:gd name="connsiteX20" fmla="*/ 1716024 w 2901466"/>
                  <a:gd name="connsiteY20" fmla="*/ 3815828 h 3852062"/>
                  <a:gd name="connsiteX21" fmla="*/ 1962402 w 2901466"/>
                  <a:gd name="connsiteY21" fmla="*/ 3850226 h 3852062"/>
                  <a:gd name="connsiteX22" fmla="*/ 1926031 w 2901466"/>
                  <a:gd name="connsiteY22" fmla="*/ 3852062 h 3852062"/>
                  <a:gd name="connsiteX23" fmla="*/ 0 w 2901466"/>
                  <a:gd name="connsiteY23" fmla="*/ 1926031 h 3852062"/>
                  <a:gd name="connsiteX24" fmla="*/ 1926031 w 2901466"/>
                  <a:gd name="connsiteY24" fmla="*/ 0 h 3852062"/>
                  <a:gd name="connsiteX0" fmla="*/ 1926031 w 2901466"/>
                  <a:gd name="connsiteY0" fmla="*/ 0 h 3852062"/>
                  <a:gd name="connsiteX1" fmla="*/ 2000172 w 2901466"/>
                  <a:gd name="connsiteY1" fmla="*/ 3744 h 3852062"/>
                  <a:gd name="connsiteX2" fmla="*/ 2206142 w 2901466"/>
                  <a:gd name="connsiteY2" fmla="*/ 41185 h 3852062"/>
                  <a:gd name="connsiteX3" fmla="*/ 2484120 w 2901466"/>
                  <a:gd name="connsiteY3" fmla="*/ 180174 h 3852062"/>
                  <a:gd name="connsiteX4" fmla="*/ 2710891 w 2901466"/>
                  <a:gd name="connsiteY4" fmla="*/ 406945 h 3852062"/>
                  <a:gd name="connsiteX5" fmla="*/ 2827934 w 2901466"/>
                  <a:gd name="connsiteY5" fmla="*/ 597140 h 3852062"/>
                  <a:gd name="connsiteX6" fmla="*/ 2901086 w 2901466"/>
                  <a:gd name="connsiteY6" fmla="*/ 933640 h 3852062"/>
                  <a:gd name="connsiteX7" fmla="*/ 2849880 w 2901466"/>
                  <a:gd name="connsiteY7" fmla="*/ 1292084 h 3852062"/>
                  <a:gd name="connsiteX8" fmla="*/ 2710891 w 2901466"/>
                  <a:gd name="connsiteY8" fmla="*/ 1548116 h 3852062"/>
                  <a:gd name="connsiteX9" fmla="*/ 2440229 w 2901466"/>
                  <a:gd name="connsiteY9" fmla="*/ 1811464 h 3852062"/>
                  <a:gd name="connsiteX10" fmla="*/ 2022066 w 2901466"/>
                  <a:gd name="connsiteY10" fmla="*/ 1932463 h 3852062"/>
                  <a:gd name="connsiteX11" fmla="*/ 1701394 w 2901466"/>
                  <a:gd name="connsiteY11" fmla="*/ 1957768 h 3852062"/>
                  <a:gd name="connsiteX12" fmla="*/ 1323565 w 2901466"/>
                  <a:gd name="connsiteY12" fmla="*/ 2155876 h 3852062"/>
                  <a:gd name="connsiteX13" fmla="*/ 1145438 w 2901466"/>
                  <a:gd name="connsiteY13" fmla="*/ 2338158 h 3852062"/>
                  <a:gd name="connsiteX14" fmla="*/ 1028395 w 2901466"/>
                  <a:gd name="connsiteY14" fmla="*/ 2550299 h 3852062"/>
                  <a:gd name="connsiteX15" fmla="*/ 977189 w 2901466"/>
                  <a:gd name="connsiteY15" fmla="*/ 2791700 h 3852062"/>
                  <a:gd name="connsiteX16" fmla="*/ 984504 w 2901466"/>
                  <a:gd name="connsiteY16" fmla="*/ 3069678 h 3852062"/>
                  <a:gd name="connsiteX17" fmla="*/ 1094232 w 2901466"/>
                  <a:gd name="connsiteY17" fmla="*/ 3384232 h 3852062"/>
                  <a:gd name="connsiteX18" fmla="*/ 1277112 w 2901466"/>
                  <a:gd name="connsiteY18" fmla="*/ 3603688 h 3852062"/>
                  <a:gd name="connsiteX19" fmla="*/ 1496568 w 2901466"/>
                  <a:gd name="connsiteY19" fmla="*/ 3742676 h 3852062"/>
                  <a:gd name="connsiteX20" fmla="*/ 1716024 w 2901466"/>
                  <a:gd name="connsiteY20" fmla="*/ 3815828 h 3852062"/>
                  <a:gd name="connsiteX21" fmla="*/ 1962402 w 2901466"/>
                  <a:gd name="connsiteY21" fmla="*/ 3850226 h 3852062"/>
                  <a:gd name="connsiteX22" fmla="*/ 1926031 w 2901466"/>
                  <a:gd name="connsiteY22" fmla="*/ 3852062 h 3852062"/>
                  <a:gd name="connsiteX23" fmla="*/ 0 w 2901466"/>
                  <a:gd name="connsiteY23" fmla="*/ 1926031 h 3852062"/>
                  <a:gd name="connsiteX24" fmla="*/ 1926031 w 2901466"/>
                  <a:gd name="connsiteY24" fmla="*/ 0 h 3852062"/>
                  <a:gd name="connsiteX0" fmla="*/ 1926031 w 2901466"/>
                  <a:gd name="connsiteY0" fmla="*/ 0 h 3852062"/>
                  <a:gd name="connsiteX1" fmla="*/ 2000172 w 2901466"/>
                  <a:gd name="connsiteY1" fmla="*/ 3744 h 3852062"/>
                  <a:gd name="connsiteX2" fmla="*/ 2206142 w 2901466"/>
                  <a:gd name="connsiteY2" fmla="*/ 41185 h 3852062"/>
                  <a:gd name="connsiteX3" fmla="*/ 2484120 w 2901466"/>
                  <a:gd name="connsiteY3" fmla="*/ 180174 h 3852062"/>
                  <a:gd name="connsiteX4" fmla="*/ 2710891 w 2901466"/>
                  <a:gd name="connsiteY4" fmla="*/ 406945 h 3852062"/>
                  <a:gd name="connsiteX5" fmla="*/ 2827934 w 2901466"/>
                  <a:gd name="connsiteY5" fmla="*/ 597140 h 3852062"/>
                  <a:gd name="connsiteX6" fmla="*/ 2901086 w 2901466"/>
                  <a:gd name="connsiteY6" fmla="*/ 933640 h 3852062"/>
                  <a:gd name="connsiteX7" fmla="*/ 2849880 w 2901466"/>
                  <a:gd name="connsiteY7" fmla="*/ 1292084 h 3852062"/>
                  <a:gd name="connsiteX8" fmla="*/ 2710891 w 2901466"/>
                  <a:gd name="connsiteY8" fmla="*/ 1548116 h 3852062"/>
                  <a:gd name="connsiteX9" fmla="*/ 2440229 w 2901466"/>
                  <a:gd name="connsiteY9" fmla="*/ 1811464 h 3852062"/>
                  <a:gd name="connsiteX10" fmla="*/ 2022066 w 2901466"/>
                  <a:gd name="connsiteY10" fmla="*/ 1932463 h 3852062"/>
                  <a:gd name="connsiteX11" fmla="*/ 1701394 w 2901466"/>
                  <a:gd name="connsiteY11" fmla="*/ 1957768 h 3852062"/>
                  <a:gd name="connsiteX12" fmla="*/ 1323565 w 2901466"/>
                  <a:gd name="connsiteY12" fmla="*/ 2155876 h 3852062"/>
                  <a:gd name="connsiteX13" fmla="*/ 1145438 w 2901466"/>
                  <a:gd name="connsiteY13" fmla="*/ 2338158 h 3852062"/>
                  <a:gd name="connsiteX14" fmla="*/ 1028395 w 2901466"/>
                  <a:gd name="connsiteY14" fmla="*/ 2550299 h 3852062"/>
                  <a:gd name="connsiteX15" fmla="*/ 977189 w 2901466"/>
                  <a:gd name="connsiteY15" fmla="*/ 2791700 h 3852062"/>
                  <a:gd name="connsiteX16" fmla="*/ 984504 w 2901466"/>
                  <a:gd name="connsiteY16" fmla="*/ 3069678 h 3852062"/>
                  <a:gd name="connsiteX17" fmla="*/ 1094232 w 2901466"/>
                  <a:gd name="connsiteY17" fmla="*/ 3384232 h 3852062"/>
                  <a:gd name="connsiteX18" fmla="*/ 1277112 w 2901466"/>
                  <a:gd name="connsiteY18" fmla="*/ 3603688 h 3852062"/>
                  <a:gd name="connsiteX19" fmla="*/ 1496568 w 2901466"/>
                  <a:gd name="connsiteY19" fmla="*/ 3742676 h 3852062"/>
                  <a:gd name="connsiteX20" fmla="*/ 1716024 w 2901466"/>
                  <a:gd name="connsiteY20" fmla="*/ 3815828 h 3852062"/>
                  <a:gd name="connsiteX21" fmla="*/ 1962402 w 2901466"/>
                  <a:gd name="connsiteY21" fmla="*/ 3850226 h 3852062"/>
                  <a:gd name="connsiteX22" fmla="*/ 1926031 w 2901466"/>
                  <a:gd name="connsiteY22" fmla="*/ 3852062 h 3852062"/>
                  <a:gd name="connsiteX23" fmla="*/ 0 w 2901466"/>
                  <a:gd name="connsiteY23" fmla="*/ 1926031 h 3852062"/>
                  <a:gd name="connsiteX24" fmla="*/ 1926031 w 2901466"/>
                  <a:gd name="connsiteY24" fmla="*/ 0 h 3852062"/>
                  <a:gd name="connsiteX0" fmla="*/ 1926031 w 2901466"/>
                  <a:gd name="connsiteY0" fmla="*/ 0 h 3852062"/>
                  <a:gd name="connsiteX1" fmla="*/ 2000172 w 2901466"/>
                  <a:gd name="connsiteY1" fmla="*/ 3744 h 3852062"/>
                  <a:gd name="connsiteX2" fmla="*/ 2206142 w 2901466"/>
                  <a:gd name="connsiteY2" fmla="*/ 41185 h 3852062"/>
                  <a:gd name="connsiteX3" fmla="*/ 2484120 w 2901466"/>
                  <a:gd name="connsiteY3" fmla="*/ 180174 h 3852062"/>
                  <a:gd name="connsiteX4" fmla="*/ 2710891 w 2901466"/>
                  <a:gd name="connsiteY4" fmla="*/ 406945 h 3852062"/>
                  <a:gd name="connsiteX5" fmla="*/ 2827934 w 2901466"/>
                  <a:gd name="connsiteY5" fmla="*/ 597140 h 3852062"/>
                  <a:gd name="connsiteX6" fmla="*/ 2901086 w 2901466"/>
                  <a:gd name="connsiteY6" fmla="*/ 933640 h 3852062"/>
                  <a:gd name="connsiteX7" fmla="*/ 2849880 w 2901466"/>
                  <a:gd name="connsiteY7" fmla="*/ 1292084 h 3852062"/>
                  <a:gd name="connsiteX8" fmla="*/ 2710891 w 2901466"/>
                  <a:gd name="connsiteY8" fmla="*/ 1548116 h 3852062"/>
                  <a:gd name="connsiteX9" fmla="*/ 2440229 w 2901466"/>
                  <a:gd name="connsiteY9" fmla="*/ 1811464 h 3852062"/>
                  <a:gd name="connsiteX10" fmla="*/ 2022066 w 2901466"/>
                  <a:gd name="connsiteY10" fmla="*/ 1932463 h 3852062"/>
                  <a:gd name="connsiteX11" fmla="*/ 1701394 w 2901466"/>
                  <a:gd name="connsiteY11" fmla="*/ 1957768 h 3852062"/>
                  <a:gd name="connsiteX12" fmla="*/ 1323565 w 2901466"/>
                  <a:gd name="connsiteY12" fmla="*/ 2155876 h 3852062"/>
                  <a:gd name="connsiteX13" fmla="*/ 1145438 w 2901466"/>
                  <a:gd name="connsiteY13" fmla="*/ 2338158 h 3852062"/>
                  <a:gd name="connsiteX14" fmla="*/ 1028395 w 2901466"/>
                  <a:gd name="connsiteY14" fmla="*/ 2550299 h 3852062"/>
                  <a:gd name="connsiteX15" fmla="*/ 977189 w 2901466"/>
                  <a:gd name="connsiteY15" fmla="*/ 2791700 h 3852062"/>
                  <a:gd name="connsiteX16" fmla="*/ 984504 w 2901466"/>
                  <a:gd name="connsiteY16" fmla="*/ 3069678 h 3852062"/>
                  <a:gd name="connsiteX17" fmla="*/ 1094232 w 2901466"/>
                  <a:gd name="connsiteY17" fmla="*/ 3384232 h 3852062"/>
                  <a:gd name="connsiteX18" fmla="*/ 1277112 w 2901466"/>
                  <a:gd name="connsiteY18" fmla="*/ 3603688 h 3852062"/>
                  <a:gd name="connsiteX19" fmla="*/ 1496568 w 2901466"/>
                  <a:gd name="connsiteY19" fmla="*/ 3742676 h 3852062"/>
                  <a:gd name="connsiteX20" fmla="*/ 1716024 w 2901466"/>
                  <a:gd name="connsiteY20" fmla="*/ 3815828 h 3852062"/>
                  <a:gd name="connsiteX21" fmla="*/ 1962402 w 2901466"/>
                  <a:gd name="connsiteY21" fmla="*/ 3850226 h 3852062"/>
                  <a:gd name="connsiteX22" fmla="*/ 1926031 w 2901466"/>
                  <a:gd name="connsiteY22" fmla="*/ 3852062 h 3852062"/>
                  <a:gd name="connsiteX23" fmla="*/ 0 w 2901466"/>
                  <a:gd name="connsiteY23" fmla="*/ 1926031 h 3852062"/>
                  <a:gd name="connsiteX24" fmla="*/ 1926031 w 2901466"/>
                  <a:gd name="connsiteY24" fmla="*/ 0 h 3852062"/>
                  <a:gd name="connsiteX0" fmla="*/ 1926031 w 2901466"/>
                  <a:gd name="connsiteY0" fmla="*/ 0 h 3852062"/>
                  <a:gd name="connsiteX1" fmla="*/ 2000172 w 2901466"/>
                  <a:gd name="connsiteY1" fmla="*/ 3744 h 3852062"/>
                  <a:gd name="connsiteX2" fmla="*/ 2206142 w 2901466"/>
                  <a:gd name="connsiteY2" fmla="*/ 41185 h 3852062"/>
                  <a:gd name="connsiteX3" fmla="*/ 2484120 w 2901466"/>
                  <a:gd name="connsiteY3" fmla="*/ 180174 h 3852062"/>
                  <a:gd name="connsiteX4" fmla="*/ 2710891 w 2901466"/>
                  <a:gd name="connsiteY4" fmla="*/ 406945 h 3852062"/>
                  <a:gd name="connsiteX5" fmla="*/ 2827934 w 2901466"/>
                  <a:gd name="connsiteY5" fmla="*/ 597140 h 3852062"/>
                  <a:gd name="connsiteX6" fmla="*/ 2901086 w 2901466"/>
                  <a:gd name="connsiteY6" fmla="*/ 933640 h 3852062"/>
                  <a:gd name="connsiteX7" fmla="*/ 2849880 w 2901466"/>
                  <a:gd name="connsiteY7" fmla="*/ 1292084 h 3852062"/>
                  <a:gd name="connsiteX8" fmla="*/ 2710891 w 2901466"/>
                  <a:gd name="connsiteY8" fmla="*/ 1548116 h 3852062"/>
                  <a:gd name="connsiteX9" fmla="*/ 2440229 w 2901466"/>
                  <a:gd name="connsiteY9" fmla="*/ 1811464 h 3852062"/>
                  <a:gd name="connsiteX10" fmla="*/ 2022066 w 2901466"/>
                  <a:gd name="connsiteY10" fmla="*/ 1932463 h 3852062"/>
                  <a:gd name="connsiteX11" fmla="*/ 1701394 w 2901466"/>
                  <a:gd name="connsiteY11" fmla="*/ 1957768 h 3852062"/>
                  <a:gd name="connsiteX12" fmla="*/ 1323565 w 2901466"/>
                  <a:gd name="connsiteY12" fmla="*/ 2155876 h 3852062"/>
                  <a:gd name="connsiteX13" fmla="*/ 1145438 w 2901466"/>
                  <a:gd name="connsiteY13" fmla="*/ 2338158 h 3852062"/>
                  <a:gd name="connsiteX14" fmla="*/ 1028395 w 2901466"/>
                  <a:gd name="connsiteY14" fmla="*/ 2550299 h 3852062"/>
                  <a:gd name="connsiteX15" fmla="*/ 977189 w 2901466"/>
                  <a:gd name="connsiteY15" fmla="*/ 2791700 h 3852062"/>
                  <a:gd name="connsiteX16" fmla="*/ 984504 w 2901466"/>
                  <a:gd name="connsiteY16" fmla="*/ 3069678 h 3852062"/>
                  <a:gd name="connsiteX17" fmla="*/ 1094232 w 2901466"/>
                  <a:gd name="connsiteY17" fmla="*/ 3384232 h 3852062"/>
                  <a:gd name="connsiteX18" fmla="*/ 1277112 w 2901466"/>
                  <a:gd name="connsiteY18" fmla="*/ 3603688 h 3852062"/>
                  <a:gd name="connsiteX19" fmla="*/ 1496568 w 2901466"/>
                  <a:gd name="connsiteY19" fmla="*/ 3742676 h 3852062"/>
                  <a:gd name="connsiteX20" fmla="*/ 1716024 w 2901466"/>
                  <a:gd name="connsiteY20" fmla="*/ 3815828 h 3852062"/>
                  <a:gd name="connsiteX21" fmla="*/ 1962402 w 2901466"/>
                  <a:gd name="connsiteY21" fmla="*/ 3850226 h 3852062"/>
                  <a:gd name="connsiteX22" fmla="*/ 1926031 w 2901466"/>
                  <a:gd name="connsiteY22" fmla="*/ 3852062 h 3852062"/>
                  <a:gd name="connsiteX23" fmla="*/ 0 w 2901466"/>
                  <a:gd name="connsiteY23" fmla="*/ 1926031 h 3852062"/>
                  <a:gd name="connsiteX24" fmla="*/ 1926031 w 2901466"/>
                  <a:gd name="connsiteY24" fmla="*/ 0 h 3852062"/>
                  <a:gd name="connsiteX0" fmla="*/ 1926031 w 2901466"/>
                  <a:gd name="connsiteY0" fmla="*/ 0 h 3852062"/>
                  <a:gd name="connsiteX1" fmla="*/ 2000172 w 2901466"/>
                  <a:gd name="connsiteY1" fmla="*/ 3744 h 3852062"/>
                  <a:gd name="connsiteX2" fmla="*/ 2206142 w 2901466"/>
                  <a:gd name="connsiteY2" fmla="*/ 41185 h 3852062"/>
                  <a:gd name="connsiteX3" fmla="*/ 2484120 w 2901466"/>
                  <a:gd name="connsiteY3" fmla="*/ 180174 h 3852062"/>
                  <a:gd name="connsiteX4" fmla="*/ 2710891 w 2901466"/>
                  <a:gd name="connsiteY4" fmla="*/ 406945 h 3852062"/>
                  <a:gd name="connsiteX5" fmla="*/ 2827934 w 2901466"/>
                  <a:gd name="connsiteY5" fmla="*/ 597140 h 3852062"/>
                  <a:gd name="connsiteX6" fmla="*/ 2901086 w 2901466"/>
                  <a:gd name="connsiteY6" fmla="*/ 933640 h 3852062"/>
                  <a:gd name="connsiteX7" fmla="*/ 2849880 w 2901466"/>
                  <a:gd name="connsiteY7" fmla="*/ 1292084 h 3852062"/>
                  <a:gd name="connsiteX8" fmla="*/ 2710891 w 2901466"/>
                  <a:gd name="connsiteY8" fmla="*/ 1548116 h 3852062"/>
                  <a:gd name="connsiteX9" fmla="*/ 2440229 w 2901466"/>
                  <a:gd name="connsiteY9" fmla="*/ 1811464 h 3852062"/>
                  <a:gd name="connsiteX10" fmla="*/ 2022066 w 2901466"/>
                  <a:gd name="connsiteY10" fmla="*/ 1932463 h 3852062"/>
                  <a:gd name="connsiteX11" fmla="*/ 1680046 w 2901466"/>
                  <a:gd name="connsiteY11" fmla="*/ 1968442 h 3852062"/>
                  <a:gd name="connsiteX12" fmla="*/ 1323565 w 2901466"/>
                  <a:gd name="connsiteY12" fmla="*/ 2155876 h 3852062"/>
                  <a:gd name="connsiteX13" fmla="*/ 1145438 w 2901466"/>
                  <a:gd name="connsiteY13" fmla="*/ 2338158 h 3852062"/>
                  <a:gd name="connsiteX14" fmla="*/ 1028395 w 2901466"/>
                  <a:gd name="connsiteY14" fmla="*/ 2550299 h 3852062"/>
                  <a:gd name="connsiteX15" fmla="*/ 977189 w 2901466"/>
                  <a:gd name="connsiteY15" fmla="*/ 2791700 h 3852062"/>
                  <a:gd name="connsiteX16" fmla="*/ 984504 w 2901466"/>
                  <a:gd name="connsiteY16" fmla="*/ 3069678 h 3852062"/>
                  <a:gd name="connsiteX17" fmla="*/ 1094232 w 2901466"/>
                  <a:gd name="connsiteY17" fmla="*/ 3384232 h 3852062"/>
                  <a:gd name="connsiteX18" fmla="*/ 1277112 w 2901466"/>
                  <a:gd name="connsiteY18" fmla="*/ 3603688 h 3852062"/>
                  <a:gd name="connsiteX19" fmla="*/ 1496568 w 2901466"/>
                  <a:gd name="connsiteY19" fmla="*/ 3742676 h 3852062"/>
                  <a:gd name="connsiteX20" fmla="*/ 1716024 w 2901466"/>
                  <a:gd name="connsiteY20" fmla="*/ 3815828 h 3852062"/>
                  <a:gd name="connsiteX21" fmla="*/ 1962402 w 2901466"/>
                  <a:gd name="connsiteY21" fmla="*/ 3850226 h 3852062"/>
                  <a:gd name="connsiteX22" fmla="*/ 1926031 w 2901466"/>
                  <a:gd name="connsiteY22" fmla="*/ 3852062 h 3852062"/>
                  <a:gd name="connsiteX23" fmla="*/ 0 w 2901466"/>
                  <a:gd name="connsiteY23" fmla="*/ 1926031 h 3852062"/>
                  <a:gd name="connsiteX24" fmla="*/ 1926031 w 2901466"/>
                  <a:gd name="connsiteY24" fmla="*/ 0 h 3852062"/>
                  <a:gd name="connsiteX0" fmla="*/ 1926031 w 2901466"/>
                  <a:gd name="connsiteY0" fmla="*/ 0 h 3852062"/>
                  <a:gd name="connsiteX1" fmla="*/ 2000172 w 2901466"/>
                  <a:gd name="connsiteY1" fmla="*/ 3744 h 3852062"/>
                  <a:gd name="connsiteX2" fmla="*/ 2206142 w 2901466"/>
                  <a:gd name="connsiteY2" fmla="*/ 41185 h 3852062"/>
                  <a:gd name="connsiteX3" fmla="*/ 2484120 w 2901466"/>
                  <a:gd name="connsiteY3" fmla="*/ 180174 h 3852062"/>
                  <a:gd name="connsiteX4" fmla="*/ 2710891 w 2901466"/>
                  <a:gd name="connsiteY4" fmla="*/ 406945 h 3852062"/>
                  <a:gd name="connsiteX5" fmla="*/ 2827934 w 2901466"/>
                  <a:gd name="connsiteY5" fmla="*/ 597140 h 3852062"/>
                  <a:gd name="connsiteX6" fmla="*/ 2901086 w 2901466"/>
                  <a:gd name="connsiteY6" fmla="*/ 933640 h 3852062"/>
                  <a:gd name="connsiteX7" fmla="*/ 2849880 w 2901466"/>
                  <a:gd name="connsiteY7" fmla="*/ 1292084 h 3852062"/>
                  <a:gd name="connsiteX8" fmla="*/ 2710891 w 2901466"/>
                  <a:gd name="connsiteY8" fmla="*/ 1548116 h 3852062"/>
                  <a:gd name="connsiteX9" fmla="*/ 2440229 w 2901466"/>
                  <a:gd name="connsiteY9" fmla="*/ 1811464 h 3852062"/>
                  <a:gd name="connsiteX10" fmla="*/ 2065609 w 2901466"/>
                  <a:gd name="connsiteY10" fmla="*/ 1920852 h 3852062"/>
                  <a:gd name="connsiteX11" fmla="*/ 1680046 w 2901466"/>
                  <a:gd name="connsiteY11" fmla="*/ 1968442 h 3852062"/>
                  <a:gd name="connsiteX12" fmla="*/ 1323565 w 2901466"/>
                  <a:gd name="connsiteY12" fmla="*/ 2155876 h 3852062"/>
                  <a:gd name="connsiteX13" fmla="*/ 1145438 w 2901466"/>
                  <a:gd name="connsiteY13" fmla="*/ 2338158 h 3852062"/>
                  <a:gd name="connsiteX14" fmla="*/ 1028395 w 2901466"/>
                  <a:gd name="connsiteY14" fmla="*/ 2550299 h 3852062"/>
                  <a:gd name="connsiteX15" fmla="*/ 977189 w 2901466"/>
                  <a:gd name="connsiteY15" fmla="*/ 2791700 h 3852062"/>
                  <a:gd name="connsiteX16" fmla="*/ 984504 w 2901466"/>
                  <a:gd name="connsiteY16" fmla="*/ 3069678 h 3852062"/>
                  <a:gd name="connsiteX17" fmla="*/ 1094232 w 2901466"/>
                  <a:gd name="connsiteY17" fmla="*/ 3384232 h 3852062"/>
                  <a:gd name="connsiteX18" fmla="*/ 1277112 w 2901466"/>
                  <a:gd name="connsiteY18" fmla="*/ 3603688 h 3852062"/>
                  <a:gd name="connsiteX19" fmla="*/ 1496568 w 2901466"/>
                  <a:gd name="connsiteY19" fmla="*/ 3742676 h 3852062"/>
                  <a:gd name="connsiteX20" fmla="*/ 1716024 w 2901466"/>
                  <a:gd name="connsiteY20" fmla="*/ 3815828 h 3852062"/>
                  <a:gd name="connsiteX21" fmla="*/ 1962402 w 2901466"/>
                  <a:gd name="connsiteY21" fmla="*/ 3850226 h 3852062"/>
                  <a:gd name="connsiteX22" fmla="*/ 1926031 w 2901466"/>
                  <a:gd name="connsiteY22" fmla="*/ 3852062 h 3852062"/>
                  <a:gd name="connsiteX23" fmla="*/ 0 w 2901466"/>
                  <a:gd name="connsiteY23" fmla="*/ 1926031 h 3852062"/>
                  <a:gd name="connsiteX24" fmla="*/ 1926031 w 2901466"/>
                  <a:gd name="connsiteY24" fmla="*/ 0 h 3852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901466" h="3852062">
                    <a:moveTo>
                      <a:pt x="1926031" y="0"/>
                    </a:moveTo>
                    <a:lnTo>
                      <a:pt x="2000172" y="3744"/>
                    </a:lnTo>
                    <a:cubicBezTo>
                      <a:pt x="2106738" y="12451"/>
                      <a:pt x="2128509" y="15979"/>
                      <a:pt x="2206142" y="41185"/>
                    </a:cubicBezTo>
                    <a:cubicBezTo>
                      <a:pt x="2300020" y="71665"/>
                      <a:pt x="2399995" y="119214"/>
                      <a:pt x="2484120" y="180174"/>
                    </a:cubicBezTo>
                    <a:cubicBezTo>
                      <a:pt x="2568245" y="241134"/>
                      <a:pt x="2653589" y="337451"/>
                      <a:pt x="2710891" y="406945"/>
                    </a:cubicBezTo>
                    <a:cubicBezTo>
                      <a:pt x="2768193" y="476439"/>
                      <a:pt x="2796235" y="509357"/>
                      <a:pt x="2827934" y="597140"/>
                    </a:cubicBezTo>
                    <a:cubicBezTo>
                      <a:pt x="2859633" y="684923"/>
                      <a:pt x="2897428" y="817816"/>
                      <a:pt x="2901086" y="933640"/>
                    </a:cubicBezTo>
                    <a:cubicBezTo>
                      <a:pt x="2904744" y="1049464"/>
                      <a:pt x="2881579" y="1189671"/>
                      <a:pt x="2849880" y="1292084"/>
                    </a:cubicBezTo>
                    <a:cubicBezTo>
                      <a:pt x="2818181" y="1394497"/>
                      <a:pt x="2779166" y="1461553"/>
                      <a:pt x="2710891" y="1548116"/>
                    </a:cubicBezTo>
                    <a:cubicBezTo>
                      <a:pt x="2642616" y="1634679"/>
                      <a:pt x="2547776" y="1749341"/>
                      <a:pt x="2440229" y="1811464"/>
                    </a:cubicBezTo>
                    <a:cubicBezTo>
                      <a:pt x="2332682" y="1873587"/>
                      <a:pt x="2192306" y="1894689"/>
                      <a:pt x="2065609" y="1920852"/>
                    </a:cubicBezTo>
                    <a:cubicBezTo>
                      <a:pt x="1938912" y="1947015"/>
                      <a:pt x="1803720" y="1929271"/>
                      <a:pt x="1680046" y="1968442"/>
                    </a:cubicBezTo>
                    <a:cubicBezTo>
                      <a:pt x="1556372" y="2007613"/>
                      <a:pt x="1412666" y="2094257"/>
                      <a:pt x="1323565" y="2155876"/>
                    </a:cubicBezTo>
                    <a:cubicBezTo>
                      <a:pt x="1234464" y="2217495"/>
                      <a:pt x="1194633" y="2272421"/>
                      <a:pt x="1145438" y="2338158"/>
                    </a:cubicBezTo>
                    <a:cubicBezTo>
                      <a:pt x="1096243" y="2403895"/>
                      <a:pt x="1056436" y="2474709"/>
                      <a:pt x="1028395" y="2550299"/>
                    </a:cubicBezTo>
                    <a:cubicBezTo>
                      <a:pt x="1000353" y="2625889"/>
                      <a:pt x="984504" y="2705137"/>
                      <a:pt x="977189" y="2791700"/>
                    </a:cubicBezTo>
                    <a:cubicBezTo>
                      <a:pt x="969874" y="2878263"/>
                      <a:pt x="964997" y="2970923"/>
                      <a:pt x="984504" y="3069678"/>
                    </a:cubicBezTo>
                    <a:cubicBezTo>
                      <a:pt x="1004011" y="3168433"/>
                      <a:pt x="1045464" y="3295230"/>
                      <a:pt x="1094232" y="3384232"/>
                    </a:cubicBezTo>
                    <a:cubicBezTo>
                      <a:pt x="1143000" y="3473234"/>
                      <a:pt x="1210056" y="3543947"/>
                      <a:pt x="1277112" y="3603688"/>
                    </a:cubicBezTo>
                    <a:cubicBezTo>
                      <a:pt x="1344168" y="3663429"/>
                      <a:pt x="1423416" y="3707319"/>
                      <a:pt x="1496568" y="3742676"/>
                    </a:cubicBezTo>
                    <a:cubicBezTo>
                      <a:pt x="1569720" y="3778033"/>
                      <a:pt x="1635557" y="3797540"/>
                      <a:pt x="1716024" y="3815828"/>
                    </a:cubicBezTo>
                    <a:cubicBezTo>
                      <a:pt x="1791483" y="3832978"/>
                      <a:pt x="1877664" y="3836189"/>
                      <a:pt x="1962402" y="3850226"/>
                    </a:cubicBezTo>
                    <a:cubicBezTo>
                      <a:pt x="1950324" y="3851950"/>
                      <a:pt x="1938191" y="3852062"/>
                      <a:pt x="1926031" y="3852062"/>
                    </a:cubicBezTo>
                    <a:cubicBezTo>
                      <a:pt x="862313" y="3852062"/>
                      <a:pt x="0" y="2989749"/>
                      <a:pt x="0" y="1926031"/>
                    </a:cubicBezTo>
                    <a:cubicBezTo>
                      <a:pt x="0" y="862313"/>
                      <a:pt x="862313" y="0"/>
                      <a:pt x="1926031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4453816" y="2327963"/>
                <a:ext cx="587172" cy="587172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6" name="Oval 425"/>
              <p:cNvSpPr/>
              <p:nvPr/>
            </p:nvSpPr>
            <p:spPr>
              <a:xfrm>
                <a:off x="4453816" y="4253053"/>
                <a:ext cx="587172" cy="587172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2648878" y="1427144"/>
              <a:ext cx="4184308" cy="4256715"/>
            </a:xfrm>
            <a:prstGeom prst="rect">
              <a:avLst/>
            </a:prstGeom>
            <a:solidFill>
              <a:schemeClr val="bg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181600" y="1854272"/>
            <a:ext cx="1003348" cy="1118682"/>
            <a:chOff x="5181600" y="1854272"/>
            <a:chExt cx="1003348" cy="1118682"/>
          </a:xfrm>
        </p:grpSpPr>
        <p:grpSp>
          <p:nvGrpSpPr>
            <p:cNvPr id="256" name="Group 255"/>
            <p:cNvGrpSpPr/>
            <p:nvPr/>
          </p:nvGrpSpPr>
          <p:grpSpPr>
            <a:xfrm>
              <a:off x="5181600" y="1854272"/>
              <a:ext cx="469941" cy="469941"/>
              <a:chOff x="6683410" y="3509291"/>
              <a:chExt cx="569694" cy="569694"/>
            </a:xfrm>
          </p:grpSpPr>
          <p:sp>
            <p:nvSpPr>
              <p:cNvPr id="260" name="Oval 259"/>
              <p:cNvSpPr/>
              <p:nvPr/>
            </p:nvSpPr>
            <p:spPr>
              <a:xfrm>
                <a:off x="6683410" y="3509291"/>
                <a:ext cx="569694" cy="569694"/>
              </a:xfrm>
              <a:prstGeom prst="ellipse">
                <a:avLst/>
              </a:prstGeom>
              <a:gradFill>
                <a:gsLst>
                  <a:gs pos="0">
                    <a:srgbClr val="FFF200"/>
                  </a:gs>
                  <a:gs pos="100000">
                    <a:srgbClr val="FFC000"/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1" name="Oval 260"/>
              <p:cNvSpPr/>
              <p:nvPr/>
            </p:nvSpPr>
            <p:spPr>
              <a:xfrm>
                <a:off x="6756479" y="3582360"/>
                <a:ext cx="423557" cy="423557"/>
              </a:xfrm>
              <a:prstGeom prst="ellipse">
                <a:avLst/>
              </a:prstGeom>
              <a:gradFill flip="none" rotWithShape="1">
                <a:gsLst>
                  <a:gs pos="0">
                    <a:srgbClr val="FFF200"/>
                  </a:gs>
                  <a:gs pos="100000">
                    <a:srgbClr val="FFC00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>
                <a:innerShdw blurRad="508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2" name="TextBox 261"/>
              <p:cNvSpPr txBox="1"/>
              <p:nvPr/>
            </p:nvSpPr>
            <p:spPr>
              <a:xfrm>
                <a:off x="6796878" y="3582343"/>
                <a:ext cx="350178" cy="410418"/>
              </a:xfrm>
              <a:prstGeom prst="rect">
                <a:avLst/>
              </a:prstGeom>
              <a:noFill/>
              <a:effectLst>
                <a:outerShdw blurRad="63500" dist="25400" dir="2700000" algn="tl" rotWithShape="0">
                  <a:prstClr val="black"/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rPr>
                  <a:t>$</a:t>
                </a:r>
                <a:endParaRPr lang="en-US" sz="1600" b="1" dirty="0">
                  <a:solidFill>
                    <a:schemeClr val="accent6">
                      <a:lumMod val="20000"/>
                      <a:lumOff val="80000"/>
                    </a:schemeClr>
                  </a:solidFill>
                </a:endParaRPr>
              </a:p>
            </p:txBody>
          </p:sp>
        </p:grpSp>
        <p:grpSp>
          <p:nvGrpSpPr>
            <p:cNvPr id="266" name="Group 265"/>
            <p:cNvGrpSpPr/>
            <p:nvPr/>
          </p:nvGrpSpPr>
          <p:grpSpPr>
            <a:xfrm>
              <a:off x="5715007" y="2165832"/>
              <a:ext cx="469941" cy="469941"/>
              <a:chOff x="6683410" y="3509291"/>
              <a:chExt cx="569694" cy="569694"/>
            </a:xfrm>
          </p:grpSpPr>
          <p:sp>
            <p:nvSpPr>
              <p:cNvPr id="268" name="Oval 267"/>
              <p:cNvSpPr/>
              <p:nvPr/>
            </p:nvSpPr>
            <p:spPr>
              <a:xfrm>
                <a:off x="6683410" y="3509291"/>
                <a:ext cx="569694" cy="569694"/>
              </a:xfrm>
              <a:prstGeom prst="ellipse">
                <a:avLst/>
              </a:prstGeom>
              <a:gradFill flip="none" rotWithShape="1">
                <a:gsLst>
                  <a:gs pos="0">
                    <a:srgbClr val="FFF200"/>
                  </a:gs>
                  <a:gs pos="100000">
                    <a:srgbClr val="FFC0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9" name="Oval 268"/>
              <p:cNvSpPr/>
              <p:nvPr/>
            </p:nvSpPr>
            <p:spPr>
              <a:xfrm>
                <a:off x="6756479" y="3582360"/>
                <a:ext cx="423557" cy="423557"/>
              </a:xfrm>
              <a:prstGeom prst="ellipse">
                <a:avLst/>
              </a:prstGeom>
              <a:gradFill flip="none" rotWithShape="1">
                <a:gsLst>
                  <a:gs pos="0">
                    <a:srgbClr val="FFF200"/>
                  </a:gs>
                  <a:gs pos="100000">
                    <a:srgbClr val="FFC00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>
                <a:innerShdw blurRad="508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" name="TextBox 277"/>
              <p:cNvSpPr txBox="1"/>
              <p:nvPr/>
            </p:nvSpPr>
            <p:spPr>
              <a:xfrm>
                <a:off x="6799012" y="3584007"/>
                <a:ext cx="350178" cy="410418"/>
              </a:xfrm>
              <a:prstGeom prst="rect">
                <a:avLst/>
              </a:prstGeom>
              <a:noFill/>
              <a:effectLst>
                <a:outerShdw blurRad="63500" dist="25400" dir="2700000" algn="tl" rotWithShape="0">
                  <a:prstClr val="black"/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rPr>
                  <a:t>$</a:t>
                </a:r>
                <a:endParaRPr lang="en-US" sz="1600" b="1" dirty="0">
                  <a:solidFill>
                    <a:schemeClr val="accent6">
                      <a:lumMod val="20000"/>
                      <a:lumOff val="80000"/>
                    </a:schemeClr>
                  </a:solidFill>
                </a:endParaRPr>
              </a:p>
            </p:txBody>
          </p:sp>
        </p:grpSp>
        <p:grpSp>
          <p:nvGrpSpPr>
            <p:cNvPr id="279" name="Group 278"/>
            <p:cNvGrpSpPr/>
            <p:nvPr/>
          </p:nvGrpSpPr>
          <p:grpSpPr>
            <a:xfrm>
              <a:off x="5311193" y="2503013"/>
              <a:ext cx="469941" cy="469941"/>
              <a:chOff x="6683410" y="3509291"/>
              <a:chExt cx="569694" cy="569694"/>
            </a:xfrm>
          </p:grpSpPr>
          <p:sp>
            <p:nvSpPr>
              <p:cNvPr id="280" name="Oval 279"/>
              <p:cNvSpPr/>
              <p:nvPr/>
            </p:nvSpPr>
            <p:spPr>
              <a:xfrm>
                <a:off x="6683410" y="3509291"/>
                <a:ext cx="569694" cy="569694"/>
              </a:xfrm>
              <a:prstGeom prst="ellipse">
                <a:avLst/>
              </a:prstGeom>
              <a:gradFill flip="none" rotWithShape="1">
                <a:gsLst>
                  <a:gs pos="0">
                    <a:srgbClr val="FFF200"/>
                  </a:gs>
                  <a:gs pos="100000">
                    <a:srgbClr val="FFC0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1" name="Oval 280"/>
              <p:cNvSpPr/>
              <p:nvPr/>
            </p:nvSpPr>
            <p:spPr>
              <a:xfrm>
                <a:off x="6756479" y="3582360"/>
                <a:ext cx="423557" cy="423557"/>
              </a:xfrm>
              <a:prstGeom prst="ellipse">
                <a:avLst/>
              </a:prstGeom>
              <a:gradFill flip="none" rotWithShape="1">
                <a:gsLst>
                  <a:gs pos="0">
                    <a:srgbClr val="FFF200"/>
                  </a:gs>
                  <a:gs pos="100000">
                    <a:srgbClr val="FFC00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>
                <a:innerShdw blurRad="508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3" name="TextBox 282"/>
              <p:cNvSpPr txBox="1"/>
              <p:nvPr/>
            </p:nvSpPr>
            <p:spPr>
              <a:xfrm>
                <a:off x="6793081" y="3580210"/>
                <a:ext cx="350178" cy="410418"/>
              </a:xfrm>
              <a:prstGeom prst="rect">
                <a:avLst/>
              </a:prstGeom>
              <a:noFill/>
              <a:effectLst>
                <a:outerShdw blurRad="63500" dist="25400" dir="2700000" algn="tl" rotWithShape="0">
                  <a:prstClr val="black"/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rPr>
                  <a:t>$</a:t>
                </a:r>
                <a:endParaRPr lang="en-US" sz="1600" b="1" dirty="0">
                  <a:solidFill>
                    <a:schemeClr val="accent6">
                      <a:lumMod val="20000"/>
                      <a:lumOff val="80000"/>
                    </a:schemeClr>
                  </a:solidFill>
                </a:endParaRPr>
              </a:p>
            </p:txBody>
          </p:sp>
        </p:grpSp>
      </p:grpSp>
      <p:sp>
        <p:nvSpPr>
          <p:cNvPr id="365" name="TextBox 364"/>
          <p:cNvSpPr txBox="1"/>
          <p:nvPr/>
        </p:nvSpPr>
        <p:spPr>
          <a:xfrm>
            <a:off x="496538" y="4302602"/>
            <a:ext cx="3846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Cell population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eventually </a:t>
            </a:r>
            <a:r>
              <a:rPr lang="en-US" dirty="0" smtClean="0">
                <a:solidFill>
                  <a:srgbClr val="00FFFF"/>
                </a:solidFill>
              </a:rPr>
              <a:t>denim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rich</a:t>
            </a:r>
            <a:endParaRPr lang="en-US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6" name="TextBox 365"/>
          <p:cNvSpPr txBox="1"/>
          <p:nvPr/>
        </p:nvSpPr>
        <p:spPr>
          <a:xfrm>
            <a:off x="5105400" y="4302602"/>
            <a:ext cx="3739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Both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agents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choose </a:t>
            </a:r>
            <a:r>
              <a:rPr lang="en-US" dirty="0" smtClean="0">
                <a:solidFill>
                  <a:srgbClr val="00FFFF"/>
                </a:solidFill>
              </a:rPr>
              <a:t>denim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strategy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212286" y="609600"/>
            <a:ext cx="8720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What 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propositions 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might we model?  How might 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conclusions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depend on our propositions?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1928123" y="1264365"/>
            <a:ext cx="5310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Proposition 1: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Consequences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depend on social context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2074123" y="3209937"/>
            <a:ext cx="543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Proposition 2: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Strategy </a:t>
            </a:r>
            <a:r>
              <a:rPr lang="en-US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decisions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based on social context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2271" y="1264365"/>
            <a:ext cx="493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7772400" y="1264365"/>
            <a:ext cx="493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1162271" y="3209937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endParaRPr lang="en-US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7772400" y="3209937"/>
            <a:ext cx="493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212286" y="3569252"/>
            <a:ext cx="852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Sloppy guess: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Similarities not expected in conclusions for </a:t>
            </a:r>
            <a:r>
              <a:rPr lang="en-US" dirty="0" smtClean="0">
                <a:solidFill>
                  <a:srgbClr val="FFC000"/>
                </a:solidFill>
              </a:rPr>
              <a:t>Pr. 1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vs. </a:t>
            </a:r>
            <a:r>
              <a:rPr lang="en-US" dirty="0" smtClean="0">
                <a:solidFill>
                  <a:srgbClr val="FFC000"/>
                </a:solidFill>
              </a:rPr>
              <a:t>Pr. 1 and Pr. 2</a:t>
            </a:r>
            <a:endParaRPr lang="en-US" dirty="0">
              <a:solidFill>
                <a:srgbClr val="FFC000"/>
              </a:solidFill>
            </a:endParaRPr>
          </a:p>
        </p:txBody>
      </p:sp>
      <p:graphicFrame>
        <p:nvGraphicFramePr>
          <p:cNvPr id="386" name="Table 3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168780"/>
              </p:ext>
            </p:extLst>
          </p:nvPr>
        </p:nvGraphicFramePr>
        <p:xfrm>
          <a:off x="2095416" y="1691410"/>
          <a:ext cx="1438758" cy="1377888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479586"/>
                <a:gridCol w="479586"/>
                <a:gridCol w="479586"/>
              </a:tblGrid>
              <a:tr h="459296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30299" marR="30299" marT="15150" marB="1515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30299" marR="30299" marT="15150" marB="15150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30299" marR="30299" marT="15150" marB="15150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9296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30299" marR="30299" marT="15150" marB="15150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30299" marR="30299" marT="15150" marB="15150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30299" marR="30299" marT="15150" marB="15150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9296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30299" marR="30299" marT="15150" marB="15150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30299" marR="30299" marT="15150" marB="15150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30299" marR="30299" marT="15150" marB="15150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87" name="Group 386"/>
          <p:cNvGrpSpPr/>
          <p:nvPr/>
        </p:nvGrpSpPr>
        <p:grpSpPr>
          <a:xfrm>
            <a:off x="2175069" y="1721297"/>
            <a:ext cx="1406331" cy="1388615"/>
            <a:chOff x="901630" y="3695922"/>
            <a:chExt cx="2690958" cy="2657060"/>
          </a:xfrm>
        </p:grpSpPr>
        <p:sp>
          <p:nvSpPr>
            <p:cNvPr id="388" name="TextBox 387"/>
            <p:cNvSpPr txBox="1"/>
            <p:nvPr/>
          </p:nvSpPr>
          <p:spPr>
            <a:xfrm>
              <a:off x="2013903" y="4479415"/>
              <a:ext cx="660079" cy="5300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+R</a:t>
              </a:r>
              <a:endParaRPr lang="en-US" sz="1200" b="1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89" name="TextBox 388"/>
            <p:cNvSpPr txBox="1"/>
            <p:nvPr/>
          </p:nvSpPr>
          <p:spPr>
            <a:xfrm>
              <a:off x="1590240" y="4936793"/>
              <a:ext cx="660079" cy="5300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+R</a:t>
              </a:r>
              <a:endParaRPr lang="en-US" sz="1200" b="1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90" name="TextBox 389"/>
            <p:cNvSpPr txBox="1"/>
            <p:nvPr/>
          </p:nvSpPr>
          <p:spPr>
            <a:xfrm>
              <a:off x="2499078" y="4936793"/>
              <a:ext cx="635540" cy="5300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+S</a:t>
              </a:r>
              <a:endParaRPr lang="en-US" sz="1200" b="1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91" name="TextBox 390"/>
            <p:cNvSpPr txBox="1"/>
            <p:nvPr/>
          </p:nvSpPr>
          <p:spPr>
            <a:xfrm>
              <a:off x="2946661" y="4479415"/>
              <a:ext cx="644744" cy="5300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+T</a:t>
              </a:r>
              <a:endParaRPr lang="en-US" sz="1200" b="1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92" name="TextBox 391"/>
            <p:cNvSpPr txBox="1"/>
            <p:nvPr/>
          </p:nvSpPr>
          <p:spPr>
            <a:xfrm>
              <a:off x="1571192" y="5822707"/>
              <a:ext cx="644744" cy="5300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+T</a:t>
              </a:r>
              <a:endParaRPr lang="en-US" sz="1200" b="1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93" name="TextBox 392"/>
            <p:cNvSpPr txBox="1"/>
            <p:nvPr/>
          </p:nvSpPr>
          <p:spPr>
            <a:xfrm>
              <a:off x="2039555" y="5339829"/>
              <a:ext cx="635540" cy="5300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+S</a:t>
              </a:r>
              <a:endParaRPr lang="en-US" sz="1200" b="1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94" name="TextBox 393"/>
            <p:cNvSpPr txBox="1"/>
            <p:nvPr/>
          </p:nvSpPr>
          <p:spPr>
            <a:xfrm>
              <a:off x="2473233" y="5822955"/>
              <a:ext cx="653944" cy="5300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+P</a:t>
              </a:r>
              <a:endParaRPr lang="en-US" sz="1200" b="1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95" name="TextBox 394"/>
            <p:cNvSpPr txBox="1"/>
            <p:nvPr/>
          </p:nvSpPr>
          <p:spPr>
            <a:xfrm>
              <a:off x="2938644" y="5339829"/>
              <a:ext cx="653944" cy="5300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+P</a:t>
              </a:r>
              <a:endParaRPr lang="en-US" sz="1200" b="1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grpSp>
          <p:nvGrpSpPr>
            <p:cNvPr id="396" name="Group 395"/>
            <p:cNvGrpSpPr/>
            <p:nvPr/>
          </p:nvGrpSpPr>
          <p:grpSpPr>
            <a:xfrm>
              <a:off x="1840872" y="3785979"/>
              <a:ext cx="269825" cy="679320"/>
              <a:chOff x="1629029" y="2924783"/>
              <a:chExt cx="552186" cy="1390196"/>
            </a:xfrm>
          </p:grpSpPr>
          <p:sp>
            <p:nvSpPr>
              <p:cNvPr id="418" name="Rounded Rectangle 417"/>
              <p:cNvSpPr/>
              <p:nvPr/>
            </p:nvSpPr>
            <p:spPr>
              <a:xfrm>
                <a:off x="1640154" y="3548954"/>
                <a:ext cx="529936" cy="766025"/>
              </a:xfrm>
              <a:prstGeom prst="roundRect">
                <a:avLst>
                  <a:gd name="adj" fmla="val 29654"/>
                </a:avLst>
              </a:prstGeom>
              <a:gradFill flip="none" rotWithShape="1">
                <a:gsLst>
                  <a:gs pos="0">
                    <a:schemeClr val="bg2">
                      <a:lumMod val="40000"/>
                      <a:lumOff val="60000"/>
                      <a:alpha val="50000"/>
                    </a:schemeClr>
                  </a:gs>
                  <a:gs pos="100000">
                    <a:schemeClr val="bg2"/>
                  </a:gs>
                  <a:gs pos="56000">
                    <a:schemeClr val="bg2">
                      <a:lumMod val="60000"/>
                      <a:lumOff val="40000"/>
                      <a:alpha val="5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19" name="Oval 418"/>
              <p:cNvSpPr/>
              <p:nvPr/>
            </p:nvSpPr>
            <p:spPr>
              <a:xfrm>
                <a:off x="1629029" y="2924783"/>
                <a:ext cx="552186" cy="552187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2">
                      <a:lumMod val="20000"/>
                      <a:lumOff val="80000"/>
                      <a:alpha val="50000"/>
                    </a:schemeClr>
                  </a:gs>
                  <a:gs pos="0">
                    <a:schemeClr val="bg2"/>
                  </a:gs>
                  <a:gs pos="60000">
                    <a:schemeClr val="bg2">
                      <a:lumMod val="60000"/>
                      <a:lumOff val="40000"/>
                      <a:alpha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97" name="Group 396"/>
            <p:cNvGrpSpPr/>
            <p:nvPr/>
          </p:nvGrpSpPr>
          <p:grpSpPr>
            <a:xfrm>
              <a:off x="2764321" y="3785979"/>
              <a:ext cx="269825" cy="679320"/>
              <a:chOff x="1629029" y="2924783"/>
              <a:chExt cx="552186" cy="1390196"/>
            </a:xfrm>
          </p:grpSpPr>
          <p:sp>
            <p:nvSpPr>
              <p:cNvPr id="416" name="Rounded Rectangle 415"/>
              <p:cNvSpPr/>
              <p:nvPr/>
            </p:nvSpPr>
            <p:spPr>
              <a:xfrm>
                <a:off x="1640154" y="3548954"/>
                <a:ext cx="529936" cy="766025"/>
              </a:xfrm>
              <a:prstGeom prst="roundRect">
                <a:avLst>
                  <a:gd name="adj" fmla="val 29654"/>
                </a:avLst>
              </a:prstGeom>
              <a:gradFill flip="none" rotWithShape="1">
                <a:gsLst>
                  <a:gs pos="0">
                    <a:schemeClr val="bg2">
                      <a:lumMod val="40000"/>
                      <a:lumOff val="60000"/>
                      <a:alpha val="50000"/>
                    </a:schemeClr>
                  </a:gs>
                  <a:gs pos="100000">
                    <a:schemeClr val="bg2"/>
                  </a:gs>
                  <a:gs pos="56000">
                    <a:schemeClr val="bg2">
                      <a:lumMod val="60000"/>
                      <a:lumOff val="40000"/>
                      <a:alpha val="5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17" name="Oval 416"/>
              <p:cNvSpPr/>
              <p:nvPr/>
            </p:nvSpPr>
            <p:spPr>
              <a:xfrm>
                <a:off x="1629029" y="2924783"/>
                <a:ext cx="552186" cy="552187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2">
                      <a:lumMod val="20000"/>
                      <a:lumOff val="80000"/>
                      <a:alpha val="50000"/>
                    </a:schemeClr>
                  </a:gs>
                  <a:gs pos="0">
                    <a:schemeClr val="bg2"/>
                  </a:gs>
                  <a:gs pos="60000">
                    <a:schemeClr val="bg2">
                      <a:lumMod val="60000"/>
                      <a:lumOff val="40000"/>
                      <a:alpha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98" name="Group 397"/>
            <p:cNvGrpSpPr/>
            <p:nvPr/>
          </p:nvGrpSpPr>
          <p:grpSpPr>
            <a:xfrm>
              <a:off x="2170062" y="3695924"/>
              <a:ext cx="269825" cy="679320"/>
              <a:chOff x="2520448" y="2924781"/>
              <a:chExt cx="552185" cy="1390197"/>
            </a:xfrm>
          </p:grpSpPr>
          <p:sp>
            <p:nvSpPr>
              <p:cNvPr id="414" name="Rounded Rectangle 413"/>
              <p:cNvSpPr/>
              <p:nvPr/>
            </p:nvSpPr>
            <p:spPr>
              <a:xfrm>
                <a:off x="2531577" y="3548956"/>
                <a:ext cx="529939" cy="766022"/>
              </a:xfrm>
              <a:prstGeom prst="roundRect">
                <a:avLst>
                  <a:gd name="adj" fmla="val 29654"/>
                </a:avLst>
              </a:prstGeom>
              <a:gradFill flip="none" rotWithShape="1">
                <a:gsLst>
                  <a:gs pos="0">
                    <a:srgbClr val="FFC000"/>
                  </a:gs>
                  <a:gs pos="100000">
                    <a:schemeClr val="accent6">
                      <a:lumMod val="50000"/>
                    </a:schemeClr>
                  </a:gs>
                  <a:gs pos="56000">
                    <a:srgbClr val="FF7A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15" name="Oval 414"/>
              <p:cNvSpPr/>
              <p:nvPr/>
            </p:nvSpPr>
            <p:spPr>
              <a:xfrm>
                <a:off x="2520448" y="2924781"/>
                <a:ext cx="552185" cy="55218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200"/>
                  </a:gs>
                  <a:gs pos="0">
                    <a:schemeClr val="accent6">
                      <a:lumMod val="50000"/>
                    </a:schemeClr>
                  </a:gs>
                  <a:gs pos="60000">
                    <a:srgbClr val="FF7A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99" name="Group 398"/>
            <p:cNvGrpSpPr/>
            <p:nvPr/>
          </p:nvGrpSpPr>
          <p:grpSpPr>
            <a:xfrm>
              <a:off x="3092141" y="3695922"/>
              <a:ext cx="269827" cy="679323"/>
              <a:chOff x="3570278" y="2924776"/>
              <a:chExt cx="552186" cy="1390204"/>
            </a:xfrm>
          </p:grpSpPr>
          <p:sp>
            <p:nvSpPr>
              <p:cNvPr id="412" name="Rounded Rectangle 411"/>
              <p:cNvSpPr/>
              <p:nvPr/>
            </p:nvSpPr>
            <p:spPr>
              <a:xfrm>
                <a:off x="3581399" y="3548957"/>
                <a:ext cx="529936" cy="766023"/>
              </a:xfrm>
              <a:prstGeom prst="roundRect">
                <a:avLst>
                  <a:gd name="adj" fmla="val 29654"/>
                </a:avLst>
              </a:prstGeom>
              <a:gradFill flip="none" rotWithShape="1">
                <a:gsLst>
                  <a:gs pos="0">
                    <a:srgbClr val="00FFFF"/>
                  </a:gs>
                  <a:gs pos="100000">
                    <a:srgbClr val="0070C0"/>
                  </a:gs>
                  <a:gs pos="56000">
                    <a:srgbClr val="00B0F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13" name="Oval 412"/>
              <p:cNvSpPr/>
              <p:nvPr/>
            </p:nvSpPr>
            <p:spPr>
              <a:xfrm>
                <a:off x="3570278" y="2924776"/>
                <a:ext cx="552186" cy="5521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00FFFF"/>
                  </a:gs>
                  <a:gs pos="0">
                    <a:srgbClr val="0070C0"/>
                  </a:gs>
                  <a:gs pos="60000">
                    <a:srgbClr val="00B0F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400" name="Group 399"/>
            <p:cNvGrpSpPr/>
            <p:nvPr/>
          </p:nvGrpSpPr>
          <p:grpSpPr>
            <a:xfrm>
              <a:off x="907806" y="4660782"/>
              <a:ext cx="269825" cy="679320"/>
              <a:chOff x="2520448" y="2910571"/>
              <a:chExt cx="552185" cy="1390199"/>
            </a:xfrm>
          </p:grpSpPr>
          <p:sp>
            <p:nvSpPr>
              <p:cNvPr id="410" name="Rounded Rectangle 409"/>
              <p:cNvSpPr/>
              <p:nvPr/>
            </p:nvSpPr>
            <p:spPr>
              <a:xfrm>
                <a:off x="2531577" y="3534747"/>
                <a:ext cx="529939" cy="766023"/>
              </a:xfrm>
              <a:prstGeom prst="roundRect">
                <a:avLst>
                  <a:gd name="adj" fmla="val 29654"/>
                </a:avLst>
              </a:prstGeom>
              <a:gradFill flip="none" rotWithShape="1">
                <a:gsLst>
                  <a:gs pos="0">
                    <a:srgbClr val="FFC000"/>
                  </a:gs>
                  <a:gs pos="100000">
                    <a:schemeClr val="accent6">
                      <a:lumMod val="50000"/>
                    </a:schemeClr>
                  </a:gs>
                  <a:gs pos="56000">
                    <a:srgbClr val="FF7A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11" name="Oval 410"/>
              <p:cNvSpPr/>
              <p:nvPr/>
            </p:nvSpPr>
            <p:spPr>
              <a:xfrm>
                <a:off x="2520448" y="2910571"/>
                <a:ext cx="552185" cy="55218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200"/>
                  </a:gs>
                  <a:gs pos="0">
                    <a:schemeClr val="accent6">
                      <a:lumMod val="50000"/>
                    </a:schemeClr>
                  </a:gs>
                  <a:gs pos="60000">
                    <a:srgbClr val="FF7A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401" name="Group 400"/>
            <p:cNvGrpSpPr/>
            <p:nvPr/>
          </p:nvGrpSpPr>
          <p:grpSpPr>
            <a:xfrm>
              <a:off x="1254175" y="4574922"/>
              <a:ext cx="269825" cy="679318"/>
              <a:chOff x="1629029" y="2910573"/>
              <a:chExt cx="552186" cy="1390192"/>
            </a:xfrm>
          </p:grpSpPr>
          <p:sp>
            <p:nvSpPr>
              <p:cNvPr id="408" name="Rounded Rectangle 407"/>
              <p:cNvSpPr/>
              <p:nvPr/>
            </p:nvSpPr>
            <p:spPr>
              <a:xfrm>
                <a:off x="1640154" y="3534740"/>
                <a:ext cx="529936" cy="766025"/>
              </a:xfrm>
              <a:prstGeom prst="roundRect">
                <a:avLst>
                  <a:gd name="adj" fmla="val 29654"/>
                </a:avLst>
              </a:prstGeom>
              <a:gradFill flip="none" rotWithShape="1">
                <a:gsLst>
                  <a:gs pos="0">
                    <a:schemeClr val="bg2">
                      <a:lumMod val="40000"/>
                      <a:lumOff val="60000"/>
                      <a:alpha val="50000"/>
                    </a:schemeClr>
                  </a:gs>
                  <a:gs pos="100000">
                    <a:schemeClr val="bg2"/>
                  </a:gs>
                  <a:gs pos="56000">
                    <a:schemeClr val="bg2">
                      <a:lumMod val="60000"/>
                      <a:lumOff val="40000"/>
                      <a:alpha val="5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09" name="Oval 408"/>
              <p:cNvSpPr/>
              <p:nvPr/>
            </p:nvSpPr>
            <p:spPr>
              <a:xfrm>
                <a:off x="1629029" y="2910573"/>
                <a:ext cx="552186" cy="552187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2">
                      <a:lumMod val="20000"/>
                      <a:lumOff val="80000"/>
                      <a:alpha val="50000"/>
                    </a:schemeClr>
                  </a:gs>
                  <a:gs pos="0">
                    <a:schemeClr val="bg2"/>
                  </a:gs>
                  <a:gs pos="60000">
                    <a:schemeClr val="bg2">
                      <a:lumMod val="60000"/>
                      <a:lumOff val="40000"/>
                      <a:alpha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402" name="Group 401"/>
            <p:cNvGrpSpPr/>
            <p:nvPr/>
          </p:nvGrpSpPr>
          <p:grpSpPr>
            <a:xfrm>
              <a:off x="1254175" y="5446431"/>
              <a:ext cx="269825" cy="679318"/>
              <a:chOff x="1629029" y="2910576"/>
              <a:chExt cx="552186" cy="1390192"/>
            </a:xfrm>
          </p:grpSpPr>
          <p:sp>
            <p:nvSpPr>
              <p:cNvPr id="406" name="Rounded Rectangle 405"/>
              <p:cNvSpPr/>
              <p:nvPr/>
            </p:nvSpPr>
            <p:spPr>
              <a:xfrm>
                <a:off x="1640154" y="3534743"/>
                <a:ext cx="529936" cy="766025"/>
              </a:xfrm>
              <a:prstGeom prst="roundRect">
                <a:avLst>
                  <a:gd name="adj" fmla="val 29654"/>
                </a:avLst>
              </a:prstGeom>
              <a:gradFill flip="none" rotWithShape="1">
                <a:gsLst>
                  <a:gs pos="0">
                    <a:schemeClr val="bg2">
                      <a:lumMod val="40000"/>
                      <a:lumOff val="60000"/>
                      <a:alpha val="50000"/>
                    </a:schemeClr>
                  </a:gs>
                  <a:gs pos="100000">
                    <a:schemeClr val="bg2"/>
                  </a:gs>
                  <a:gs pos="56000">
                    <a:schemeClr val="bg2">
                      <a:lumMod val="60000"/>
                      <a:lumOff val="40000"/>
                      <a:alpha val="5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07" name="Oval 406"/>
              <p:cNvSpPr/>
              <p:nvPr/>
            </p:nvSpPr>
            <p:spPr>
              <a:xfrm>
                <a:off x="1629029" y="2910576"/>
                <a:ext cx="552186" cy="552187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2">
                      <a:lumMod val="20000"/>
                      <a:lumOff val="80000"/>
                      <a:alpha val="50000"/>
                    </a:schemeClr>
                  </a:gs>
                  <a:gs pos="0">
                    <a:schemeClr val="bg2"/>
                  </a:gs>
                  <a:gs pos="60000">
                    <a:schemeClr val="bg2">
                      <a:lumMod val="60000"/>
                      <a:lumOff val="40000"/>
                      <a:alpha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403" name="Group 402"/>
            <p:cNvGrpSpPr/>
            <p:nvPr/>
          </p:nvGrpSpPr>
          <p:grpSpPr>
            <a:xfrm>
              <a:off x="901630" y="5546817"/>
              <a:ext cx="269827" cy="679323"/>
              <a:chOff x="3570278" y="2910566"/>
              <a:chExt cx="552186" cy="1390203"/>
            </a:xfrm>
          </p:grpSpPr>
          <p:sp>
            <p:nvSpPr>
              <p:cNvPr id="404" name="Rounded Rectangle 403"/>
              <p:cNvSpPr/>
              <p:nvPr/>
            </p:nvSpPr>
            <p:spPr>
              <a:xfrm>
                <a:off x="3581399" y="3534746"/>
                <a:ext cx="529936" cy="766023"/>
              </a:xfrm>
              <a:prstGeom prst="roundRect">
                <a:avLst>
                  <a:gd name="adj" fmla="val 29654"/>
                </a:avLst>
              </a:prstGeom>
              <a:gradFill flip="none" rotWithShape="1">
                <a:gsLst>
                  <a:gs pos="0">
                    <a:srgbClr val="00FFFF"/>
                  </a:gs>
                  <a:gs pos="100000">
                    <a:srgbClr val="0070C0"/>
                  </a:gs>
                  <a:gs pos="56000">
                    <a:srgbClr val="00B0F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05" name="Oval 404"/>
              <p:cNvSpPr/>
              <p:nvPr/>
            </p:nvSpPr>
            <p:spPr>
              <a:xfrm>
                <a:off x="3570278" y="2910566"/>
                <a:ext cx="552186" cy="55218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00FFFF"/>
                  </a:gs>
                  <a:gs pos="0">
                    <a:srgbClr val="0070C0"/>
                  </a:gs>
                  <a:gs pos="60000">
                    <a:srgbClr val="00B0F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aphicFrame>
        <p:nvGraphicFramePr>
          <p:cNvPr id="180" name="Table 1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161635"/>
              </p:ext>
            </p:extLst>
          </p:nvPr>
        </p:nvGraphicFramePr>
        <p:xfrm>
          <a:off x="6479274" y="1691410"/>
          <a:ext cx="1438758" cy="1377888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479586"/>
                <a:gridCol w="479586"/>
                <a:gridCol w="479586"/>
              </a:tblGrid>
              <a:tr h="459296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30299" marR="30299" marT="15150" marB="1515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30299" marR="30299" marT="15150" marB="15150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30299" marR="30299" marT="15150" marB="15150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9296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30299" marR="30299" marT="15150" marB="15150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30299" marR="30299" marT="15150" marB="15150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30299" marR="30299" marT="15150" marB="15150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9296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30299" marR="30299" marT="15150" marB="15150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30299" marR="30299" marT="15150" marB="15150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30299" marR="30299" marT="15150" marB="15150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81" name="Group 180"/>
          <p:cNvGrpSpPr/>
          <p:nvPr/>
        </p:nvGrpSpPr>
        <p:grpSpPr>
          <a:xfrm>
            <a:off x="6558927" y="1721297"/>
            <a:ext cx="1406331" cy="1388615"/>
            <a:chOff x="901630" y="3695922"/>
            <a:chExt cx="2690958" cy="2657060"/>
          </a:xfrm>
        </p:grpSpPr>
        <p:sp>
          <p:nvSpPr>
            <p:cNvPr id="182" name="TextBox 181"/>
            <p:cNvSpPr txBox="1"/>
            <p:nvPr/>
          </p:nvSpPr>
          <p:spPr>
            <a:xfrm>
              <a:off x="2013903" y="4479415"/>
              <a:ext cx="660079" cy="5300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+R</a:t>
              </a:r>
              <a:endParaRPr lang="en-US" sz="1200" b="1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1590240" y="4936793"/>
              <a:ext cx="660079" cy="5300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+R</a:t>
              </a:r>
              <a:endParaRPr lang="en-US" sz="1200" b="1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2499078" y="4936793"/>
              <a:ext cx="635540" cy="5300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+S</a:t>
              </a:r>
              <a:endParaRPr lang="en-US" sz="1200" b="1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2946661" y="4479415"/>
              <a:ext cx="644744" cy="5300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+T</a:t>
              </a:r>
              <a:endParaRPr lang="en-US" sz="1200" b="1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1571192" y="5822707"/>
              <a:ext cx="644744" cy="5300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+T</a:t>
              </a:r>
              <a:endParaRPr lang="en-US" sz="1200" b="1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2039555" y="5339829"/>
              <a:ext cx="635540" cy="5300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+S</a:t>
              </a:r>
              <a:endParaRPr lang="en-US" sz="1200" b="1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2473233" y="5822955"/>
              <a:ext cx="653944" cy="5300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+P</a:t>
              </a:r>
              <a:endParaRPr lang="en-US" sz="1200" b="1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2938644" y="5339829"/>
              <a:ext cx="653944" cy="5300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+P</a:t>
              </a:r>
              <a:endParaRPr lang="en-US" sz="1200" b="1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grpSp>
          <p:nvGrpSpPr>
            <p:cNvPr id="190" name="Group 189"/>
            <p:cNvGrpSpPr/>
            <p:nvPr/>
          </p:nvGrpSpPr>
          <p:grpSpPr>
            <a:xfrm>
              <a:off x="1840872" y="3785979"/>
              <a:ext cx="269825" cy="679320"/>
              <a:chOff x="1629029" y="2924783"/>
              <a:chExt cx="552186" cy="1390196"/>
            </a:xfrm>
          </p:grpSpPr>
          <p:sp>
            <p:nvSpPr>
              <p:cNvPr id="212" name="Rounded Rectangle 211"/>
              <p:cNvSpPr/>
              <p:nvPr/>
            </p:nvSpPr>
            <p:spPr>
              <a:xfrm>
                <a:off x="1640154" y="3548954"/>
                <a:ext cx="529936" cy="766025"/>
              </a:xfrm>
              <a:prstGeom prst="roundRect">
                <a:avLst>
                  <a:gd name="adj" fmla="val 29654"/>
                </a:avLst>
              </a:prstGeom>
              <a:gradFill flip="none" rotWithShape="1">
                <a:gsLst>
                  <a:gs pos="0">
                    <a:schemeClr val="bg2">
                      <a:lumMod val="40000"/>
                      <a:lumOff val="60000"/>
                      <a:alpha val="50000"/>
                    </a:schemeClr>
                  </a:gs>
                  <a:gs pos="100000">
                    <a:schemeClr val="bg2"/>
                  </a:gs>
                  <a:gs pos="56000">
                    <a:schemeClr val="bg2">
                      <a:lumMod val="60000"/>
                      <a:lumOff val="40000"/>
                      <a:alpha val="5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13" name="Oval 212"/>
              <p:cNvSpPr/>
              <p:nvPr/>
            </p:nvSpPr>
            <p:spPr>
              <a:xfrm>
                <a:off x="1629029" y="2924783"/>
                <a:ext cx="552186" cy="552187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2">
                      <a:lumMod val="20000"/>
                      <a:lumOff val="80000"/>
                      <a:alpha val="50000"/>
                    </a:schemeClr>
                  </a:gs>
                  <a:gs pos="0">
                    <a:schemeClr val="bg2"/>
                  </a:gs>
                  <a:gs pos="60000">
                    <a:schemeClr val="bg2">
                      <a:lumMod val="60000"/>
                      <a:lumOff val="40000"/>
                      <a:alpha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91" name="Group 190"/>
            <p:cNvGrpSpPr/>
            <p:nvPr/>
          </p:nvGrpSpPr>
          <p:grpSpPr>
            <a:xfrm>
              <a:off x="2764321" y="3785979"/>
              <a:ext cx="269825" cy="679320"/>
              <a:chOff x="1629029" y="2924783"/>
              <a:chExt cx="552186" cy="1390196"/>
            </a:xfrm>
          </p:grpSpPr>
          <p:sp>
            <p:nvSpPr>
              <p:cNvPr id="210" name="Rounded Rectangle 209"/>
              <p:cNvSpPr/>
              <p:nvPr/>
            </p:nvSpPr>
            <p:spPr>
              <a:xfrm>
                <a:off x="1640154" y="3548954"/>
                <a:ext cx="529936" cy="766025"/>
              </a:xfrm>
              <a:prstGeom prst="roundRect">
                <a:avLst>
                  <a:gd name="adj" fmla="val 29654"/>
                </a:avLst>
              </a:prstGeom>
              <a:gradFill flip="none" rotWithShape="1">
                <a:gsLst>
                  <a:gs pos="0">
                    <a:schemeClr val="bg2">
                      <a:lumMod val="40000"/>
                      <a:lumOff val="60000"/>
                      <a:alpha val="50000"/>
                    </a:schemeClr>
                  </a:gs>
                  <a:gs pos="100000">
                    <a:schemeClr val="bg2"/>
                  </a:gs>
                  <a:gs pos="56000">
                    <a:schemeClr val="bg2">
                      <a:lumMod val="60000"/>
                      <a:lumOff val="40000"/>
                      <a:alpha val="5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11" name="Oval 210"/>
              <p:cNvSpPr/>
              <p:nvPr/>
            </p:nvSpPr>
            <p:spPr>
              <a:xfrm>
                <a:off x="1629029" y="2924783"/>
                <a:ext cx="552186" cy="552187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2">
                      <a:lumMod val="20000"/>
                      <a:lumOff val="80000"/>
                      <a:alpha val="50000"/>
                    </a:schemeClr>
                  </a:gs>
                  <a:gs pos="0">
                    <a:schemeClr val="bg2"/>
                  </a:gs>
                  <a:gs pos="60000">
                    <a:schemeClr val="bg2">
                      <a:lumMod val="60000"/>
                      <a:lumOff val="40000"/>
                      <a:alpha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92" name="Group 191"/>
            <p:cNvGrpSpPr/>
            <p:nvPr/>
          </p:nvGrpSpPr>
          <p:grpSpPr>
            <a:xfrm>
              <a:off x="2170062" y="3695924"/>
              <a:ext cx="269825" cy="679320"/>
              <a:chOff x="2520448" y="2924781"/>
              <a:chExt cx="552185" cy="1390197"/>
            </a:xfrm>
          </p:grpSpPr>
          <p:sp>
            <p:nvSpPr>
              <p:cNvPr id="208" name="Rounded Rectangle 207"/>
              <p:cNvSpPr/>
              <p:nvPr/>
            </p:nvSpPr>
            <p:spPr>
              <a:xfrm>
                <a:off x="2531577" y="3548956"/>
                <a:ext cx="529939" cy="766022"/>
              </a:xfrm>
              <a:prstGeom prst="roundRect">
                <a:avLst>
                  <a:gd name="adj" fmla="val 29654"/>
                </a:avLst>
              </a:prstGeom>
              <a:gradFill flip="none" rotWithShape="1">
                <a:gsLst>
                  <a:gs pos="0">
                    <a:srgbClr val="FFC000"/>
                  </a:gs>
                  <a:gs pos="100000">
                    <a:schemeClr val="accent6">
                      <a:lumMod val="50000"/>
                    </a:schemeClr>
                  </a:gs>
                  <a:gs pos="56000">
                    <a:srgbClr val="FF7A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09" name="Oval 208"/>
              <p:cNvSpPr/>
              <p:nvPr/>
            </p:nvSpPr>
            <p:spPr>
              <a:xfrm>
                <a:off x="2520448" y="2924781"/>
                <a:ext cx="552185" cy="55218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200"/>
                  </a:gs>
                  <a:gs pos="0">
                    <a:schemeClr val="accent6">
                      <a:lumMod val="50000"/>
                    </a:schemeClr>
                  </a:gs>
                  <a:gs pos="60000">
                    <a:srgbClr val="FF7A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93" name="Group 192"/>
            <p:cNvGrpSpPr/>
            <p:nvPr/>
          </p:nvGrpSpPr>
          <p:grpSpPr>
            <a:xfrm>
              <a:off x="3092141" y="3695922"/>
              <a:ext cx="269827" cy="679323"/>
              <a:chOff x="3570278" y="2924776"/>
              <a:chExt cx="552186" cy="1390204"/>
            </a:xfrm>
          </p:grpSpPr>
          <p:sp>
            <p:nvSpPr>
              <p:cNvPr id="206" name="Rounded Rectangle 205"/>
              <p:cNvSpPr/>
              <p:nvPr/>
            </p:nvSpPr>
            <p:spPr>
              <a:xfrm>
                <a:off x="3581399" y="3548957"/>
                <a:ext cx="529936" cy="766023"/>
              </a:xfrm>
              <a:prstGeom prst="roundRect">
                <a:avLst>
                  <a:gd name="adj" fmla="val 29654"/>
                </a:avLst>
              </a:prstGeom>
              <a:gradFill flip="none" rotWithShape="1">
                <a:gsLst>
                  <a:gs pos="0">
                    <a:srgbClr val="00FFFF"/>
                  </a:gs>
                  <a:gs pos="100000">
                    <a:srgbClr val="0070C0"/>
                  </a:gs>
                  <a:gs pos="56000">
                    <a:srgbClr val="00B0F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07" name="Oval 206"/>
              <p:cNvSpPr/>
              <p:nvPr/>
            </p:nvSpPr>
            <p:spPr>
              <a:xfrm>
                <a:off x="3570278" y="2924776"/>
                <a:ext cx="552186" cy="5521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00FFFF"/>
                  </a:gs>
                  <a:gs pos="0">
                    <a:srgbClr val="0070C0"/>
                  </a:gs>
                  <a:gs pos="60000">
                    <a:srgbClr val="00B0F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94" name="Group 193"/>
            <p:cNvGrpSpPr/>
            <p:nvPr/>
          </p:nvGrpSpPr>
          <p:grpSpPr>
            <a:xfrm>
              <a:off x="907806" y="4660782"/>
              <a:ext cx="269825" cy="679320"/>
              <a:chOff x="2520448" y="2910571"/>
              <a:chExt cx="552185" cy="1390199"/>
            </a:xfrm>
          </p:grpSpPr>
          <p:sp>
            <p:nvSpPr>
              <p:cNvPr id="204" name="Rounded Rectangle 203"/>
              <p:cNvSpPr/>
              <p:nvPr/>
            </p:nvSpPr>
            <p:spPr>
              <a:xfrm>
                <a:off x="2531577" y="3534747"/>
                <a:ext cx="529939" cy="766023"/>
              </a:xfrm>
              <a:prstGeom prst="roundRect">
                <a:avLst>
                  <a:gd name="adj" fmla="val 29654"/>
                </a:avLst>
              </a:prstGeom>
              <a:gradFill flip="none" rotWithShape="1">
                <a:gsLst>
                  <a:gs pos="0">
                    <a:srgbClr val="FFC000"/>
                  </a:gs>
                  <a:gs pos="100000">
                    <a:schemeClr val="accent6">
                      <a:lumMod val="50000"/>
                    </a:schemeClr>
                  </a:gs>
                  <a:gs pos="56000">
                    <a:srgbClr val="FF7A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05" name="Oval 204"/>
              <p:cNvSpPr/>
              <p:nvPr/>
            </p:nvSpPr>
            <p:spPr>
              <a:xfrm>
                <a:off x="2520448" y="2910571"/>
                <a:ext cx="552185" cy="55218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200"/>
                  </a:gs>
                  <a:gs pos="0">
                    <a:schemeClr val="accent6">
                      <a:lumMod val="50000"/>
                    </a:schemeClr>
                  </a:gs>
                  <a:gs pos="60000">
                    <a:srgbClr val="FF7A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95" name="Group 194"/>
            <p:cNvGrpSpPr/>
            <p:nvPr/>
          </p:nvGrpSpPr>
          <p:grpSpPr>
            <a:xfrm>
              <a:off x="1254175" y="4574922"/>
              <a:ext cx="269825" cy="679318"/>
              <a:chOff x="1629029" y="2910573"/>
              <a:chExt cx="552186" cy="1390192"/>
            </a:xfrm>
          </p:grpSpPr>
          <p:sp>
            <p:nvSpPr>
              <p:cNvPr id="202" name="Rounded Rectangle 201"/>
              <p:cNvSpPr/>
              <p:nvPr/>
            </p:nvSpPr>
            <p:spPr>
              <a:xfrm>
                <a:off x="1640154" y="3534740"/>
                <a:ext cx="529936" cy="766025"/>
              </a:xfrm>
              <a:prstGeom prst="roundRect">
                <a:avLst>
                  <a:gd name="adj" fmla="val 29654"/>
                </a:avLst>
              </a:prstGeom>
              <a:gradFill flip="none" rotWithShape="1">
                <a:gsLst>
                  <a:gs pos="0">
                    <a:schemeClr val="bg2">
                      <a:lumMod val="40000"/>
                      <a:lumOff val="60000"/>
                      <a:alpha val="50000"/>
                    </a:schemeClr>
                  </a:gs>
                  <a:gs pos="100000">
                    <a:schemeClr val="bg2"/>
                  </a:gs>
                  <a:gs pos="56000">
                    <a:schemeClr val="bg2">
                      <a:lumMod val="60000"/>
                      <a:lumOff val="40000"/>
                      <a:alpha val="5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03" name="Oval 202"/>
              <p:cNvSpPr/>
              <p:nvPr/>
            </p:nvSpPr>
            <p:spPr>
              <a:xfrm>
                <a:off x="1629029" y="2910573"/>
                <a:ext cx="552186" cy="552187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2">
                      <a:lumMod val="20000"/>
                      <a:lumOff val="80000"/>
                      <a:alpha val="50000"/>
                    </a:schemeClr>
                  </a:gs>
                  <a:gs pos="0">
                    <a:schemeClr val="bg2"/>
                  </a:gs>
                  <a:gs pos="60000">
                    <a:schemeClr val="bg2">
                      <a:lumMod val="60000"/>
                      <a:lumOff val="40000"/>
                      <a:alpha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96" name="Group 195"/>
            <p:cNvGrpSpPr/>
            <p:nvPr/>
          </p:nvGrpSpPr>
          <p:grpSpPr>
            <a:xfrm>
              <a:off x="1254175" y="5446431"/>
              <a:ext cx="269825" cy="679318"/>
              <a:chOff x="1629029" y="2910576"/>
              <a:chExt cx="552186" cy="1390192"/>
            </a:xfrm>
          </p:grpSpPr>
          <p:sp>
            <p:nvSpPr>
              <p:cNvPr id="200" name="Rounded Rectangle 199"/>
              <p:cNvSpPr/>
              <p:nvPr/>
            </p:nvSpPr>
            <p:spPr>
              <a:xfrm>
                <a:off x="1640154" y="3534743"/>
                <a:ext cx="529936" cy="766025"/>
              </a:xfrm>
              <a:prstGeom prst="roundRect">
                <a:avLst>
                  <a:gd name="adj" fmla="val 29654"/>
                </a:avLst>
              </a:prstGeom>
              <a:gradFill flip="none" rotWithShape="1">
                <a:gsLst>
                  <a:gs pos="0">
                    <a:schemeClr val="bg2">
                      <a:lumMod val="40000"/>
                      <a:lumOff val="60000"/>
                      <a:alpha val="50000"/>
                    </a:schemeClr>
                  </a:gs>
                  <a:gs pos="100000">
                    <a:schemeClr val="bg2"/>
                  </a:gs>
                  <a:gs pos="56000">
                    <a:schemeClr val="bg2">
                      <a:lumMod val="60000"/>
                      <a:lumOff val="40000"/>
                      <a:alpha val="5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01" name="Oval 200"/>
              <p:cNvSpPr/>
              <p:nvPr/>
            </p:nvSpPr>
            <p:spPr>
              <a:xfrm>
                <a:off x="1629029" y="2910576"/>
                <a:ext cx="552186" cy="552187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2">
                      <a:lumMod val="20000"/>
                      <a:lumOff val="80000"/>
                      <a:alpha val="50000"/>
                    </a:schemeClr>
                  </a:gs>
                  <a:gs pos="0">
                    <a:schemeClr val="bg2"/>
                  </a:gs>
                  <a:gs pos="60000">
                    <a:schemeClr val="bg2">
                      <a:lumMod val="60000"/>
                      <a:lumOff val="40000"/>
                      <a:alpha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97" name="Group 196"/>
            <p:cNvGrpSpPr/>
            <p:nvPr/>
          </p:nvGrpSpPr>
          <p:grpSpPr>
            <a:xfrm>
              <a:off x="901630" y="5546817"/>
              <a:ext cx="269827" cy="679323"/>
              <a:chOff x="3570278" y="2910566"/>
              <a:chExt cx="552186" cy="1390203"/>
            </a:xfrm>
          </p:grpSpPr>
          <p:sp>
            <p:nvSpPr>
              <p:cNvPr id="198" name="Rounded Rectangle 197"/>
              <p:cNvSpPr/>
              <p:nvPr/>
            </p:nvSpPr>
            <p:spPr>
              <a:xfrm>
                <a:off x="3581399" y="3534746"/>
                <a:ext cx="529936" cy="766023"/>
              </a:xfrm>
              <a:prstGeom prst="roundRect">
                <a:avLst>
                  <a:gd name="adj" fmla="val 29654"/>
                </a:avLst>
              </a:prstGeom>
              <a:gradFill flip="none" rotWithShape="1">
                <a:gsLst>
                  <a:gs pos="0">
                    <a:srgbClr val="00FFFF"/>
                  </a:gs>
                  <a:gs pos="100000">
                    <a:srgbClr val="0070C0"/>
                  </a:gs>
                  <a:gs pos="56000">
                    <a:srgbClr val="00B0F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99" name="Oval 198"/>
              <p:cNvSpPr/>
              <p:nvPr/>
            </p:nvSpPr>
            <p:spPr>
              <a:xfrm>
                <a:off x="3570278" y="2910566"/>
                <a:ext cx="552186" cy="55218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00FFFF"/>
                  </a:gs>
                  <a:gs pos="0">
                    <a:srgbClr val="0070C0"/>
                  </a:gs>
                  <a:gs pos="60000">
                    <a:srgbClr val="00B0F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607216" y="1905000"/>
            <a:ext cx="1297784" cy="1037932"/>
            <a:chOff x="533400" y="1828800"/>
            <a:chExt cx="1297784" cy="1037932"/>
          </a:xfrm>
        </p:grpSpPr>
        <p:sp>
          <p:nvSpPr>
            <p:cNvPr id="17" name="Freeform 16"/>
            <p:cNvSpPr/>
            <p:nvPr/>
          </p:nvSpPr>
          <p:spPr>
            <a:xfrm>
              <a:off x="1494201" y="1889075"/>
              <a:ext cx="156231" cy="117122"/>
            </a:xfrm>
            <a:custGeom>
              <a:avLst/>
              <a:gdLst>
                <a:gd name="connsiteX0" fmla="*/ 163 w 156231"/>
                <a:gd name="connsiteY0" fmla="*/ 30413 h 117122"/>
                <a:gd name="connsiteX1" fmla="*/ 65168 w 156231"/>
                <a:gd name="connsiteY1" fmla="*/ 104085 h 117122"/>
                <a:gd name="connsiteX2" fmla="*/ 112838 w 156231"/>
                <a:gd name="connsiteY2" fmla="*/ 112753 h 117122"/>
                <a:gd name="connsiteX3" fmla="*/ 156174 w 156231"/>
                <a:gd name="connsiteY3" fmla="*/ 56415 h 117122"/>
                <a:gd name="connsiteX4" fmla="*/ 121505 w 156231"/>
                <a:gd name="connsiteY4" fmla="*/ 78 h 117122"/>
                <a:gd name="connsiteX5" fmla="*/ 95503 w 156231"/>
                <a:gd name="connsiteY5" fmla="*/ 43414 h 117122"/>
                <a:gd name="connsiteX6" fmla="*/ 47833 w 156231"/>
                <a:gd name="connsiteY6" fmla="*/ 13079 h 117122"/>
                <a:gd name="connsiteX7" fmla="*/ 163 w 156231"/>
                <a:gd name="connsiteY7" fmla="*/ 30413 h 11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6231" h="117122">
                  <a:moveTo>
                    <a:pt x="163" y="30413"/>
                  </a:moveTo>
                  <a:cubicBezTo>
                    <a:pt x="3052" y="45581"/>
                    <a:pt x="46389" y="90362"/>
                    <a:pt x="65168" y="104085"/>
                  </a:cubicBezTo>
                  <a:cubicBezTo>
                    <a:pt x="83947" y="117808"/>
                    <a:pt x="97670" y="120698"/>
                    <a:pt x="112838" y="112753"/>
                  </a:cubicBezTo>
                  <a:cubicBezTo>
                    <a:pt x="128006" y="104808"/>
                    <a:pt x="154730" y="75194"/>
                    <a:pt x="156174" y="56415"/>
                  </a:cubicBezTo>
                  <a:cubicBezTo>
                    <a:pt x="157618" y="37636"/>
                    <a:pt x="131617" y="2245"/>
                    <a:pt x="121505" y="78"/>
                  </a:cubicBezTo>
                  <a:cubicBezTo>
                    <a:pt x="111393" y="-2089"/>
                    <a:pt x="107782" y="41247"/>
                    <a:pt x="95503" y="43414"/>
                  </a:cubicBezTo>
                  <a:cubicBezTo>
                    <a:pt x="83224" y="45581"/>
                    <a:pt x="62278" y="15246"/>
                    <a:pt x="47833" y="13079"/>
                  </a:cubicBezTo>
                  <a:cubicBezTo>
                    <a:pt x="33388" y="10912"/>
                    <a:pt x="-2726" y="15245"/>
                    <a:pt x="163" y="3041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0" name="Group 269"/>
            <p:cNvGrpSpPr/>
            <p:nvPr/>
          </p:nvGrpSpPr>
          <p:grpSpPr>
            <a:xfrm>
              <a:off x="533400" y="1828800"/>
              <a:ext cx="1073645" cy="613643"/>
              <a:chOff x="2736355" y="3269954"/>
              <a:chExt cx="2409784" cy="1377314"/>
            </a:xfrm>
            <a:effectLst>
              <a:outerShdw blurRad="127000" dist="63500" dir="2700000" algn="tl" rotWithShape="0">
                <a:prstClr val="black">
                  <a:alpha val="75000"/>
                </a:prstClr>
              </a:outerShdw>
            </a:effectLst>
          </p:grpSpPr>
          <p:sp>
            <p:nvSpPr>
              <p:cNvPr id="271" name="Freeform 270"/>
              <p:cNvSpPr/>
              <p:nvPr/>
            </p:nvSpPr>
            <p:spPr>
              <a:xfrm>
                <a:off x="4733595" y="3504111"/>
                <a:ext cx="412544" cy="206110"/>
              </a:xfrm>
              <a:custGeom>
                <a:avLst/>
                <a:gdLst>
                  <a:gd name="connsiteX0" fmla="*/ 1691 w 412544"/>
                  <a:gd name="connsiteY0" fmla="*/ 35923 h 206110"/>
                  <a:gd name="connsiteX1" fmla="*/ 148648 w 412544"/>
                  <a:gd name="connsiteY1" fmla="*/ 84909 h 206110"/>
                  <a:gd name="connsiteX2" fmla="*/ 298871 w 412544"/>
                  <a:gd name="connsiteY2" fmla="*/ 156755 h 206110"/>
                  <a:gd name="connsiteX3" fmla="*/ 403374 w 412544"/>
                  <a:gd name="connsiteY3" fmla="*/ 205740 h 206110"/>
                  <a:gd name="connsiteX4" fmla="*/ 393576 w 412544"/>
                  <a:gd name="connsiteY4" fmla="*/ 176349 h 206110"/>
                  <a:gd name="connsiteX5" fmla="*/ 282542 w 412544"/>
                  <a:gd name="connsiteY5" fmla="*/ 124098 h 206110"/>
                  <a:gd name="connsiteX6" fmla="*/ 112725 w 412544"/>
                  <a:gd name="connsiteY6" fmla="*/ 29392 h 206110"/>
                  <a:gd name="connsiteX7" fmla="*/ 70271 w 412544"/>
                  <a:gd name="connsiteY7" fmla="*/ 0 h 206110"/>
                  <a:gd name="connsiteX8" fmla="*/ 1691 w 412544"/>
                  <a:gd name="connsiteY8" fmla="*/ 35923 h 206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544" h="206110">
                    <a:moveTo>
                      <a:pt x="1691" y="35923"/>
                    </a:moveTo>
                    <a:cubicBezTo>
                      <a:pt x="14754" y="50075"/>
                      <a:pt x="99118" y="64770"/>
                      <a:pt x="148648" y="84909"/>
                    </a:cubicBezTo>
                    <a:cubicBezTo>
                      <a:pt x="198178" y="105048"/>
                      <a:pt x="298871" y="156755"/>
                      <a:pt x="298871" y="156755"/>
                    </a:cubicBezTo>
                    <a:cubicBezTo>
                      <a:pt x="341325" y="176894"/>
                      <a:pt x="387590" y="202474"/>
                      <a:pt x="403374" y="205740"/>
                    </a:cubicBezTo>
                    <a:cubicBezTo>
                      <a:pt x="419158" y="209006"/>
                      <a:pt x="413715" y="189956"/>
                      <a:pt x="393576" y="176349"/>
                    </a:cubicBezTo>
                    <a:cubicBezTo>
                      <a:pt x="373437" y="162742"/>
                      <a:pt x="329350" y="148591"/>
                      <a:pt x="282542" y="124098"/>
                    </a:cubicBezTo>
                    <a:cubicBezTo>
                      <a:pt x="235734" y="99605"/>
                      <a:pt x="148103" y="50075"/>
                      <a:pt x="112725" y="29392"/>
                    </a:cubicBezTo>
                    <a:cubicBezTo>
                      <a:pt x="77347" y="8709"/>
                      <a:pt x="85511" y="0"/>
                      <a:pt x="70271" y="0"/>
                    </a:cubicBezTo>
                    <a:cubicBezTo>
                      <a:pt x="55031" y="0"/>
                      <a:pt x="-11372" y="21771"/>
                      <a:pt x="1691" y="3592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C000"/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Freeform 271"/>
              <p:cNvSpPr/>
              <p:nvPr/>
            </p:nvSpPr>
            <p:spPr>
              <a:xfrm>
                <a:off x="3043303" y="3269954"/>
                <a:ext cx="1842454" cy="1086578"/>
              </a:xfrm>
              <a:custGeom>
                <a:avLst/>
                <a:gdLst>
                  <a:gd name="connsiteX0" fmla="*/ 1525431 w 1842454"/>
                  <a:gd name="connsiteY0" fmla="*/ 136186 h 1086578"/>
                  <a:gd name="connsiteX1" fmla="*/ 1427460 w 1842454"/>
                  <a:gd name="connsiteY1" fmla="*/ 191703 h 1086578"/>
                  <a:gd name="connsiteX2" fmla="*/ 1378474 w 1842454"/>
                  <a:gd name="connsiteY2" fmla="*/ 237423 h 1086578"/>
                  <a:gd name="connsiteX3" fmla="*/ 1355614 w 1842454"/>
                  <a:gd name="connsiteY3" fmla="*/ 322332 h 1086578"/>
                  <a:gd name="connsiteX4" fmla="*/ 1378474 w 1842454"/>
                  <a:gd name="connsiteY4" fmla="*/ 384380 h 1086578"/>
                  <a:gd name="connsiteX5" fmla="*/ 1420928 w 1842454"/>
                  <a:gd name="connsiteY5" fmla="*/ 417037 h 1086578"/>
                  <a:gd name="connsiteX6" fmla="*/ 1450320 w 1842454"/>
                  <a:gd name="connsiteY6" fmla="*/ 459492 h 1086578"/>
                  <a:gd name="connsiteX7" fmla="*/ 1437257 w 1842454"/>
                  <a:gd name="connsiteY7" fmla="*/ 492149 h 1086578"/>
                  <a:gd name="connsiteX8" fmla="*/ 1336020 w 1842454"/>
                  <a:gd name="connsiteY8" fmla="*/ 488883 h 1086578"/>
                  <a:gd name="connsiteX9" fmla="*/ 1224986 w 1842454"/>
                  <a:gd name="connsiteY9" fmla="*/ 449695 h 1086578"/>
                  <a:gd name="connsiteX10" fmla="*/ 1084560 w 1842454"/>
                  <a:gd name="connsiteY10" fmla="*/ 345192 h 1086578"/>
                  <a:gd name="connsiteX11" fmla="*/ 1064966 w 1842454"/>
                  <a:gd name="connsiteY11" fmla="*/ 234157 h 1086578"/>
                  <a:gd name="connsiteX12" fmla="*/ 1038840 w 1842454"/>
                  <a:gd name="connsiteY12" fmla="*/ 159046 h 1086578"/>
                  <a:gd name="connsiteX13" fmla="*/ 950666 w 1842454"/>
                  <a:gd name="connsiteY13" fmla="*/ 93732 h 1086578"/>
                  <a:gd name="connsiteX14" fmla="*/ 757988 w 1842454"/>
                  <a:gd name="connsiteY14" fmla="*/ 48012 h 1086578"/>
                  <a:gd name="connsiteX15" fmla="*/ 535920 w 1842454"/>
                  <a:gd name="connsiteY15" fmla="*/ 48012 h 1086578"/>
                  <a:gd name="connsiteX16" fmla="*/ 287726 w 1842454"/>
                  <a:gd name="connsiteY16" fmla="*/ 57809 h 1086578"/>
                  <a:gd name="connsiteX17" fmla="*/ 179957 w 1842454"/>
                  <a:gd name="connsiteY17" fmla="*/ 57809 h 1086578"/>
                  <a:gd name="connsiteX18" fmla="*/ 19937 w 1842454"/>
                  <a:gd name="connsiteY18" fmla="*/ 5557 h 1086578"/>
                  <a:gd name="connsiteX19" fmla="*/ 343 w 1842454"/>
                  <a:gd name="connsiteY19" fmla="*/ 5557 h 1086578"/>
                  <a:gd name="connsiteX20" fmla="*/ 343 w 1842454"/>
                  <a:gd name="connsiteY20" fmla="*/ 41480 h 1086578"/>
                  <a:gd name="connsiteX21" fmla="*/ 19937 w 1842454"/>
                  <a:gd name="connsiteY21" fmla="*/ 87200 h 1086578"/>
                  <a:gd name="connsiteX22" fmla="*/ 134237 w 1842454"/>
                  <a:gd name="connsiteY22" fmla="*/ 145983 h 1086578"/>
                  <a:gd name="connsiteX23" fmla="*/ 215880 w 1842454"/>
                  <a:gd name="connsiteY23" fmla="*/ 178640 h 1086578"/>
                  <a:gd name="connsiteX24" fmla="*/ 212614 w 1842454"/>
                  <a:gd name="connsiteY24" fmla="*/ 234157 h 1086578"/>
                  <a:gd name="connsiteX25" fmla="*/ 271397 w 1842454"/>
                  <a:gd name="connsiteY25" fmla="*/ 276612 h 1086578"/>
                  <a:gd name="connsiteX26" fmla="*/ 304054 w 1842454"/>
                  <a:gd name="connsiteY26" fmla="*/ 312535 h 1086578"/>
                  <a:gd name="connsiteX27" fmla="*/ 428151 w 1842454"/>
                  <a:gd name="connsiteY27" fmla="*/ 390912 h 1086578"/>
                  <a:gd name="connsiteX28" fmla="*/ 506528 w 1842454"/>
                  <a:gd name="connsiteY28" fmla="*/ 410506 h 1086578"/>
                  <a:gd name="connsiteX29" fmla="*/ 575108 w 1842454"/>
                  <a:gd name="connsiteY29" fmla="*/ 426835 h 1086578"/>
                  <a:gd name="connsiteX30" fmla="*/ 709003 w 1842454"/>
                  <a:gd name="connsiteY30" fmla="*/ 456226 h 1086578"/>
                  <a:gd name="connsiteX31" fmla="*/ 715534 w 1842454"/>
                  <a:gd name="connsiteY31" fmla="*/ 488883 h 1086578"/>
                  <a:gd name="connsiteX32" fmla="*/ 689408 w 1842454"/>
                  <a:gd name="connsiteY32" fmla="*/ 488883 h 1086578"/>
                  <a:gd name="connsiteX33" fmla="*/ 660017 w 1842454"/>
                  <a:gd name="connsiteY33" fmla="*/ 492149 h 1086578"/>
                  <a:gd name="connsiteX34" fmla="*/ 656751 w 1842454"/>
                  <a:gd name="connsiteY34" fmla="*/ 521540 h 1086578"/>
                  <a:gd name="connsiteX35" fmla="*/ 715534 w 1842454"/>
                  <a:gd name="connsiteY35" fmla="*/ 554197 h 1086578"/>
                  <a:gd name="connsiteX36" fmla="*/ 725331 w 1842454"/>
                  <a:gd name="connsiteY36" fmla="*/ 580323 h 1086578"/>
                  <a:gd name="connsiteX37" fmla="*/ 741660 w 1842454"/>
                  <a:gd name="connsiteY37" fmla="*/ 612980 h 1086578"/>
                  <a:gd name="connsiteX38" fmla="*/ 689408 w 1842454"/>
                  <a:gd name="connsiteY38" fmla="*/ 626043 h 1086578"/>
                  <a:gd name="connsiteX39" fmla="*/ 633891 w 1842454"/>
                  <a:gd name="connsiteY39" fmla="*/ 655435 h 1086578"/>
                  <a:gd name="connsiteX40" fmla="*/ 558780 w 1842454"/>
                  <a:gd name="connsiteY40" fmla="*/ 691357 h 1086578"/>
                  <a:gd name="connsiteX41" fmla="*/ 437948 w 1842454"/>
                  <a:gd name="connsiteY41" fmla="*/ 701155 h 1086578"/>
                  <a:gd name="connsiteX42" fmla="*/ 356306 w 1842454"/>
                  <a:gd name="connsiteY42" fmla="*/ 704420 h 1086578"/>
                  <a:gd name="connsiteX43" fmla="*/ 333446 w 1842454"/>
                  <a:gd name="connsiteY43" fmla="*/ 724015 h 1086578"/>
                  <a:gd name="connsiteX44" fmla="*/ 353040 w 1842454"/>
                  <a:gd name="connsiteY44" fmla="*/ 740343 h 1086578"/>
                  <a:gd name="connsiteX45" fmla="*/ 411823 w 1842454"/>
                  <a:gd name="connsiteY45" fmla="*/ 769735 h 1086578"/>
                  <a:gd name="connsiteX46" fmla="*/ 467340 w 1842454"/>
                  <a:gd name="connsiteY46" fmla="*/ 799126 h 1086578"/>
                  <a:gd name="connsiteX47" fmla="*/ 522857 w 1842454"/>
                  <a:gd name="connsiteY47" fmla="*/ 828517 h 1086578"/>
                  <a:gd name="connsiteX48" fmla="*/ 447746 w 1842454"/>
                  <a:gd name="connsiteY48" fmla="*/ 867706 h 1086578"/>
                  <a:gd name="connsiteX49" fmla="*/ 359571 w 1842454"/>
                  <a:gd name="connsiteY49" fmla="*/ 890566 h 1086578"/>
                  <a:gd name="connsiteX50" fmla="*/ 297523 w 1842454"/>
                  <a:gd name="connsiteY50" fmla="*/ 893832 h 1086578"/>
                  <a:gd name="connsiteX51" fmla="*/ 323648 w 1842454"/>
                  <a:gd name="connsiteY51" fmla="*/ 929755 h 1086578"/>
                  <a:gd name="connsiteX52" fmla="*/ 343243 w 1842454"/>
                  <a:gd name="connsiteY52" fmla="*/ 982006 h 1086578"/>
                  <a:gd name="connsiteX53" fmla="*/ 382431 w 1842454"/>
                  <a:gd name="connsiteY53" fmla="*/ 985272 h 1086578"/>
                  <a:gd name="connsiteX54" fmla="*/ 473871 w 1842454"/>
                  <a:gd name="connsiteY54" fmla="*/ 965677 h 1086578"/>
                  <a:gd name="connsiteX55" fmla="*/ 548983 w 1842454"/>
                  <a:gd name="connsiteY55" fmla="*/ 946083 h 1086578"/>
                  <a:gd name="connsiteX56" fmla="*/ 558780 w 1842454"/>
                  <a:gd name="connsiteY56" fmla="*/ 975475 h 1086578"/>
                  <a:gd name="connsiteX57" fmla="*/ 506528 w 1842454"/>
                  <a:gd name="connsiteY57" fmla="*/ 1014663 h 1086578"/>
                  <a:gd name="connsiteX58" fmla="*/ 493466 w 1842454"/>
                  <a:gd name="connsiteY58" fmla="*/ 1057117 h 1086578"/>
                  <a:gd name="connsiteX59" fmla="*/ 539186 w 1842454"/>
                  <a:gd name="connsiteY59" fmla="*/ 1086509 h 1086578"/>
                  <a:gd name="connsiteX60" fmla="*/ 581640 w 1842454"/>
                  <a:gd name="connsiteY60" fmla="*/ 1063649 h 1086578"/>
                  <a:gd name="connsiteX61" fmla="*/ 640423 w 1842454"/>
                  <a:gd name="connsiteY61" fmla="*/ 1014663 h 1086578"/>
                  <a:gd name="connsiteX62" fmla="*/ 751457 w 1842454"/>
                  <a:gd name="connsiteY62" fmla="*/ 991803 h 1086578"/>
                  <a:gd name="connsiteX63" fmla="*/ 891883 w 1842454"/>
                  <a:gd name="connsiteY63" fmla="*/ 978740 h 1086578"/>
                  <a:gd name="connsiteX64" fmla="*/ 957197 w 1842454"/>
                  <a:gd name="connsiteY64" fmla="*/ 946083 h 1086578"/>
                  <a:gd name="connsiteX65" fmla="*/ 1032308 w 1842454"/>
                  <a:gd name="connsiteY65" fmla="*/ 933020 h 1086578"/>
                  <a:gd name="connsiteX66" fmla="*/ 1182531 w 1842454"/>
                  <a:gd name="connsiteY66" fmla="*/ 936286 h 1086578"/>
                  <a:gd name="connsiteX67" fmla="*/ 1316426 w 1842454"/>
                  <a:gd name="connsiteY67" fmla="*/ 913426 h 1086578"/>
                  <a:gd name="connsiteX68" fmla="*/ 1398068 w 1842454"/>
                  <a:gd name="connsiteY68" fmla="*/ 874237 h 1086578"/>
                  <a:gd name="connsiteX69" fmla="*/ 1433991 w 1842454"/>
                  <a:gd name="connsiteY69" fmla="*/ 887300 h 1086578"/>
                  <a:gd name="connsiteX70" fmla="*/ 1414397 w 1842454"/>
                  <a:gd name="connsiteY70" fmla="*/ 923223 h 1086578"/>
                  <a:gd name="connsiteX71" fmla="*/ 1414397 w 1842454"/>
                  <a:gd name="connsiteY71" fmla="*/ 942817 h 1086578"/>
                  <a:gd name="connsiteX72" fmla="*/ 1440523 w 1842454"/>
                  <a:gd name="connsiteY72" fmla="*/ 978740 h 1086578"/>
                  <a:gd name="connsiteX73" fmla="*/ 1600543 w 1842454"/>
                  <a:gd name="connsiteY73" fmla="*/ 985272 h 1086578"/>
                  <a:gd name="connsiteX74" fmla="*/ 1682186 w 1842454"/>
                  <a:gd name="connsiteY74" fmla="*/ 946083 h 1086578"/>
                  <a:gd name="connsiteX75" fmla="*/ 1731171 w 1842454"/>
                  <a:gd name="connsiteY75" fmla="*/ 939552 h 1086578"/>
                  <a:gd name="connsiteX76" fmla="*/ 1776891 w 1842454"/>
                  <a:gd name="connsiteY76" fmla="*/ 877503 h 1086578"/>
                  <a:gd name="connsiteX77" fmla="*/ 1812814 w 1842454"/>
                  <a:gd name="connsiteY77" fmla="*/ 831783 h 1086578"/>
                  <a:gd name="connsiteX78" fmla="*/ 1842206 w 1842454"/>
                  <a:gd name="connsiteY78" fmla="*/ 789329 h 1086578"/>
                  <a:gd name="connsiteX79" fmla="*/ 1819346 w 1842454"/>
                  <a:gd name="connsiteY79" fmla="*/ 753406 h 1086578"/>
                  <a:gd name="connsiteX80" fmla="*/ 1708311 w 1842454"/>
                  <a:gd name="connsiteY80" fmla="*/ 717483 h 1086578"/>
                  <a:gd name="connsiteX81" fmla="*/ 1646263 w 1842454"/>
                  <a:gd name="connsiteY81" fmla="*/ 737077 h 1086578"/>
                  <a:gd name="connsiteX82" fmla="*/ 1610340 w 1842454"/>
                  <a:gd name="connsiteY82" fmla="*/ 730546 h 1086578"/>
                  <a:gd name="connsiteX83" fmla="*/ 1639731 w 1842454"/>
                  <a:gd name="connsiteY83" fmla="*/ 622777 h 1086578"/>
                  <a:gd name="connsiteX84" fmla="*/ 1636466 w 1842454"/>
                  <a:gd name="connsiteY84" fmla="*/ 557463 h 1086578"/>
                  <a:gd name="connsiteX85" fmla="*/ 1600543 w 1842454"/>
                  <a:gd name="connsiteY85" fmla="*/ 462757 h 1086578"/>
                  <a:gd name="connsiteX86" fmla="*/ 1554823 w 1842454"/>
                  <a:gd name="connsiteY86" fmla="*/ 403975 h 1086578"/>
                  <a:gd name="connsiteX87" fmla="*/ 1502571 w 1842454"/>
                  <a:gd name="connsiteY87" fmla="*/ 368052 h 1086578"/>
                  <a:gd name="connsiteX88" fmla="*/ 1479711 w 1842454"/>
                  <a:gd name="connsiteY88" fmla="*/ 296206 h 1086578"/>
                  <a:gd name="connsiteX89" fmla="*/ 1522166 w 1842454"/>
                  <a:gd name="connsiteY89" fmla="*/ 237423 h 1086578"/>
                  <a:gd name="connsiteX90" fmla="*/ 1590746 w 1842454"/>
                  <a:gd name="connsiteY90" fmla="*/ 224360 h 1086578"/>
                  <a:gd name="connsiteX91" fmla="*/ 1646263 w 1842454"/>
                  <a:gd name="connsiteY91" fmla="*/ 247220 h 1086578"/>
                  <a:gd name="connsiteX92" fmla="*/ 1701780 w 1842454"/>
                  <a:gd name="connsiteY92" fmla="*/ 270080 h 1086578"/>
                  <a:gd name="connsiteX93" fmla="*/ 1757297 w 1842454"/>
                  <a:gd name="connsiteY93" fmla="*/ 253752 h 1086578"/>
                  <a:gd name="connsiteX94" fmla="*/ 1757297 w 1842454"/>
                  <a:gd name="connsiteY94" fmla="*/ 201500 h 1086578"/>
                  <a:gd name="connsiteX95" fmla="*/ 1721374 w 1842454"/>
                  <a:gd name="connsiteY95" fmla="*/ 152515 h 1086578"/>
                  <a:gd name="connsiteX96" fmla="*/ 1616871 w 1842454"/>
                  <a:gd name="connsiteY96" fmla="*/ 110060 h 1086578"/>
                  <a:gd name="connsiteX97" fmla="*/ 1525431 w 1842454"/>
                  <a:gd name="connsiteY97" fmla="*/ 136186 h 1086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</a:cxnLst>
                <a:rect l="l" t="t" r="r" b="b"/>
                <a:pathLst>
                  <a:path w="1842454" h="1086578">
                    <a:moveTo>
                      <a:pt x="1525431" y="136186"/>
                    </a:moveTo>
                    <a:cubicBezTo>
                      <a:pt x="1493863" y="149793"/>
                      <a:pt x="1451953" y="174830"/>
                      <a:pt x="1427460" y="191703"/>
                    </a:cubicBezTo>
                    <a:cubicBezTo>
                      <a:pt x="1402967" y="208576"/>
                      <a:pt x="1390448" y="215652"/>
                      <a:pt x="1378474" y="237423"/>
                    </a:cubicBezTo>
                    <a:cubicBezTo>
                      <a:pt x="1366500" y="259194"/>
                      <a:pt x="1355614" y="297839"/>
                      <a:pt x="1355614" y="322332"/>
                    </a:cubicBezTo>
                    <a:cubicBezTo>
                      <a:pt x="1355614" y="346825"/>
                      <a:pt x="1367588" y="368596"/>
                      <a:pt x="1378474" y="384380"/>
                    </a:cubicBezTo>
                    <a:cubicBezTo>
                      <a:pt x="1389360" y="400164"/>
                      <a:pt x="1408954" y="404518"/>
                      <a:pt x="1420928" y="417037"/>
                    </a:cubicBezTo>
                    <a:cubicBezTo>
                      <a:pt x="1432902" y="429556"/>
                      <a:pt x="1447599" y="446973"/>
                      <a:pt x="1450320" y="459492"/>
                    </a:cubicBezTo>
                    <a:cubicBezTo>
                      <a:pt x="1453041" y="472011"/>
                      <a:pt x="1456307" y="487250"/>
                      <a:pt x="1437257" y="492149"/>
                    </a:cubicBezTo>
                    <a:cubicBezTo>
                      <a:pt x="1418207" y="497048"/>
                      <a:pt x="1371398" y="495959"/>
                      <a:pt x="1336020" y="488883"/>
                    </a:cubicBezTo>
                    <a:cubicBezTo>
                      <a:pt x="1300641" y="481807"/>
                      <a:pt x="1266896" y="473644"/>
                      <a:pt x="1224986" y="449695"/>
                    </a:cubicBezTo>
                    <a:cubicBezTo>
                      <a:pt x="1183076" y="425747"/>
                      <a:pt x="1111230" y="381115"/>
                      <a:pt x="1084560" y="345192"/>
                    </a:cubicBezTo>
                    <a:cubicBezTo>
                      <a:pt x="1057890" y="309269"/>
                      <a:pt x="1072586" y="265181"/>
                      <a:pt x="1064966" y="234157"/>
                    </a:cubicBezTo>
                    <a:cubicBezTo>
                      <a:pt x="1057346" y="203133"/>
                      <a:pt x="1057890" y="182450"/>
                      <a:pt x="1038840" y="159046"/>
                    </a:cubicBezTo>
                    <a:cubicBezTo>
                      <a:pt x="1019790" y="135642"/>
                      <a:pt x="997475" y="112238"/>
                      <a:pt x="950666" y="93732"/>
                    </a:cubicBezTo>
                    <a:cubicBezTo>
                      <a:pt x="903857" y="75226"/>
                      <a:pt x="827112" y="55632"/>
                      <a:pt x="757988" y="48012"/>
                    </a:cubicBezTo>
                    <a:cubicBezTo>
                      <a:pt x="688864" y="40392"/>
                      <a:pt x="614297" y="46379"/>
                      <a:pt x="535920" y="48012"/>
                    </a:cubicBezTo>
                    <a:cubicBezTo>
                      <a:pt x="457543" y="49645"/>
                      <a:pt x="347053" y="56176"/>
                      <a:pt x="287726" y="57809"/>
                    </a:cubicBezTo>
                    <a:cubicBezTo>
                      <a:pt x="228399" y="59442"/>
                      <a:pt x="224588" y="66518"/>
                      <a:pt x="179957" y="57809"/>
                    </a:cubicBezTo>
                    <a:cubicBezTo>
                      <a:pt x="135326" y="49100"/>
                      <a:pt x="49873" y="14266"/>
                      <a:pt x="19937" y="5557"/>
                    </a:cubicBezTo>
                    <a:cubicBezTo>
                      <a:pt x="-9999" y="-3152"/>
                      <a:pt x="3609" y="-430"/>
                      <a:pt x="343" y="5557"/>
                    </a:cubicBezTo>
                    <a:cubicBezTo>
                      <a:pt x="-2923" y="11544"/>
                      <a:pt x="-2923" y="27873"/>
                      <a:pt x="343" y="41480"/>
                    </a:cubicBezTo>
                    <a:cubicBezTo>
                      <a:pt x="3609" y="55087"/>
                      <a:pt x="-2379" y="69783"/>
                      <a:pt x="19937" y="87200"/>
                    </a:cubicBezTo>
                    <a:cubicBezTo>
                      <a:pt x="42253" y="104617"/>
                      <a:pt x="101580" y="130743"/>
                      <a:pt x="134237" y="145983"/>
                    </a:cubicBezTo>
                    <a:cubicBezTo>
                      <a:pt x="166894" y="161223"/>
                      <a:pt x="202817" y="163944"/>
                      <a:pt x="215880" y="178640"/>
                    </a:cubicBezTo>
                    <a:cubicBezTo>
                      <a:pt x="228943" y="193336"/>
                      <a:pt x="203361" y="217828"/>
                      <a:pt x="212614" y="234157"/>
                    </a:cubicBezTo>
                    <a:cubicBezTo>
                      <a:pt x="221867" y="250486"/>
                      <a:pt x="256157" y="263549"/>
                      <a:pt x="271397" y="276612"/>
                    </a:cubicBezTo>
                    <a:cubicBezTo>
                      <a:pt x="286637" y="289675"/>
                      <a:pt x="277928" y="293485"/>
                      <a:pt x="304054" y="312535"/>
                    </a:cubicBezTo>
                    <a:cubicBezTo>
                      <a:pt x="330180" y="331585"/>
                      <a:pt x="394405" y="374584"/>
                      <a:pt x="428151" y="390912"/>
                    </a:cubicBezTo>
                    <a:cubicBezTo>
                      <a:pt x="461897" y="407241"/>
                      <a:pt x="506528" y="410506"/>
                      <a:pt x="506528" y="410506"/>
                    </a:cubicBezTo>
                    <a:lnTo>
                      <a:pt x="575108" y="426835"/>
                    </a:lnTo>
                    <a:cubicBezTo>
                      <a:pt x="608854" y="434455"/>
                      <a:pt x="685599" y="445885"/>
                      <a:pt x="709003" y="456226"/>
                    </a:cubicBezTo>
                    <a:cubicBezTo>
                      <a:pt x="732407" y="466567"/>
                      <a:pt x="718800" y="483440"/>
                      <a:pt x="715534" y="488883"/>
                    </a:cubicBezTo>
                    <a:cubicBezTo>
                      <a:pt x="712268" y="494326"/>
                      <a:pt x="698661" y="488339"/>
                      <a:pt x="689408" y="488883"/>
                    </a:cubicBezTo>
                    <a:cubicBezTo>
                      <a:pt x="680155" y="489427"/>
                      <a:pt x="665460" y="486706"/>
                      <a:pt x="660017" y="492149"/>
                    </a:cubicBezTo>
                    <a:cubicBezTo>
                      <a:pt x="654574" y="497592"/>
                      <a:pt x="647498" y="511199"/>
                      <a:pt x="656751" y="521540"/>
                    </a:cubicBezTo>
                    <a:cubicBezTo>
                      <a:pt x="666004" y="531881"/>
                      <a:pt x="704104" y="544400"/>
                      <a:pt x="715534" y="554197"/>
                    </a:cubicBezTo>
                    <a:cubicBezTo>
                      <a:pt x="726964" y="563994"/>
                      <a:pt x="720977" y="570526"/>
                      <a:pt x="725331" y="580323"/>
                    </a:cubicBezTo>
                    <a:cubicBezTo>
                      <a:pt x="729685" y="590120"/>
                      <a:pt x="747647" y="605360"/>
                      <a:pt x="741660" y="612980"/>
                    </a:cubicBezTo>
                    <a:cubicBezTo>
                      <a:pt x="735673" y="620600"/>
                      <a:pt x="707370" y="618967"/>
                      <a:pt x="689408" y="626043"/>
                    </a:cubicBezTo>
                    <a:cubicBezTo>
                      <a:pt x="671446" y="633119"/>
                      <a:pt x="655662" y="644549"/>
                      <a:pt x="633891" y="655435"/>
                    </a:cubicBezTo>
                    <a:cubicBezTo>
                      <a:pt x="612120" y="666321"/>
                      <a:pt x="591437" y="683737"/>
                      <a:pt x="558780" y="691357"/>
                    </a:cubicBezTo>
                    <a:cubicBezTo>
                      <a:pt x="526123" y="698977"/>
                      <a:pt x="471694" y="698978"/>
                      <a:pt x="437948" y="701155"/>
                    </a:cubicBezTo>
                    <a:cubicBezTo>
                      <a:pt x="404202" y="703332"/>
                      <a:pt x="373723" y="700610"/>
                      <a:pt x="356306" y="704420"/>
                    </a:cubicBezTo>
                    <a:cubicBezTo>
                      <a:pt x="338889" y="708230"/>
                      <a:pt x="333990" y="718028"/>
                      <a:pt x="333446" y="724015"/>
                    </a:cubicBezTo>
                    <a:cubicBezTo>
                      <a:pt x="332902" y="730002"/>
                      <a:pt x="339977" y="732723"/>
                      <a:pt x="353040" y="740343"/>
                    </a:cubicBezTo>
                    <a:cubicBezTo>
                      <a:pt x="366103" y="747963"/>
                      <a:pt x="392773" y="759938"/>
                      <a:pt x="411823" y="769735"/>
                    </a:cubicBezTo>
                    <a:cubicBezTo>
                      <a:pt x="430873" y="779532"/>
                      <a:pt x="467340" y="799126"/>
                      <a:pt x="467340" y="799126"/>
                    </a:cubicBezTo>
                    <a:cubicBezTo>
                      <a:pt x="485846" y="808923"/>
                      <a:pt x="526123" y="817087"/>
                      <a:pt x="522857" y="828517"/>
                    </a:cubicBezTo>
                    <a:cubicBezTo>
                      <a:pt x="519591" y="839947"/>
                      <a:pt x="474960" y="857365"/>
                      <a:pt x="447746" y="867706"/>
                    </a:cubicBezTo>
                    <a:cubicBezTo>
                      <a:pt x="420532" y="878047"/>
                      <a:pt x="384608" y="886212"/>
                      <a:pt x="359571" y="890566"/>
                    </a:cubicBezTo>
                    <a:cubicBezTo>
                      <a:pt x="334534" y="894920"/>
                      <a:pt x="303510" y="887300"/>
                      <a:pt x="297523" y="893832"/>
                    </a:cubicBezTo>
                    <a:cubicBezTo>
                      <a:pt x="291536" y="900364"/>
                      <a:pt x="316028" y="915059"/>
                      <a:pt x="323648" y="929755"/>
                    </a:cubicBezTo>
                    <a:cubicBezTo>
                      <a:pt x="331268" y="944451"/>
                      <a:pt x="333446" y="972753"/>
                      <a:pt x="343243" y="982006"/>
                    </a:cubicBezTo>
                    <a:cubicBezTo>
                      <a:pt x="353040" y="991259"/>
                      <a:pt x="360660" y="987994"/>
                      <a:pt x="382431" y="985272"/>
                    </a:cubicBezTo>
                    <a:cubicBezTo>
                      <a:pt x="404202" y="982551"/>
                      <a:pt x="446112" y="972209"/>
                      <a:pt x="473871" y="965677"/>
                    </a:cubicBezTo>
                    <a:cubicBezTo>
                      <a:pt x="501630" y="959145"/>
                      <a:pt x="534832" y="944450"/>
                      <a:pt x="548983" y="946083"/>
                    </a:cubicBezTo>
                    <a:cubicBezTo>
                      <a:pt x="563134" y="947716"/>
                      <a:pt x="565856" y="964045"/>
                      <a:pt x="558780" y="975475"/>
                    </a:cubicBezTo>
                    <a:cubicBezTo>
                      <a:pt x="551704" y="986905"/>
                      <a:pt x="517414" y="1001056"/>
                      <a:pt x="506528" y="1014663"/>
                    </a:cubicBezTo>
                    <a:cubicBezTo>
                      <a:pt x="495642" y="1028270"/>
                      <a:pt x="488023" y="1045143"/>
                      <a:pt x="493466" y="1057117"/>
                    </a:cubicBezTo>
                    <a:cubicBezTo>
                      <a:pt x="498909" y="1069091"/>
                      <a:pt x="524490" y="1085420"/>
                      <a:pt x="539186" y="1086509"/>
                    </a:cubicBezTo>
                    <a:cubicBezTo>
                      <a:pt x="553882" y="1087598"/>
                      <a:pt x="564767" y="1075623"/>
                      <a:pt x="581640" y="1063649"/>
                    </a:cubicBezTo>
                    <a:cubicBezTo>
                      <a:pt x="598513" y="1051675"/>
                      <a:pt x="612120" y="1026637"/>
                      <a:pt x="640423" y="1014663"/>
                    </a:cubicBezTo>
                    <a:cubicBezTo>
                      <a:pt x="668726" y="1002689"/>
                      <a:pt x="709547" y="997790"/>
                      <a:pt x="751457" y="991803"/>
                    </a:cubicBezTo>
                    <a:cubicBezTo>
                      <a:pt x="793367" y="985816"/>
                      <a:pt x="857593" y="986360"/>
                      <a:pt x="891883" y="978740"/>
                    </a:cubicBezTo>
                    <a:cubicBezTo>
                      <a:pt x="926173" y="971120"/>
                      <a:pt x="933793" y="953703"/>
                      <a:pt x="957197" y="946083"/>
                    </a:cubicBezTo>
                    <a:cubicBezTo>
                      <a:pt x="980601" y="938463"/>
                      <a:pt x="994752" y="934653"/>
                      <a:pt x="1032308" y="933020"/>
                    </a:cubicBezTo>
                    <a:cubicBezTo>
                      <a:pt x="1069864" y="931387"/>
                      <a:pt x="1135178" y="939552"/>
                      <a:pt x="1182531" y="936286"/>
                    </a:cubicBezTo>
                    <a:cubicBezTo>
                      <a:pt x="1229884" y="933020"/>
                      <a:pt x="1280503" y="923767"/>
                      <a:pt x="1316426" y="913426"/>
                    </a:cubicBezTo>
                    <a:cubicBezTo>
                      <a:pt x="1352349" y="903085"/>
                      <a:pt x="1378474" y="878591"/>
                      <a:pt x="1398068" y="874237"/>
                    </a:cubicBezTo>
                    <a:cubicBezTo>
                      <a:pt x="1417662" y="869883"/>
                      <a:pt x="1431269" y="879136"/>
                      <a:pt x="1433991" y="887300"/>
                    </a:cubicBezTo>
                    <a:cubicBezTo>
                      <a:pt x="1436712" y="895464"/>
                      <a:pt x="1417663" y="913970"/>
                      <a:pt x="1414397" y="923223"/>
                    </a:cubicBezTo>
                    <a:cubicBezTo>
                      <a:pt x="1411131" y="932476"/>
                      <a:pt x="1410043" y="933564"/>
                      <a:pt x="1414397" y="942817"/>
                    </a:cubicBezTo>
                    <a:cubicBezTo>
                      <a:pt x="1418751" y="952070"/>
                      <a:pt x="1409499" y="971664"/>
                      <a:pt x="1440523" y="978740"/>
                    </a:cubicBezTo>
                    <a:cubicBezTo>
                      <a:pt x="1471547" y="985816"/>
                      <a:pt x="1560266" y="990715"/>
                      <a:pt x="1600543" y="985272"/>
                    </a:cubicBezTo>
                    <a:cubicBezTo>
                      <a:pt x="1640820" y="979829"/>
                      <a:pt x="1660415" y="953703"/>
                      <a:pt x="1682186" y="946083"/>
                    </a:cubicBezTo>
                    <a:cubicBezTo>
                      <a:pt x="1703957" y="938463"/>
                      <a:pt x="1715387" y="950982"/>
                      <a:pt x="1731171" y="939552"/>
                    </a:cubicBezTo>
                    <a:cubicBezTo>
                      <a:pt x="1746955" y="928122"/>
                      <a:pt x="1763284" y="895465"/>
                      <a:pt x="1776891" y="877503"/>
                    </a:cubicBezTo>
                    <a:cubicBezTo>
                      <a:pt x="1790498" y="859542"/>
                      <a:pt x="1801928" y="846479"/>
                      <a:pt x="1812814" y="831783"/>
                    </a:cubicBezTo>
                    <a:cubicBezTo>
                      <a:pt x="1823700" y="817087"/>
                      <a:pt x="1841117" y="802392"/>
                      <a:pt x="1842206" y="789329"/>
                    </a:cubicBezTo>
                    <a:cubicBezTo>
                      <a:pt x="1843295" y="776266"/>
                      <a:pt x="1841662" y="765380"/>
                      <a:pt x="1819346" y="753406"/>
                    </a:cubicBezTo>
                    <a:cubicBezTo>
                      <a:pt x="1797030" y="741432"/>
                      <a:pt x="1737158" y="720205"/>
                      <a:pt x="1708311" y="717483"/>
                    </a:cubicBezTo>
                    <a:cubicBezTo>
                      <a:pt x="1679464" y="714762"/>
                      <a:pt x="1662591" y="734900"/>
                      <a:pt x="1646263" y="737077"/>
                    </a:cubicBezTo>
                    <a:cubicBezTo>
                      <a:pt x="1629935" y="739254"/>
                      <a:pt x="1611429" y="749596"/>
                      <a:pt x="1610340" y="730546"/>
                    </a:cubicBezTo>
                    <a:cubicBezTo>
                      <a:pt x="1609251" y="711496"/>
                      <a:pt x="1635377" y="651624"/>
                      <a:pt x="1639731" y="622777"/>
                    </a:cubicBezTo>
                    <a:cubicBezTo>
                      <a:pt x="1644085" y="593930"/>
                      <a:pt x="1642997" y="584133"/>
                      <a:pt x="1636466" y="557463"/>
                    </a:cubicBezTo>
                    <a:cubicBezTo>
                      <a:pt x="1629935" y="530793"/>
                      <a:pt x="1614150" y="488338"/>
                      <a:pt x="1600543" y="462757"/>
                    </a:cubicBezTo>
                    <a:cubicBezTo>
                      <a:pt x="1586936" y="437176"/>
                      <a:pt x="1571152" y="419759"/>
                      <a:pt x="1554823" y="403975"/>
                    </a:cubicBezTo>
                    <a:cubicBezTo>
                      <a:pt x="1538494" y="388191"/>
                      <a:pt x="1515090" y="386014"/>
                      <a:pt x="1502571" y="368052"/>
                    </a:cubicBezTo>
                    <a:cubicBezTo>
                      <a:pt x="1490052" y="350091"/>
                      <a:pt x="1476445" y="317977"/>
                      <a:pt x="1479711" y="296206"/>
                    </a:cubicBezTo>
                    <a:cubicBezTo>
                      <a:pt x="1482977" y="274435"/>
                      <a:pt x="1503660" y="249397"/>
                      <a:pt x="1522166" y="237423"/>
                    </a:cubicBezTo>
                    <a:cubicBezTo>
                      <a:pt x="1540672" y="225449"/>
                      <a:pt x="1570063" y="222727"/>
                      <a:pt x="1590746" y="224360"/>
                    </a:cubicBezTo>
                    <a:cubicBezTo>
                      <a:pt x="1611429" y="225993"/>
                      <a:pt x="1646263" y="247220"/>
                      <a:pt x="1646263" y="247220"/>
                    </a:cubicBezTo>
                    <a:cubicBezTo>
                      <a:pt x="1664769" y="254840"/>
                      <a:pt x="1683274" y="268991"/>
                      <a:pt x="1701780" y="270080"/>
                    </a:cubicBezTo>
                    <a:cubicBezTo>
                      <a:pt x="1720286" y="271169"/>
                      <a:pt x="1748044" y="265182"/>
                      <a:pt x="1757297" y="253752"/>
                    </a:cubicBezTo>
                    <a:cubicBezTo>
                      <a:pt x="1766550" y="242322"/>
                      <a:pt x="1763284" y="218373"/>
                      <a:pt x="1757297" y="201500"/>
                    </a:cubicBezTo>
                    <a:cubicBezTo>
                      <a:pt x="1751310" y="184627"/>
                      <a:pt x="1744778" y="167755"/>
                      <a:pt x="1721374" y="152515"/>
                    </a:cubicBezTo>
                    <a:cubicBezTo>
                      <a:pt x="1697970" y="137275"/>
                      <a:pt x="1642997" y="114959"/>
                      <a:pt x="1616871" y="110060"/>
                    </a:cubicBezTo>
                    <a:cubicBezTo>
                      <a:pt x="1590745" y="105161"/>
                      <a:pt x="1556999" y="122579"/>
                      <a:pt x="1525431" y="1361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2">
                      <a:lumMod val="20000"/>
                      <a:lumOff val="8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r="100000" b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Freeform 272"/>
              <p:cNvSpPr/>
              <p:nvPr/>
            </p:nvSpPr>
            <p:spPr>
              <a:xfrm>
                <a:off x="2736355" y="4199616"/>
                <a:ext cx="656708" cy="415076"/>
              </a:xfrm>
              <a:custGeom>
                <a:avLst/>
                <a:gdLst>
                  <a:gd name="connsiteX0" fmla="*/ 650191 w 656708"/>
                  <a:gd name="connsiteY0" fmla="*/ 93 h 415076"/>
                  <a:gd name="connsiteX1" fmla="*/ 535891 w 656708"/>
                  <a:gd name="connsiteY1" fmla="*/ 94798 h 415076"/>
                  <a:gd name="connsiteX2" fmla="*/ 470576 w 656708"/>
                  <a:gd name="connsiteY2" fmla="*/ 153581 h 415076"/>
                  <a:gd name="connsiteX3" fmla="*/ 366074 w 656708"/>
                  <a:gd name="connsiteY3" fmla="*/ 228693 h 415076"/>
                  <a:gd name="connsiteX4" fmla="*/ 255039 w 656708"/>
                  <a:gd name="connsiteY4" fmla="*/ 316867 h 415076"/>
                  <a:gd name="connsiteX5" fmla="*/ 206054 w 656708"/>
                  <a:gd name="connsiteY5" fmla="*/ 346258 h 415076"/>
                  <a:gd name="connsiteX6" fmla="*/ 153802 w 656708"/>
                  <a:gd name="connsiteY6" fmla="*/ 342993 h 415076"/>
                  <a:gd name="connsiteX7" fmla="*/ 130942 w 656708"/>
                  <a:gd name="connsiteY7" fmla="*/ 375650 h 415076"/>
                  <a:gd name="connsiteX8" fmla="*/ 72159 w 656708"/>
                  <a:gd name="connsiteY8" fmla="*/ 385447 h 415076"/>
                  <a:gd name="connsiteX9" fmla="*/ 36236 w 656708"/>
                  <a:gd name="connsiteY9" fmla="*/ 365853 h 415076"/>
                  <a:gd name="connsiteX10" fmla="*/ 6845 w 656708"/>
                  <a:gd name="connsiteY10" fmla="*/ 369118 h 415076"/>
                  <a:gd name="connsiteX11" fmla="*/ 314 w 656708"/>
                  <a:gd name="connsiteY11" fmla="*/ 398510 h 415076"/>
                  <a:gd name="connsiteX12" fmla="*/ 13376 w 656708"/>
                  <a:gd name="connsiteY12" fmla="*/ 411573 h 415076"/>
                  <a:gd name="connsiteX13" fmla="*/ 42768 w 656708"/>
                  <a:gd name="connsiteY13" fmla="*/ 401775 h 415076"/>
                  <a:gd name="connsiteX14" fmla="*/ 81956 w 656708"/>
                  <a:gd name="connsiteY14" fmla="*/ 414838 h 415076"/>
                  <a:gd name="connsiteX15" fmla="*/ 153802 w 656708"/>
                  <a:gd name="connsiteY15" fmla="*/ 408307 h 415076"/>
                  <a:gd name="connsiteX16" fmla="*/ 196256 w 656708"/>
                  <a:gd name="connsiteY16" fmla="*/ 385447 h 415076"/>
                  <a:gd name="connsiteX17" fmla="*/ 238711 w 656708"/>
                  <a:gd name="connsiteY17" fmla="*/ 378915 h 415076"/>
                  <a:gd name="connsiteX18" fmla="*/ 362808 w 656708"/>
                  <a:gd name="connsiteY18" fmla="*/ 287475 h 415076"/>
                  <a:gd name="connsiteX19" fmla="*/ 516296 w 656708"/>
                  <a:gd name="connsiteY19" fmla="*/ 173175 h 415076"/>
                  <a:gd name="connsiteX20" fmla="*/ 627331 w 656708"/>
                  <a:gd name="connsiteY20" fmla="*/ 78470 h 415076"/>
                  <a:gd name="connsiteX21" fmla="*/ 650191 w 656708"/>
                  <a:gd name="connsiteY21" fmla="*/ 93 h 415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56708" h="415076">
                    <a:moveTo>
                      <a:pt x="650191" y="93"/>
                    </a:moveTo>
                    <a:cubicBezTo>
                      <a:pt x="634951" y="2814"/>
                      <a:pt x="565827" y="69217"/>
                      <a:pt x="535891" y="94798"/>
                    </a:cubicBezTo>
                    <a:cubicBezTo>
                      <a:pt x="505955" y="120379"/>
                      <a:pt x="498879" y="131265"/>
                      <a:pt x="470576" y="153581"/>
                    </a:cubicBezTo>
                    <a:cubicBezTo>
                      <a:pt x="442273" y="175897"/>
                      <a:pt x="401997" y="201479"/>
                      <a:pt x="366074" y="228693"/>
                    </a:cubicBezTo>
                    <a:cubicBezTo>
                      <a:pt x="330151" y="255907"/>
                      <a:pt x="281709" y="297273"/>
                      <a:pt x="255039" y="316867"/>
                    </a:cubicBezTo>
                    <a:cubicBezTo>
                      <a:pt x="228369" y="336461"/>
                      <a:pt x="222927" y="341904"/>
                      <a:pt x="206054" y="346258"/>
                    </a:cubicBezTo>
                    <a:cubicBezTo>
                      <a:pt x="189181" y="350612"/>
                      <a:pt x="166321" y="338094"/>
                      <a:pt x="153802" y="342993"/>
                    </a:cubicBezTo>
                    <a:cubicBezTo>
                      <a:pt x="141283" y="347892"/>
                      <a:pt x="144549" y="368574"/>
                      <a:pt x="130942" y="375650"/>
                    </a:cubicBezTo>
                    <a:cubicBezTo>
                      <a:pt x="117335" y="382726"/>
                      <a:pt x="87943" y="387080"/>
                      <a:pt x="72159" y="385447"/>
                    </a:cubicBezTo>
                    <a:cubicBezTo>
                      <a:pt x="56375" y="383814"/>
                      <a:pt x="47122" y="368574"/>
                      <a:pt x="36236" y="365853"/>
                    </a:cubicBezTo>
                    <a:cubicBezTo>
                      <a:pt x="25350" y="363132"/>
                      <a:pt x="12832" y="363675"/>
                      <a:pt x="6845" y="369118"/>
                    </a:cubicBezTo>
                    <a:cubicBezTo>
                      <a:pt x="858" y="374561"/>
                      <a:pt x="-774" y="391434"/>
                      <a:pt x="314" y="398510"/>
                    </a:cubicBezTo>
                    <a:cubicBezTo>
                      <a:pt x="1402" y="405586"/>
                      <a:pt x="6300" y="411029"/>
                      <a:pt x="13376" y="411573"/>
                    </a:cubicBezTo>
                    <a:cubicBezTo>
                      <a:pt x="20452" y="412117"/>
                      <a:pt x="31338" y="401231"/>
                      <a:pt x="42768" y="401775"/>
                    </a:cubicBezTo>
                    <a:cubicBezTo>
                      <a:pt x="54198" y="402319"/>
                      <a:pt x="63450" y="413749"/>
                      <a:pt x="81956" y="414838"/>
                    </a:cubicBezTo>
                    <a:cubicBezTo>
                      <a:pt x="100462" y="415927"/>
                      <a:pt x="134752" y="413206"/>
                      <a:pt x="153802" y="408307"/>
                    </a:cubicBezTo>
                    <a:cubicBezTo>
                      <a:pt x="172852" y="403408"/>
                      <a:pt x="182105" y="390346"/>
                      <a:pt x="196256" y="385447"/>
                    </a:cubicBezTo>
                    <a:cubicBezTo>
                      <a:pt x="210407" y="380548"/>
                      <a:pt x="210952" y="395244"/>
                      <a:pt x="238711" y="378915"/>
                    </a:cubicBezTo>
                    <a:cubicBezTo>
                      <a:pt x="266470" y="362586"/>
                      <a:pt x="362808" y="287475"/>
                      <a:pt x="362808" y="287475"/>
                    </a:cubicBezTo>
                    <a:cubicBezTo>
                      <a:pt x="409072" y="253185"/>
                      <a:pt x="472209" y="208009"/>
                      <a:pt x="516296" y="173175"/>
                    </a:cubicBezTo>
                    <a:cubicBezTo>
                      <a:pt x="560383" y="138341"/>
                      <a:pt x="602294" y="101874"/>
                      <a:pt x="627331" y="78470"/>
                    </a:cubicBezTo>
                    <a:cubicBezTo>
                      <a:pt x="652368" y="55066"/>
                      <a:pt x="665431" y="-2628"/>
                      <a:pt x="650191" y="9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C000"/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Freeform 273"/>
              <p:cNvSpPr/>
              <p:nvPr/>
            </p:nvSpPr>
            <p:spPr>
              <a:xfrm>
                <a:off x="3037064" y="4303728"/>
                <a:ext cx="536085" cy="343540"/>
              </a:xfrm>
              <a:custGeom>
                <a:avLst/>
                <a:gdLst>
                  <a:gd name="connsiteX0" fmla="*/ 535627 w 536085"/>
                  <a:gd name="connsiteY0" fmla="*/ 483 h 343540"/>
                  <a:gd name="connsiteX1" fmla="*/ 440922 w 536085"/>
                  <a:gd name="connsiteY1" fmla="*/ 75595 h 343540"/>
                  <a:gd name="connsiteX2" fmla="*/ 395202 w 536085"/>
                  <a:gd name="connsiteY2" fmla="*/ 121315 h 343540"/>
                  <a:gd name="connsiteX3" fmla="*/ 222119 w 536085"/>
                  <a:gd name="connsiteY3" fmla="*/ 225818 h 343540"/>
                  <a:gd name="connsiteX4" fmla="*/ 156805 w 536085"/>
                  <a:gd name="connsiteY4" fmla="*/ 255209 h 343540"/>
                  <a:gd name="connsiteX5" fmla="*/ 35973 w 536085"/>
                  <a:gd name="connsiteY5" fmla="*/ 271538 h 343540"/>
                  <a:gd name="connsiteX6" fmla="*/ 50 w 536085"/>
                  <a:gd name="connsiteY6" fmla="*/ 291132 h 343540"/>
                  <a:gd name="connsiteX7" fmla="*/ 29442 w 536085"/>
                  <a:gd name="connsiteY7" fmla="*/ 304195 h 343540"/>
                  <a:gd name="connsiteX8" fmla="*/ 81693 w 536085"/>
                  <a:gd name="connsiteY8" fmla="*/ 304195 h 343540"/>
                  <a:gd name="connsiteX9" fmla="*/ 39239 w 536085"/>
                  <a:gd name="connsiteY9" fmla="*/ 327055 h 343540"/>
                  <a:gd name="connsiteX10" fmla="*/ 35973 w 536085"/>
                  <a:gd name="connsiteY10" fmla="*/ 343383 h 343540"/>
                  <a:gd name="connsiteX11" fmla="*/ 117616 w 536085"/>
                  <a:gd name="connsiteY11" fmla="*/ 317258 h 343540"/>
                  <a:gd name="connsiteX12" fmla="*/ 160070 w 536085"/>
                  <a:gd name="connsiteY12" fmla="*/ 284601 h 343540"/>
                  <a:gd name="connsiteX13" fmla="*/ 460516 w 536085"/>
                  <a:gd name="connsiteY13" fmla="*/ 114783 h 343540"/>
                  <a:gd name="connsiteX14" fmla="*/ 535627 w 536085"/>
                  <a:gd name="connsiteY14" fmla="*/ 483 h 343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36085" h="343540">
                    <a:moveTo>
                      <a:pt x="535627" y="483"/>
                    </a:moveTo>
                    <a:cubicBezTo>
                      <a:pt x="532361" y="-6048"/>
                      <a:pt x="464326" y="55456"/>
                      <a:pt x="440922" y="75595"/>
                    </a:cubicBezTo>
                    <a:cubicBezTo>
                      <a:pt x="417518" y="95734"/>
                      <a:pt x="431669" y="96278"/>
                      <a:pt x="395202" y="121315"/>
                    </a:cubicBezTo>
                    <a:cubicBezTo>
                      <a:pt x="358735" y="146352"/>
                      <a:pt x="261852" y="203502"/>
                      <a:pt x="222119" y="225818"/>
                    </a:cubicBezTo>
                    <a:cubicBezTo>
                      <a:pt x="182386" y="248134"/>
                      <a:pt x="187829" y="247589"/>
                      <a:pt x="156805" y="255209"/>
                    </a:cubicBezTo>
                    <a:cubicBezTo>
                      <a:pt x="125781" y="262829"/>
                      <a:pt x="62099" y="265551"/>
                      <a:pt x="35973" y="271538"/>
                    </a:cubicBezTo>
                    <a:cubicBezTo>
                      <a:pt x="9847" y="277525"/>
                      <a:pt x="1138" y="285689"/>
                      <a:pt x="50" y="291132"/>
                    </a:cubicBezTo>
                    <a:cubicBezTo>
                      <a:pt x="-1038" y="296575"/>
                      <a:pt x="15835" y="302018"/>
                      <a:pt x="29442" y="304195"/>
                    </a:cubicBezTo>
                    <a:cubicBezTo>
                      <a:pt x="43049" y="306372"/>
                      <a:pt x="80060" y="300385"/>
                      <a:pt x="81693" y="304195"/>
                    </a:cubicBezTo>
                    <a:cubicBezTo>
                      <a:pt x="83326" y="308005"/>
                      <a:pt x="46859" y="320524"/>
                      <a:pt x="39239" y="327055"/>
                    </a:cubicBezTo>
                    <a:cubicBezTo>
                      <a:pt x="31619" y="333586"/>
                      <a:pt x="22910" y="345016"/>
                      <a:pt x="35973" y="343383"/>
                    </a:cubicBezTo>
                    <a:cubicBezTo>
                      <a:pt x="49036" y="341750"/>
                      <a:pt x="96933" y="327055"/>
                      <a:pt x="117616" y="317258"/>
                    </a:cubicBezTo>
                    <a:cubicBezTo>
                      <a:pt x="138299" y="307461"/>
                      <a:pt x="102920" y="318347"/>
                      <a:pt x="160070" y="284601"/>
                    </a:cubicBezTo>
                    <a:cubicBezTo>
                      <a:pt x="217220" y="250855"/>
                      <a:pt x="395202" y="157237"/>
                      <a:pt x="460516" y="114783"/>
                    </a:cubicBezTo>
                    <a:cubicBezTo>
                      <a:pt x="525830" y="72329"/>
                      <a:pt x="538893" y="7014"/>
                      <a:pt x="535627" y="48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C000"/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5" name="Freeform 274"/>
              <p:cNvSpPr/>
              <p:nvPr/>
            </p:nvSpPr>
            <p:spPr>
              <a:xfrm>
                <a:off x="4452536" y="3983484"/>
                <a:ext cx="435238" cy="273072"/>
              </a:xfrm>
              <a:custGeom>
                <a:avLst/>
                <a:gdLst/>
                <a:ahLst/>
                <a:cxnLst/>
                <a:rect l="l" t="t" r="r" b="b"/>
                <a:pathLst>
                  <a:path w="430929" h="270368">
                    <a:moveTo>
                      <a:pt x="296786" y="253"/>
                    </a:moveTo>
                    <a:cubicBezTo>
                      <a:pt x="325633" y="2975"/>
                      <a:pt x="385505" y="24202"/>
                      <a:pt x="407821" y="36176"/>
                    </a:cubicBezTo>
                    <a:cubicBezTo>
                      <a:pt x="430137" y="48150"/>
                      <a:pt x="431770" y="59036"/>
                      <a:pt x="430681" y="72099"/>
                    </a:cubicBezTo>
                    <a:cubicBezTo>
                      <a:pt x="429592" y="85162"/>
                      <a:pt x="412175" y="99857"/>
                      <a:pt x="401289" y="114553"/>
                    </a:cubicBezTo>
                    <a:cubicBezTo>
                      <a:pt x="390403" y="129249"/>
                      <a:pt x="378973" y="142312"/>
                      <a:pt x="365366" y="160273"/>
                    </a:cubicBezTo>
                    <a:cubicBezTo>
                      <a:pt x="351759" y="178235"/>
                      <a:pt x="335430" y="210892"/>
                      <a:pt x="319646" y="222322"/>
                    </a:cubicBezTo>
                    <a:cubicBezTo>
                      <a:pt x="303862" y="233752"/>
                      <a:pt x="292432" y="221233"/>
                      <a:pt x="270661" y="228853"/>
                    </a:cubicBezTo>
                    <a:cubicBezTo>
                      <a:pt x="248890" y="236473"/>
                      <a:pt x="229295" y="262599"/>
                      <a:pt x="189018" y="268042"/>
                    </a:cubicBezTo>
                    <a:cubicBezTo>
                      <a:pt x="148741" y="273485"/>
                      <a:pt x="60022" y="268586"/>
                      <a:pt x="28998" y="261510"/>
                    </a:cubicBezTo>
                    <a:cubicBezTo>
                      <a:pt x="-2026" y="254434"/>
                      <a:pt x="7226" y="234840"/>
                      <a:pt x="2872" y="225587"/>
                    </a:cubicBezTo>
                    <a:cubicBezTo>
                      <a:pt x="-1482" y="216334"/>
                      <a:pt x="-394" y="215246"/>
                      <a:pt x="2872" y="205993"/>
                    </a:cubicBezTo>
                    <a:cubicBezTo>
                      <a:pt x="6138" y="196740"/>
                      <a:pt x="25187" y="178234"/>
                      <a:pt x="22466" y="170070"/>
                    </a:cubicBezTo>
                    <a:cubicBezTo>
                      <a:pt x="20454" y="164036"/>
                      <a:pt x="12497" y="157408"/>
                      <a:pt x="362" y="158053"/>
                    </a:cubicBezTo>
                    <a:cubicBezTo>
                      <a:pt x="33391" y="125839"/>
                      <a:pt x="86477" y="98223"/>
                      <a:pt x="117172" y="77324"/>
                    </a:cubicBezTo>
                    <a:cubicBezTo>
                      <a:pt x="152986" y="52940"/>
                      <a:pt x="172036" y="59798"/>
                      <a:pt x="199468" y="27032"/>
                    </a:cubicBezTo>
                    <a:cubicBezTo>
                      <a:pt x="200647" y="25624"/>
                      <a:pt x="201810" y="24110"/>
                      <a:pt x="202342" y="22061"/>
                    </a:cubicBezTo>
                    <a:cubicBezTo>
                      <a:pt x="208361" y="28013"/>
                      <a:pt x="222192" y="21520"/>
                      <a:pt x="234738" y="19847"/>
                    </a:cubicBezTo>
                    <a:cubicBezTo>
                      <a:pt x="251066" y="17670"/>
                      <a:pt x="267939" y="-2468"/>
                      <a:pt x="296786" y="25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2">
                      <a:lumMod val="50000"/>
                      <a:alpha val="50000"/>
                    </a:schemeClr>
                  </a:gs>
                  <a:gs pos="100000">
                    <a:schemeClr val="accent1">
                      <a:lumMod val="50000"/>
                      <a:alpha val="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Freeform 275"/>
              <p:cNvSpPr/>
              <p:nvPr/>
            </p:nvSpPr>
            <p:spPr>
              <a:xfrm>
                <a:off x="4396282" y="3380097"/>
                <a:ext cx="388012" cy="304216"/>
              </a:xfrm>
              <a:custGeom>
                <a:avLst/>
                <a:gdLst/>
                <a:ahLst/>
                <a:cxnLst/>
                <a:rect l="l" t="t" r="r" b="b"/>
                <a:pathLst>
                  <a:path w="388012" h="304216">
                    <a:moveTo>
                      <a:pt x="261257" y="845"/>
                    </a:moveTo>
                    <a:cubicBezTo>
                      <a:pt x="287383" y="5744"/>
                      <a:pt x="342356" y="28060"/>
                      <a:pt x="365760" y="43300"/>
                    </a:cubicBezTo>
                    <a:cubicBezTo>
                      <a:pt x="376250" y="50131"/>
                      <a:pt x="383350" y="57289"/>
                      <a:pt x="388012" y="64995"/>
                    </a:cubicBezTo>
                    <a:cubicBezTo>
                      <a:pt x="380301" y="71112"/>
                      <a:pt x="367547" y="75254"/>
                      <a:pt x="358886" y="79396"/>
                    </a:cubicBezTo>
                    <a:cubicBezTo>
                      <a:pt x="341360" y="87778"/>
                      <a:pt x="306308" y="88540"/>
                      <a:pt x="281162" y="88540"/>
                    </a:cubicBezTo>
                    <a:cubicBezTo>
                      <a:pt x="256016" y="88540"/>
                      <a:pt x="230108" y="77872"/>
                      <a:pt x="208010" y="79396"/>
                    </a:cubicBezTo>
                    <a:cubicBezTo>
                      <a:pt x="185912" y="80920"/>
                      <a:pt x="151622" y="109114"/>
                      <a:pt x="130286" y="125116"/>
                    </a:cubicBezTo>
                    <a:cubicBezTo>
                      <a:pt x="108950" y="141118"/>
                      <a:pt x="81518" y="145690"/>
                      <a:pt x="79994" y="175408"/>
                    </a:cubicBezTo>
                    <a:cubicBezTo>
                      <a:pt x="78470" y="205126"/>
                      <a:pt x="139430" y="295804"/>
                      <a:pt x="121142" y="303424"/>
                    </a:cubicBezTo>
                    <a:cubicBezTo>
                      <a:pt x="108738" y="308593"/>
                      <a:pt x="54964" y="287818"/>
                      <a:pt x="14550" y="260294"/>
                    </a:cubicBezTo>
                    <a:cubicBezTo>
                      <a:pt x="6247" y="247080"/>
                      <a:pt x="0" y="230808"/>
                      <a:pt x="0" y="213117"/>
                    </a:cubicBezTo>
                    <a:cubicBezTo>
                      <a:pt x="0" y="188624"/>
                      <a:pt x="10886" y="149979"/>
                      <a:pt x="22860" y="128208"/>
                    </a:cubicBezTo>
                    <a:cubicBezTo>
                      <a:pt x="34834" y="106437"/>
                      <a:pt x="47353" y="99361"/>
                      <a:pt x="71846" y="82488"/>
                    </a:cubicBezTo>
                    <a:cubicBezTo>
                      <a:pt x="96339" y="65615"/>
                      <a:pt x="138249" y="40578"/>
                      <a:pt x="169817" y="26971"/>
                    </a:cubicBezTo>
                    <a:cubicBezTo>
                      <a:pt x="201385" y="13364"/>
                      <a:pt x="235131" y="-4054"/>
                      <a:pt x="261257" y="84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60000">
                    <a:schemeClr val="accent1">
                      <a:lumMod val="40000"/>
                      <a:lumOff val="60000"/>
                      <a:alpha val="2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Freeform 276"/>
              <p:cNvSpPr/>
              <p:nvPr/>
            </p:nvSpPr>
            <p:spPr>
              <a:xfrm>
                <a:off x="3334205" y="3325556"/>
                <a:ext cx="1230010" cy="1031692"/>
              </a:xfrm>
              <a:custGeom>
                <a:avLst/>
                <a:gdLst>
                  <a:gd name="connsiteX0" fmla="*/ 556672 w 1217832"/>
                  <a:gd name="connsiteY0" fmla="*/ 0 h 1021480"/>
                  <a:gd name="connsiteX1" fmla="*/ 654076 w 1217832"/>
                  <a:gd name="connsiteY1" fmla="*/ 28634 h 1021480"/>
                  <a:gd name="connsiteX2" fmla="*/ 742250 w 1217832"/>
                  <a:gd name="connsiteY2" fmla="*/ 93948 h 1021480"/>
                  <a:gd name="connsiteX3" fmla="*/ 768376 w 1217832"/>
                  <a:gd name="connsiteY3" fmla="*/ 169059 h 1021480"/>
                  <a:gd name="connsiteX4" fmla="*/ 787970 w 1217832"/>
                  <a:gd name="connsiteY4" fmla="*/ 280094 h 1021480"/>
                  <a:gd name="connsiteX5" fmla="*/ 928396 w 1217832"/>
                  <a:gd name="connsiteY5" fmla="*/ 384597 h 1021480"/>
                  <a:gd name="connsiteX6" fmla="*/ 1039430 w 1217832"/>
                  <a:gd name="connsiteY6" fmla="*/ 423785 h 1021480"/>
                  <a:gd name="connsiteX7" fmla="*/ 1140667 w 1217832"/>
                  <a:gd name="connsiteY7" fmla="*/ 427051 h 1021480"/>
                  <a:gd name="connsiteX8" fmla="*/ 1153730 w 1217832"/>
                  <a:gd name="connsiteY8" fmla="*/ 394394 h 1021480"/>
                  <a:gd name="connsiteX9" fmla="*/ 1152056 w 1217832"/>
                  <a:gd name="connsiteY9" fmla="*/ 391228 h 1021480"/>
                  <a:gd name="connsiteX10" fmla="*/ 1202419 w 1217832"/>
                  <a:gd name="connsiteY10" fmla="*/ 393800 h 1021480"/>
                  <a:gd name="connsiteX11" fmla="*/ 1190543 w 1217832"/>
                  <a:gd name="connsiteY11" fmla="*/ 476927 h 1021480"/>
                  <a:gd name="connsiteX12" fmla="*/ 994601 w 1217832"/>
                  <a:gd name="connsiteY12" fmla="*/ 488803 h 1021480"/>
                  <a:gd name="connsiteX13" fmla="*/ 804595 w 1217832"/>
                  <a:gd name="connsiteY13" fmla="*/ 536304 h 1021480"/>
                  <a:gd name="connsiteX14" fmla="*/ 614590 w 1217832"/>
                  <a:gd name="connsiteY14" fmla="*/ 554117 h 1021480"/>
                  <a:gd name="connsiteX15" fmla="*/ 472086 w 1217832"/>
                  <a:gd name="connsiteY15" fmla="*/ 690683 h 1021480"/>
                  <a:gd name="connsiteX16" fmla="*/ 406772 w 1217832"/>
                  <a:gd name="connsiteY16" fmla="*/ 803499 h 1021480"/>
                  <a:gd name="connsiteX17" fmla="*/ 519588 w 1217832"/>
                  <a:gd name="connsiteY17" fmla="*/ 785686 h 1021480"/>
                  <a:gd name="connsiteX18" fmla="*/ 483962 w 1217832"/>
                  <a:gd name="connsiteY18" fmla="*/ 886626 h 1021480"/>
                  <a:gd name="connsiteX19" fmla="*/ 455050 w 1217832"/>
                  <a:gd name="connsiteY19" fmla="*/ 926687 h 1021480"/>
                  <a:gd name="connsiteX20" fmla="*/ 454867 w 1217832"/>
                  <a:gd name="connsiteY20" fmla="*/ 926705 h 1021480"/>
                  <a:gd name="connsiteX21" fmla="*/ 343833 w 1217832"/>
                  <a:gd name="connsiteY21" fmla="*/ 949565 h 1021480"/>
                  <a:gd name="connsiteX22" fmla="*/ 285050 w 1217832"/>
                  <a:gd name="connsiteY22" fmla="*/ 998551 h 1021480"/>
                  <a:gd name="connsiteX23" fmla="*/ 242596 w 1217832"/>
                  <a:gd name="connsiteY23" fmla="*/ 1021411 h 1021480"/>
                  <a:gd name="connsiteX24" fmla="*/ 196876 w 1217832"/>
                  <a:gd name="connsiteY24" fmla="*/ 992019 h 1021480"/>
                  <a:gd name="connsiteX25" fmla="*/ 209938 w 1217832"/>
                  <a:gd name="connsiteY25" fmla="*/ 949565 h 1021480"/>
                  <a:gd name="connsiteX26" fmla="*/ 262190 w 1217832"/>
                  <a:gd name="connsiteY26" fmla="*/ 910377 h 1021480"/>
                  <a:gd name="connsiteX27" fmla="*/ 252393 w 1217832"/>
                  <a:gd name="connsiteY27" fmla="*/ 880985 h 1021480"/>
                  <a:gd name="connsiteX28" fmla="*/ 164530 w 1217832"/>
                  <a:gd name="connsiteY28" fmla="*/ 905679 h 1021480"/>
                  <a:gd name="connsiteX29" fmla="*/ 85841 w 1217832"/>
                  <a:gd name="connsiteY29" fmla="*/ 920174 h 1021480"/>
                  <a:gd name="connsiteX30" fmla="*/ 46653 w 1217832"/>
                  <a:gd name="connsiteY30" fmla="*/ 916908 h 1021480"/>
                  <a:gd name="connsiteX31" fmla="*/ 27058 w 1217832"/>
                  <a:gd name="connsiteY31" fmla="*/ 864657 h 1021480"/>
                  <a:gd name="connsiteX32" fmla="*/ 933 w 1217832"/>
                  <a:gd name="connsiteY32" fmla="*/ 828734 h 1021480"/>
                  <a:gd name="connsiteX33" fmla="*/ 62981 w 1217832"/>
                  <a:gd name="connsiteY33" fmla="*/ 825468 h 1021480"/>
                  <a:gd name="connsiteX34" fmla="*/ 151156 w 1217832"/>
                  <a:gd name="connsiteY34" fmla="*/ 802608 h 1021480"/>
                  <a:gd name="connsiteX35" fmla="*/ 226267 w 1217832"/>
                  <a:gd name="connsiteY35" fmla="*/ 763419 h 1021480"/>
                  <a:gd name="connsiteX36" fmla="*/ 170750 w 1217832"/>
                  <a:gd name="connsiteY36" fmla="*/ 734028 h 1021480"/>
                  <a:gd name="connsiteX37" fmla="*/ 115233 w 1217832"/>
                  <a:gd name="connsiteY37" fmla="*/ 704637 h 1021480"/>
                  <a:gd name="connsiteX38" fmla="*/ 56450 w 1217832"/>
                  <a:gd name="connsiteY38" fmla="*/ 675245 h 1021480"/>
                  <a:gd name="connsiteX39" fmla="*/ 36856 w 1217832"/>
                  <a:gd name="connsiteY39" fmla="*/ 658917 h 1021480"/>
                  <a:gd name="connsiteX40" fmla="*/ 59716 w 1217832"/>
                  <a:gd name="connsiteY40" fmla="*/ 639322 h 1021480"/>
                  <a:gd name="connsiteX41" fmla="*/ 141358 w 1217832"/>
                  <a:gd name="connsiteY41" fmla="*/ 636057 h 1021480"/>
                  <a:gd name="connsiteX42" fmla="*/ 262190 w 1217832"/>
                  <a:gd name="connsiteY42" fmla="*/ 626259 h 1021480"/>
                  <a:gd name="connsiteX43" fmla="*/ 337301 w 1217832"/>
                  <a:gd name="connsiteY43" fmla="*/ 590337 h 1021480"/>
                  <a:gd name="connsiteX44" fmla="*/ 392818 w 1217832"/>
                  <a:gd name="connsiteY44" fmla="*/ 560945 h 1021480"/>
                  <a:gd name="connsiteX45" fmla="*/ 445070 w 1217832"/>
                  <a:gd name="connsiteY45" fmla="*/ 547882 h 1021480"/>
                  <a:gd name="connsiteX46" fmla="*/ 443781 w 1217832"/>
                  <a:gd name="connsiteY46" fmla="*/ 537643 h 1021480"/>
                  <a:gd name="connsiteX47" fmla="*/ 567089 w 1217832"/>
                  <a:gd name="connsiteY47" fmla="*/ 524429 h 1021480"/>
                  <a:gd name="connsiteX48" fmla="*/ 656154 w 1217832"/>
                  <a:gd name="connsiteY48" fmla="*/ 465052 h 1021480"/>
                  <a:gd name="connsiteX49" fmla="*/ 495837 w 1217832"/>
                  <a:gd name="connsiteY49" fmla="*/ 393800 h 1021480"/>
                  <a:gd name="connsiteX50" fmla="*/ 709593 w 1217832"/>
                  <a:gd name="connsiteY50" fmla="*/ 346299 h 1021480"/>
                  <a:gd name="connsiteX51" fmla="*/ 590839 w 1217832"/>
                  <a:gd name="connsiteY51" fmla="*/ 286922 h 1021480"/>
                  <a:gd name="connsiteX52" fmla="*/ 703655 w 1217832"/>
                  <a:gd name="connsiteY52" fmla="*/ 233483 h 1021480"/>
                  <a:gd name="connsiteX53" fmla="*/ 668029 w 1217832"/>
                  <a:gd name="connsiteY53" fmla="*/ 197857 h 1021480"/>
                  <a:gd name="connsiteX54" fmla="*/ 620528 w 1217832"/>
                  <a:gd name="connsiteY54" fmla="*/ 144418 h 1021480"/>
                  <a:gd name="connsiteX55" fmla="*/ 644278 w 1217832"/>
                  <a:gd name="connsiteY55" fmla="*/ 96917 h 1021480"/>
                  <a:gd name="connsiteX56" fmla="*/ 556672 w 1217832"/>
                  <a:gd name="connsiteY56" fmla="*/ 0 h 1021480"/>
                  <a:gd name="connsiteX0" fmla="*/ 556672 w 1217832"/>
                  <a:gd name="connsiteY0" fmla="*/ 0 h 1021480"/>
                  <a:gd name="connsiteX1" fmla="*/ 654076 w 1217832"/>
                  <a:gd name="connsiteY1" fmla="*/ 28634 h 1021480"/>
                  <a:gd name="connsiteX2" fmla="*/ 742250 w 1217832"/>
                  <a:gd name="connsiteY2" fmla="*/ 93948 h 1021480"/>
                  <a:gd name="connsiteX3" fmla="*/ 768376 w 1217832"/>
                  <a:gd name="connsiteY3" fmla="*/ 169059 h 1021480"/>
                  <a:gd name="connsiteX4" fmla="*/ 787970 w 1217832"/>
                  <a:gd name="connsiteY4" fmla="*/ 280094 h 1021480"/>
                  <a:gd name="connsiteX5" fmla="*/ 928396 w 1217832"/>
                  <a:gd name="connsiteY5" fmla="*/ 384597 h 1021480"/>
                  <a:gd name="connsiteX6" fmla="*/ 1039430 w 1217832"/>
                  <a:gd name="connsiteY6" fmla="*/ 423785 h 1021480"/>
                  <a:gd name="connsiteX7" fmla="*/ 1140667 w 1217832"/>
                  <a:gd name="connsiteY7" fmla="*/ 427051 h 1021480"/>
                  <a:gd name="connsiteX8" fmla="*/ 1153730 w 1217832"/>
                  <a:gd name="connsiteY8" fmla="*/ 394394 h 1021480"/>
                  <a:gd name="connsiteX9" fmla="*/ 1152056 w 1217832"/>
                  <a:gd name="connsiteY9" fmla="*/ 391228 h 1021480"/>
                  <a:gd name="connsiteX10" fmla="*/ 1202419 w 1217832"/>
                  <a:gd name="connsiteY10" fmla="*/ 393800 h 1021480"/>
                  <a:gd name="connsiteX11" fmla="*/ 1190543 w 1217832"/>
                  <a:gd name="connsiteY11" fmla="*/ 476927 h 1021480"/>
                  <a:gd name="connsiteX12" fmla="*/ 994601 w 1217832"/>
                  <a:gd name="connsiteY12" fmla="*/ 488803 h 1021480"/>
                  <a:gd name="connsiteX13" fmla="*/ 804595 w 1217832"/>
                  <a:gd name="connsiteY13" fmla="*/ 536304 h 1021480"/>
                  <a:gd name="connsiteX14" fmla="*/ 614590 w 1217832"/>
                  <a:gd name="connsiteY14" fmla="*/ 554117 h 1021480"/>
                  <a:gd name="connsiteX15" fmla="*/ 472086 w 1217832"/>
                  <a:gd name="connsiteY15" fmla="*/ 690683 h 1021480"/>
                  <a:gd name="connsiteX16" fmla="*/ 406772 w 1217832"/>
                  <a:gd name="connsiteY16" fmla="*/ 803499 h 1021480"/>
                  <a:gd name="connsiteX17" fmla="*/ 519588 w 1217832"/>
                  <a:gd name="connsiteY17" fmla="*/ 785686 h 1021480"/>
                  <a:gd name="connsiteX18" fmla="*/ 483962 w 1217832"/>
                  <a:gd name="connsiteY18" fmla="*/ 886626 h 1021480"/>
                  <a:gd name="connsiteX19" fmla="*/ 455050 w 1217832"/>
                  <a:gd name="connsiteY19" fmla="*/ 926687 h 1021480"/>
                  <a:gd name="connsiteX20" fmla="*/ 454867 w 1217832"/>
                  <a:gd name="connsiteY20" fmla="*/ 926705 h 1021480"/>
                  <a:gd name="connsiteX21" fmla="*/ 343833 w 1217832"/>
                  <a:gd name="connsiteY21" fmla="*/ 949565 h 1021480"/>
                  <a:gd name="connsiteX22" fmla="*/ 285050 w 1217832"/>
                  <a:gd name="connsiteY22" fmla="*/ 998551 h 1021480"/>
                  <a:gd name="connsiteX23" fmla="*/ 242596 w 1217832"/>
                  <a:gd name="connsiteY23" fmla="*/ 1021411 h 1021480"/>
                  <a:gd name="connsiteX24" fmla="*/ 196876 w 1217832"/>
                  <a:gd name="connsiteY24" fmla="*/ 992019 h 1021480"/>
                  <a:gd name="connsiteX25" fmla="*/ 209938 w 1217832"/>
                  <a:gd name="connsiteY25" fmla="*/ 949565 h 1021480"/>
                  <a:gd name="connsiteX26" fmla="*/ 262190 w 1217832"/>
                  <a:gd name="connsiteY26" fmla="*/ 910377 h 1021480"/>
                  <a:gd name="connsiteX27" fmla="*/ 242192 w 1217832"/>
                  <a:gd name="connsiteY27" fmla="*/ 886085 h 1021480"/>
                  <a:gd name="connsiteX28" fmla="*/ 164530 w 1217832"/>
                  <a:gd name="connsiteY28" fmla="*/ 905679 h 1021480"/>
                  <a:gd name="connsiteX29" fmla="*/ 85841 w 1217832"/>
                  <a:gd name="connsiteY29" fmla="*/ 920174 h 1021480"/>
                  <a:gd name="connsiteX30" fmla="*/ 46653 w 1217832"/>
                  <a:gd name="connsiteY30" fmla="*/ 916908 h 1021480"/>
                  <a:gd name="connsiteX31" fmla="*/ 27058 w 1217832"/>
                  <a:gd name="connsiteY31" fmla="*/ 864657 h 1021480"/>
                  <a:gd name="connsiteX32" fmla="*/ 933 w 1217832"/>
                  <a:gd name="connsiteY32" fmla="*/ 828734 h 1021480"/>
                  <a:gd name="connsiteX33" fmla="*/ 62981 w 1217832"/>
                  <a:gd name="connsiteY33" fmla="*/ 825468 h 1021480"/>
                  <a:gd name="connsiteX34" fmla="*/ 151156 w 1217832"/>
                  <a:gd name="connsiteY34" fmla="*/ 802608 h 1021480"/>
                  <a:gd name="connsiteX35" fmla="*/ 226267 w 1217832"/>
                  <a:gd name="connsiteY35" fmla="*/ 763419 h 1021480"/>
                  <a:gd name="connsiteX36" fmla="*/ 170750 w 1217832"/>
                  <a:gd name="connsiteY36" fmla="*/ 734028 h 1021480"/>
                  <a:gd name="connsiteX37" fmla="*/ 115233 w 1217832"/>
                  <a:gd name="connsiteY37" fmla="*/ 704637 h 1021480"/>
                  <a:gd name="connsiteX38" fmla="*/ 56450 w 1217832"/>
                  <a:gd name="connsiteY38" fmla="*/ 675245 h 1021480"/>
                  <a:gd name="connsiteX39" fmla="*/ 36856 w 1217832"/>
                  <a:gd name="connsiteY39" fmla="*/ 658917 h 1021480"/>
                  <a:gd name="connsiteX40" fmla="*/ 59716 w 1217832"/>
                  <a:gd name="connsiteY40" fmla="*/ 639322 h 1021480"/>
                  <a:gd name="connsiteX41" fmla="*/ 141358 w 1217832"/>
                  <a:gd name="connsiteY41" fmla="*/ 636057 h 1021480"/>
                  <a:gd name="connsiteX42" fmla="*/ 262190 w 1217832"/>
                  <a:gd name="connsiteY42" fmla="*/ 626259 h 1021480"/>
                  <a:gd name="connsiteX43" fmla="*/ 337301 w 1217832"/>
                  <a:gd name="connsiteY43" fmla="*/ 590337 h 1021480"/>
                  <a:gd name="connsiteX44" fmla="*/ 392818 w 1217832"/>
                  <a:gd name="connsiteY44" fmla="*/ 560945 h 1021480"/>
                  <a:gd name="connsiteX45" fmla="*/ 445070 w 1217832"/>
                  <a:gd name="connsiteY45" fmla="*/ 547882 h 1021480"/>
                  <a:gd name="connsiteX46" fmla="*/ 443781 w 1217832"/>
                  <a:gd name="connsiteY46" fmla="*/ 537643 h 1021480"/>
                  <a:gd name="connsiteX47" fmla="*/ 567089 w 1217832"/>
                  <a:gd name="connsiteY47" fmla="*/ 524429 h 1021480"/>
                  <a:gd name="connsiteX48" fmla="*/ 656154 w 1217832"/>
                  <a:gd name="connsiteY48" fmla="*/ 465052 h 1021480"/>
                  <a:gd name="connsiteX49" fmla="*/ 495837 w 1217832"/>
                  <a:gd name="connsiteY49" fmla="*/ 393800 h 1021480"/>
                  <a:gd name="connsiteX50" fmla="*/ 709593 w 1217832"/>
                  <a:gd name="connsiteY50" fmla="*/ 346299 h 1021480"/>
                  <a:gd name="connsiteX51" fmla="*/ 590839 w 1217832"/>
                  <a:gd name="connsiteY51" fmla="*/ 286922 h 1021480"/>
                  <a:gd name="connsiteX52" fmla="*/ 703655 w 1217832"/>
                  <a:gd name="connsiteY52" fmla="*/ 233483 h 1021480"/>
                  <a:gd name="connsiteX53" fmla="*/ 668029 w 1217832"/>
                  <a:gd name="connsiteY53" fmla="*/ 197857 h 1021480"/>
                  <a:gd name="connsiteX54" fmla="*/ 620528 w 1217832"/>
                  <a:gd name="connsiteY54" fmla="*/ 144418 h 1021480"/>
                  <a:gd name="connsiteX55" fmla="*/ 644278 w 1217832"/>
                  <a:gd name="connsiteY55" fmla="*/ 96917 h 1021480"/>
                  <a:gd name="connsiteX56" fmla="*/ 556672 w 1217832"/>
                  <a:gd name="connsiteY56" fmla="*/ 0 h 1021480"/>
                  <a:gd name="connsiteX0" fmla="*/ 556672 w 1217832"/>
                  <a:gd name="connsiteY0" fmla="*/ 0 h 1021480"/>
                  <a:gd name="connsiteX1" fmla="*/ 654076 w 1217832"/>
                  <a:gd name="connsiteY1" fmla="*/ 28634 h 1021480"/>
                  <a:gd name="connsiteX2" fmla="*/ 742250 w 1217832"/>
                  <a:gd name="connsiteY2" fmla="*/ 93948 h 1021480"/>
                  <a:gd name="connsiteX3" fmla="*/ 768376 w 1217832"/>
                  <a:gd name="connsiteY3" fmla="*/ 169059 h 1021480"/>
                  <a:gd name="connsiteX4" fmla="*/ 787970 w 1217832"/>
                  <a:gd name="connsiteY4" fmla="*/ 280094 h 1021480"/>
                  <a:gd name="connsiteX5" fmla="*/ 928396 w 1217832"/>
                  <a:gd name="connsiteY5" fmla="*/ 384597 h 1021480"/>
                  <a:gd name="connsiteX6" fmla="*/ 1039430 w 1217832"/>
                  <a:gd name="connsiteY6" fmla="*/ 423785 h 1021480"/>
                  <a:gd name="connsiteX7" fmla="*/ 1140667 w 1217832"/>
                  <a:gd name="connsiteY7" fmla="*/ 427051 h 1021480"/>
                  <a:gd name="connsiteX8" fmla="*/ 1153730 w 1217832"/>
                  <a:gd name="connsiteY8" fmla="*/ 394394 h 1021480"/>
                  <a:gd name="connsiteX9" fmla="*/ 1152056 w 1217832"/>
                  <a:gd name="connsiteY9" fmla="*/ 391228 h 1021480"/>
                  <a:gd name="connsiteX10" fmla="*/ 1202419 w 1217832"/>
                  <a:gd name="connsiteY10" fmla="*/ 393800 h 1021480"/>
                  <a:gd name="connsiteX11" fmla="*/ 1190543 w 1217832"/>
                  <a:gd name="connsiteY11" fmla="*/ 476927 h 1021480"/>
                  <a:gd name="connsiteX12" fmla="*/ 994601 w 1217832"/>
                  <a:gd name="connsiteY12" fmla="*/ 488803 h 1021480"/>
                  <a:gd name="connsiteX13" fmla="*/ 804595 w 1217832"/>
                  <a:gd name="connsiteY13" fmla="*/ 536304 h 1021480"/>
                  <a:gd name="connsiteX14" fmla="*/ 614590 w 1217832"/>
                  <a:gd name="connsiteY14" fmla="*/ 554117 h 1021480"/>
                  <a:gd name="connsiteX15" fmla="*/ 472086 w 1217832"/>
                  <a:gd name="connsiteY15" fmla="*/ 690683 h 1021480"/>
                  <a:gd name="connsiteX16" fmla="*/ 406772 w 1217832"/>
                  <a:gd name="connsiteY16" fmla="*/ 803499 h 1021480"/>
                  <a:gd name="connsiteX17" fmla="*/ 519588 w 1217832"/>
                  <a:gd name="connsiteY17" fmla="*/ 785686 h 1021480"/>
                  <a:gd name="connsiteX18" fmla="*/ 483962 w 1217832"/>
                  <a:gd name="connsiteY18" fmla="*/ 886626 h 1021480"/>
                  <a:gd name="connsiteX19" fmla="*/ 455050 w 1217832"/>
                  <a:gd name="connsiteY19" fmla="*/ 926687 h 1021480"/>
                  <a:gd name="connsiteX20" fmla="*/ 454867 w 1217832"/>
                  <a:gd name="connsiteY20" fmla="*/ 926705 h 1021480"/>
                  <a:gd name="connsiteX21" fmla="*/ 343833 w 1217832"/>
                  <a:gd name="connsiteY21" fmla="*/ 949565 h 1021480"/>
                  <a:gd name="connsiteX22" fmla="*/ 295251 w 1217832"/>
                  <a:gd name="connsiteY22" fmla="*/ 998551 h 1021480"/>
                  <a:gd name="connsiteX23" fmla="*/ 242596 w 1217832"/>
                  <a:gd name="connsiteY23" fmla="*/ 1021411 h 1021480"/>
                  <a:gd name="connsiteX24" fmla="*/ 196876 w 1217832"/>
                  <a:gd name="connsiteY24" fmla="*/ 992019 h 1021480"/>
                  <a:gd name="connsiteX25" fmla="*/ 209938 w 1217832"/>
                  <a:gd name="connsiteY25" fmla="*/ 949565 h 1021480"/>
                  <a:gd name="connsiteX26" fmla="*/ 262190 w 1217832"/>
                  <a:gd name="connsiteY26" fmla="*/ 910377 h 1021480"/>
                  <a:gd name="connsiteX27" fmla="*/ 242192 w 1217832"/>
                  <a:gd name="connsiteY27" fmla="*/ 886085 h 1021480"/>
                  <a:gd name="connsiteX28" fmla="*/ 164530 w 1217832"/>
                  <a:gd name="connsiteY28" fmla="*/ 905679 h 1021480"/>
                  <a:gd name="connsiteX29" fmla="*/ 85841 w 1217832"/>
                  <a:gd name="connsiteY29" fmla="*/ 920174 h 1021480"/>
                  <a:gd name="connsiteX30" fmla="*/ 46653 w 1217832"/>
                  <a:gd name="connsiteY30" fmla="*/ 916908 h 1021480"/>
                  <a:gd name="connsiteX31" fmla="*/ 27058 w 1217832"/>
                  <a:gd name="connsiteY31" fmla="*/ 864657 h 1021480"/>
                  <a:gd name="connsiteX32" fmla="*/ 933 w 1217832"/>
                  <a:gd name="connsiteY32" fmla="*/ 828734 h 1021480"/>
                  <a:gd name="connsiteX33" fmla="*/ 62981 w 1217832"/>
                  <a:gd name="connsiteY33" fmla="*/ 825468 h 1021480"/>
                  <a:gd name="connsiteX34" fmla="*/ 151156 w 1217832"/>
                  <a:gd name="connsiteY34" fmla="*/ 802608 h 1021480"/>
                  <a:gd name="connsiteX35" fmla="*/ 226267 w 1217832"/>
                  <a:gd name="connsiteY35" fmla="*/ 763419 h 1021480"/>
                  <a:gd name="connsiteX36" fmla="*/ 170750 w 1217832"/>
                  <a:gd name="connsiteY36" fmla="*/ 734028 h 1021480"/>
                  <a:gd name="connsiteX37" fmla="*/ 115233 w 1217832"/>
                  <a:gd name="connsiteY37" fmla="*/ 704637 h 1021480"/>
                  <a:gd name="connsiteX38" fmla="*/ 56450 w 1217832"/>
                  <a:gd name="connsiteY38" fmla="*/ 675245 h 1021480"/>
                  <a:gd name="connsiteX39" fmla="*/ 36856 w 1217832"/>
                  <a:gd name="connsiteY39" fmla="*/ 658917 h 1021480"/>
                  <a:gd name="connsiteX40" fmla="*/ 59716 w 1217832"/>
                  <a:gd name="connsiteY40" fmla="*/ 639322 h 1021480"/>
                  <a:gd name="connsiteX41" fmla="*/ 141358 w 1217832"/>
                  <a:gd name="connsiteY41" fmla="*/ 636057 h 1021480"/>
                  <a:gd name="connsiteX42" fmla="*/ 262190 w 1217832"/>
                  <a:gd name="connsiteY42" fmla="*/ 626259 h 1021480"/>
                  <a:gd name="connsiteX43" fmla="*/ 337301 w 1217832"/>
                  <a:gd name="connsiteY43" fmla="*/ 590337 h 1021480"/>
                  <a:gd name="connsiteX44" fmla="*/ 392818 w 1217832"/>
                  <a:gd name="connsiteY44" fmla="*/ 560945 h 1021480"/>
                  <a:gd name="connsiteX45" fmla="*/ 445070 w 1217832"/>
                  <a:gd name="connsiteY45" fmla="*/ 547882 h 1021480"/>
                  <a:gd name="connsiteX46" fmla="*/ 443781 w 1217832"/>
                  <a:gd name="connsiteY46" fmla="*/ 537643 h 1021480"/>
                  <a:gd name="connsiteX47" fmla="*/ 567089 w 1217832"/>
                  <a:gd name="connsiteY47" fmla="*/ 524429 h 1021480"/>
                  <a:gd name="connsiteX48" fmla="*/ 656154 w 1217832"/>
                  <a:gd name="connsiteY48" fmla="*/ 465052 h 1021480"/>
                  <a:gd name="connsiteX49" fmla="*/ 495837 w 1217832"/>
                  <a:gd name="connsiteY49" fmla="*/ 393800 h 1021480"/>
                  <a:gd name="connsiteX50" fmla="*/ 709593 w 1217832"/>
                  <a:gd name="connsiteY50" fmla="*/ 346299 h 1021480"/>
                  <a:gd name="connsiteX51" fmla="*/ 590839 w 1217832"/>
                  <a:gd name="connsiteY51" fmla="*/ 286922 h 1021480"/>
                  <a:gd name="connsiteX52" fmla="*/ 703655 w 1217832"/>
                  <a:gd name="connsiteY52" fmla="*/ 233483 h 1021480"/>
                  <a:gd name="connsiteX53" fmla="*/ 668029 w 1217832"/>
                  <a:gd name="connsiteY53" fmla="*/ 197857 h 1021480"/>
                  <a:gd name="connsiteX54" fmla="*/ 620528 w 1217832"/>
                  <a:gd name="connsiteY54" fmla="*/ 144418 h 1021480"/>
                  <a:gd name="connsiteX55" fmla="*/ 644278 w 1217832"/>
                  <a:gd name="connsiteY55" fmla="*/ 96917 h 1021480"/>
                  <a:gd name="connsiteX56" fmla="*/ 556672 w 1217832"/>
                  <a:gd name="connsiteY56" fmla="*/ 0 h 1021480"/>
                  <a:gd name="connsiteX0" fmla="*/ 556672 w 1217832"/>
                  <a:gd name="connsiteY0" fmla="*/ 0 h 1021477"/>
                  <a:gd name="connsiteX1" fmla="*/ 654076 w 1217832"/>
                  <a:gd name="connsiteY1" fmla="*/ 28634 h 1021477"/>
                  <a:gd name="connsiteX2" fmla="*/ 742250 w 1217832"/>
                  <a:gd name="connsiteY2" fmla="*/ 93948 h 1021477"/>
                  <a:gd name="connsiteX3" fmla="*/ 768376 w 1217832"/>
                  <a:gd name="connsiteY3" fmla="*/ 169059 h 1021477"/>
                  <a:gd name="connsiteX4" fmla="*/ 787970 w 1217832"/>
                  <a:gd name="connsiteY4" fmla="*/ 280094 h 1021477"/>
                  <a:gd name="connsiteX5" fmla="*/ 928396 w 1217832"/>
                  <a:gd name="connsiteY5" fmla="*/ 384597 h 1021477"/>
                  <a:gd name="connsiteX6" fmla="*/ 1039430 w 1217832"/>
                  <a:gd name="connsiteY6" fmla="*/ 423785 h 1021477"/>
                  <a:gd name="connsiteX7" fmla="*/ 1140667 w 1217832"/>
                  <a:gd name="connsiteY7" fmla="*/ 427051 h 1021477"/>
                  <a:gd name="connsiteX8" fmla="*/ 1153730 w 1217832"/>
                  <a:gd name="connsiteY8" fmla="*/ 394394 h 1021477"/>
                  <a:gd name="connsiteX9" fmla="*/ 1152056 w 1217832"/>
                  <a:gd name="connsiteY9" fmla="*/ 391228 h 1021477"/>
                  <a:gd name="connsiteX10" fmla="*/ 1202419 w 1217832"/>
                  <a:gd name="connsiteY10" fmla="*/ 393800 h 1021477"/>
                  <a:gd name="connsiteX11" fmla="*/ 1190543 w 1217832"/>
                  <a:gd name="connsiteY11" fmla="*/ 476927 h 1021477"/>
                  <a:gd name="connsiteX12" fmla="*/ 994601 w 1217832"/>
                  <a:gd name="connsiteY12" fmla="*/ 488803 h 1021477"/>
                  <a:gd name="connsiteX13" fmla="*/ 804595 w 1217832"/>
                  <a:gd name="connsiteY13" fmla="*/ 536304 h 1021477"/>
                  <a:gd name="connsiteX14" fmla="*/ 614590 w 1217832"/>
                  <a:gd name="connsiteY14" fmla="*/ 554117 h 1021477"/>
                  <a:gd name="connsiteX15" fmla="*/ 472086 w 1217832"/>
                  <a:gd name="connsiteY15" fmla="*/ 690683 h 1021477"/>
                  <a:gd name="connsiteX16" fmla="*/ 406772 w 1217832"/>
                  <a:gd name="connsiteY16" fmla="*/ 803499 h 1021477"/>
                  <a:gd name="connsiteX17" fmla="*/ 519588 w 1217832"/>
                  <a:gd name="connsiteY17" fmla="*/ 785686 h 1021477"/>
                  <a:gd name="connsiteX18" fmla="*/ 483962 w 1217832"/>
                  <a:gd name="connsiteY18" fmla="*/ 886626 h 1021477"/>
                  <a:gd name="connsiteX19" fmla="*/ 455050 w 1217832"/>
                  <a:gd name="connsiteY19" fmla="*/ 926687 h 1021477"/>
                  <a:gd name="connsiteX20" fmla="*/ 454867 w 1217832"/>
                  <a:gd name="connsiteY20" fmla="*/ 926705 h 1021477"/>
                  <a:gd name="connsiteX21" fmla="*/ 356584 w 1217832"/>
                  <a:gd name="connsiteY21" fmla="*/ 952116 h 1021477"/>
                  <a:gd name="connsiteX22" fmla="*/ 295251 w 1217832"/>
                  <a:gd name="connsiteY22" fmla="*/ 998551 h 1021477"/>
                  <a:gd name="connsiteX23" fmla="*/ 242596 w 1217832"/>
                  <a:gd name="connsiteY23" fmla="*/ 1021411 h 1021477"/>
                  <a:gd name="connsiteX24" fmla="*/ 196876 w 1217832"/>
                  <a:gd name="connsiteY24" fmla="*/ 992019 h 1021477"/>
                  <a:gd name="connsiteX25" fmla="*/ 209938 w 1217832"/>
                  <a:gd name="connsiteY25" fmla="*/ 949565 h 1021477"/>
                  <a:gd name="connsiteX26" fmla="*/ 262190 w 1217832"/>
                  <a:gd name="connsiteY26" fmla="*/ 910377 h 1021477"/>
                  <a:gd name="connsiteX27" fmla="*/ 242192 w 1217832"/>
                  <a:gd name="connsiteY27" fmla="*/ 886085 h 1021477"/>
                  <a:gd name="connsiteX28" fmla="*/ 164530 w 1217832"/>
                  <a:gd name="connsiteY28" fmla="*/ 905679 h 1021477"/>
                  <a:gd name="connsiteX29" fmla="*/ 85841 w 1217832"/>
                  <a:gd name="connsiteY29" fmla="*/ 920174 h 1021477"/>
                  <a:gd name="connsiteX30" fmla="*/ 46653 w 1217832"/>
                  <a:gd name="connsiteY30" fmla="*/ 916908 h 1021477"/>
                  <a:gd name="connsiteX31" fmla="*/ 27058 w 1217832"/>
                  <a:gd name="connsiteY31" fmla="*/ 864657 h 1021477"/>
                  <a:gd name="connsiteX32" fmla="*/ 933 w 1217832"/>
                  <a:gd name="connsiteY32" fmla="*/ 828734 h 1021477"/>
                  <a:gd name="connsiteX33" fmla="*/ 62981 w 1217832"/>
                  <a:gd name="connsiteY33" fmla="*/ 825468 h 1021477"/>
                  <a:gd name="connsiteX34" fmla="*/ 151156 w 1217832"/>
                  <a:gd name="connsiteY34" fmla="*/ 802608 h 1021477"/>
                  <a:gd name="connsiteX35" fmla="*/ 226267 w 1217832"/>
                  <a:gd name="connsiteY35" fmla="*/ 763419 h 1021477"/>
                  <a:gd name="connsiteX36" fmla="*/ 170750 w 1217832"/>
                  <a:gd name="connsiteY36" fmla="*/ 734028 h 1021477"/>
                  <a:gd name="connsiteX37" fmla="*/ 115233 w 1217832"/>
                  <a:gd name="connsiteY37" fmla="*/ 704637 h 1021477"/>
                  <a:gd name="connsiteX38" fmla="*/ 56450 w 1217832"/>
                  <a:gd name="connsiteY38" fmla="*/ 675245 h 1021477"/>
                  <a:gd name="connsiteX39" fmla="*/ 36856 w 1217832"/>
                  <a:gd name="connsiteY39" fmla="*/ 658917 h 1021477"/>
                  <a:gd name="connsiteX40" fmla="*/ 59716 w 1217832"/>
                  <a:gd name="connsiteY40" fmla="*/ 639322 h 1021477"/>
                  <a:gd name="connsiteX41" fmla="*/ 141358 w 1217832"/>
                  <a:gd name="connsiteY41" fmla="*/ 636057 h 1021477"/>
                  <a:gd name="connsiteX42" fmla="*/ 262190 w 1217832"/>
                  <a:gd name="connsiteY42" fmla="*/ 626259 h 1021477"/>
                  <a:gd name="connsiteX43" fmla="*/ 337301 w 1217832"/>
                  <a:gd name="connsiteY43" fmla="*/ 590337 h 1021477"/>
                  <a:gd name="connsiteX44" fmla="*/ 392818 w 1217832"/>
                  <a:gd name="connsiteY44" fmla="*/ 560945 h 1021477"/>
                  <a:gd name="connsiteX45" fmla="*/ 445070 w 1217832"/>
                  <a:gd name="connsiteY45" fmla="*/ 547882 h 1021477"/>
                  <a:gd name="connsiteX46" fmla="*/ 443781 w 1217832"/>
                  <a:gd name="connsiteY46" fmla="*/ 537643 h 1021477"/>
                  <a:gd name="connsiteX47" fmla="*/ 567089 w 1217832"/>
                  <a:gd name="connsiteY47" fmla="*/ 524429 h 1021477"/>
                  <a:gd name="connsiteX48" fmla="*/ 656154 w 1217832"/>
                  <a:gd name="connsiteY48" fmla="*/ 465052 h 1021477"/>
                  <a:gd name="connsiteX49" fmla="*/ 495837 w 1217832"/>
                  <a:gd name="connsiteY49" fmla="*/ 393800 h 1021477"/>
                  <a:gd name="connsiteX50" fmla="*/ 709593 w 1217832"/>
                  <a:gd name="connsiteY50" fmla="*/ 346299 h 1021477"/>
                  <a:gd name="connsiteX51" fmla="*/ 590839 w 1217832"/>
                  <a:gd name="connsiteY51" fmla="*/ 286922 h 1021477"/>
                  <a:gd name="connsiteX52" fmla="*/ 703655 w 1217832"/>
                  <a:gd name="connsiteY52" fmla="*/ 233483 h 1021477"/>
                  <a:gd name="connsiteX53" fmla="*/ 668029 w 1217832"/>
                  <a:gd name="connsiteY53" fmla="*/ 197857 h 1021477"/>
                  <a:gd name="connsiteX54" fmla="*/ 620528 w 1217832"/>
                  <a:gd name="connsiteY54" fmla="*/ 144418 h 1021477"/>
                  <a:gd name="connsiteX55" fmla="*/ 644278 w 1217832"/>
                  <a:gd name="connsiteY55" fmla="*/ 96917 h 1021477"/>
                  <a:gd name="connsiteX56" fmla="*/ 556672 w 1217832"/>
                  <a:gd name="connsiteY56" fmla="*/ 0 h 1021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217832" h="1021477">
                    <a:moveTo>
                      <a:pt x="556672" y="0"/>
                    </a:moveTo>
                    <a:cubicBezTo>
                      <a:pt x="594066" y="8110"/>
                      <a:pt x="628529" y="18534"/>
                      <a:pt x="654076" y="28634"/>
                    </a:cubicBezTo>
                    <a:cubicBezTo>
                      <a:pt x="700885" y="47140"/>
                      <a:pt x="723200" y="70544"/>
                      <a:pt x="742250" y="93948"/>
                    </a:cubicBezTo>
                    <a:cubicBezTo>
                      <a:pt x="761300" y="117352"/>
                      <a:pt x="760756" y="138035"/>
                      <a:pt x="768376" y="169059"/>
                    </a:cubicBezTo>
                    <a:cubicBezTo>
                      <a:pt x="775996" y="200083"/>
                      <a:pt x="761300" y="244171"/>
                      <a:pt x="787970" y="280094"/>
                    </a:cubicBezTo>
                    <a:cubicBezTo>
                      <a:pt x="814640" y="316017"/>
                      <a:pt x="886486" y="360649"/>
                      <a:pt x="928396" y="384597"/>
                    </a:cubicBezTo>
                    <a:cubicBezTo>
                      <a:pt x="970306" y="408546"/>
                      <a:pt x="1004051" y="416709"/>
                      <a:pt x="1039430" y="423785"/>
                    </a:cubicBezTo>
                    <a:cubicBezTo>
                      <a:pt x="1074808" y="430861"/>
                      <a:pt x="1121617" y="431950"/>
                      <a:pt x="1140667" y="427051"/>
                    </a:cubicBezTo>
                    <a:cubicBezTo>
                      <a:pt x="1159717" y="422152"/>
                      <a:pt x="1156451" y="406913"/>
                      <a:pt x="1153730" y="394394"/>
                    </a:cubicBezTo>
                    <a:cubicBezTo>
                      <a:pt x="1153491" y="393293"/>
                      <a:pt x="1153159" y="392154"/>
                      <a:pt x="1152056" y="391228"/>
                    </a:cubicBezTo>
                    <a:cubicBezTo>
                      <a:pt x="1174321" y="388907"/>
                      <a:pt x="1192756" y="386772"/>
                      <a:pt x="1202419" y="393800"/>
                    </a:cubicBezTo>
                    <a:cubicBezTo>
                      <a:pt x="1224190" y="409634"/>
                      <a:pt x="1225179" y="461093"/>
                      <a:pt x="1190543" y="476927"/>
                    </a:cubicBezTo>
                    <a:cubicBezTo>
                      <a:pt x="1155907" y="492761"/>
                      <a:pt x="1058926" y="478907"/>
                      <a:pt x="994601" y="488803"/>
                    </a:cubicBezTo>
                    <a:cubicBezTo>
                      <a:pt x="930276" y="498699"/>
                      <a:pt x="867930" y="525418"/>
                      <a:pt x="804595" y="536304"/>
                    </a:cubicBezTo>
                    <a:cubicBezTo>
                      <a:pt x="741260" y="547190"/>
                      <a:pt x="670008" y="528387"/>
                      <a:pt x="614590" y="554117"/>
                    </a:cubicBezTo>
                    <a:cubicBezTo>
                      <a:pt x="559172" y="579847"/>
                      <a:pt x="506722" y="649119"/>
                      <a:pt x="472086" y="690683"/>
                    </a:cubicBezTo>
                    <a:cubicBezTo>
                      <a:pt x="437450" y="732247"/>
                      <a:pt x="398855" y="787665"/>
                      <a:pt x="406772" y="803499"/>
                    </a:cubicBezTo>
                    <a:cubicBezTo>
                      <a:pt x="414689" y="819333"/>
                      <a:pt x="506723" y="771832"/>
                      <a:pt x="519588" y="785686"/>
                    </a:cubicBezTo>
                    <a:cubicBezTo>
                      <a:pt x="532453" y="799541"/>
                      <a:pt x="539380" y="816364"/>
                      <a:pt x="483962" y="886626"/>
                    </a:cubicBezTo>
                    <a:cubicBezTo>
                      <a:pt x="475950" y="896784"/>
                      <a:pt x="466181" y="910540"/>
                      <a:pt x="455050" y="926687"/>
                    </a:cubicBezTo>
                    <a:lnTo>
                      <a:pt x="454867" y="926705"/>
                    </a:lnTo>
                    <a:cubicBezTo>
                      <a:pt x="412957" y="932692"/>
                      <a:pt x="383187" y="940142"/>
                      <a:pt x="356584" y="952116"/>
                    </a:cubicBezTo>
                    <a:cubicBezTo>
                      <a:pt x="329981" y="964090"/>
                      <a:pt x="314249" y="987002"/>
                      <a:pt x="295251" y="998551"/>
                    </a:cubicBezTo>
                    <a:cubicBezTo>
                      <a:pt x="276253" y="1010100"/>
                      <a:pt x="258992" y="1022500"/>
                      <a:pt x="242596" y="1021411"/>
                    </a:cubicBezTo>
                    <a:cubicBezTo>
                      <a:pt x="226200" y="1020322"/>
                      <a:pt x="202319" y="1003993"/>
                      <a:pt x="196876" y="992019"/>
                    </a:cubicBezTo>
                    <a:cubicBezTo>
                      <a:pt x="191433" y="980045"/>
                      <a:pt x="199052" y="963172"/>
                      <a:pt x="209938" y="949565"/>
                    </a:cubicBezTo>
                    <a:cubicBezTo>
                      <a:pt x="220824" y="935958"/>
                      <a:pt x="256814" y="920957"/>
                      <a:pt x="262190" y="910377"/>
                    </a:cubicBezTo>
                    <a:cubicBezTo>
                      <a:pt x="267566" y="899797"/>
                      <a:pt x="258469" y="886868"/>
                      <a:pt x="242192" y="886085"/>
                    </a:cubicBezTo>
                    <a:cubicBezTo>
                      <a:pt x="225915" y="885302"/>
                      <a:pt x="190589" y="899998"/>
                      <a:pt x="164530" y="905679"/>
                    </a:cubicBezTo>
                    <a:cubicBezTo>
                      <a:pt x="138472" y="911361"/>
                      <a:pt x="105487" y="918303"/>
                      <a:pt x="85841" y="920174"/>
                    </a:cubicBezTo>
                    <a:cubicBezTo>
                      <a:pt x="66195" y="922045"/>
                      <a:pt x="56450" y="926161"/>
                      <a:pt x="46653" y="916908"/>
                    </a:cubicBezTo>
                    <a:cubicBezTo>
                      <a:pt x="36856" y="907655"/>
                      <a:pt x="34678" y="879353"/>
                      <a:pt x="27058" y="864657"/>
                    </a:cubicBezTo>
                    <a:cubicBezTo>
                      <a:pt x="19438" y="849961"/>
                      <a:pt x="-5054" y="835266"/>
                      <a:pt x="933" y="828734"/>
                    </a:cubicBezTo>
                    <a:cubicBezTo>
                      <a:pt x="6920" y="822202"/>
                      <a:pt x="37944" y="829822"/>
                      <a:pt x="62981" y="825468"/>
                    </a:cubicBezTo>
                    <a:cubicBezTo>
                      <a:pt x="88018" y="821114"/>
                      <a:pt x="123942" y="812949"/>
                      <a:pt x="151156" y="802608"/>
                    </a:cubicBezTo>
                    <a:cubicBezTo>
                      <a:pt x="178370" y="792267"/>
                      <a:pt x="223001" y="774849"/>
                      <a:pt x="226267" y="763419"/>
                    </a:cubicBezTo>
                    <a:cubicBezTo>
                      <a:pt x="229533" y="751989"/>
                      <a:pt x="189256" y="743825"/>
                      <a:pt x="170750" y="734028"/>
                    </a:cubicBezTo>
                    <a:lnTo>
                      <a:pt x="115233" y="704637"/>
                    </a:lnTo>
                    <a:cubicBezTo>
                      <a:pt x="96183" y="694840"/>
                      <a:pt x="69513" y="682865"/>
                      <a:pt x="56450" y="675245"/>
                    </a:cubicBezTo>
                    <a:cubicBezTo>
                      <a:pt x="43387" y="667625"/>
                      <a:pt x="36312" y="664904"/>
                      <a:pt x="36856" y="658917"/>
                    </a:cubicBezTo>
                    <a:cubicBezTo>
                      <a:pt x="37400" y="652930"/>
                      <a:pt x="42299" y="643132"/>
                      <a:pt x="59716" y="639322"/>
                    </a:cubicBezTo>
                    <a:cubicBezTo>
                      <a:pt x="77133" y="635512"/>
                      <a:pt x="107612" y="638234"/>
                      <a:pt x="141358" y="636057"/>
                    </a:cubicBezTo>
                    <a:cubicBezTo>
                      <a:pt x="175104" y="633880"/>
                      <a:pt x="229533" y="633879"/>
                      <a:pt x="262190" y="626259"/>
                    </a:cubicBezTo>
                    <a:cubicBezTo>
                      <a:pt x="294847" y="618639"/>
                      <a:pt x="315530" y="601223"/>
                      <a:pt x="337301" y="590337"/>
                    </a:cubicBezTo>
                    <a:cubicBezTo>
                      <a:pt x="359072" y="579451"/>
                      <a:pt x="374856" y="568021"/>
                      <a:pt x="392818" y="560945"/>
                    </a:cubicBezTo>
                    <a:cubicBezTo>
                      <a:pt x="410780" y="553869"/>
                      <a:pt x="439083" y="555502"/>
                      <a:pt x="445070" y="547882"/>
                    </a:cubicBezTo>
                    <a:cubicBezTo>
                      <a:pt x="447194" y="545179"/>
                      <a:pt x="446304" y="541517"/>
                      <a:pt x="443781" y="537643"/>
                    </a:cubicBezTo>
                    <a:cubicBezTo>
                      <a:pt x="493564" y="534406"/>
                      <a:pt x="537952" y="530256"/>
                      <a:pt x="567089" y="524429"/>
                    </a:cubicBezTo>
                    <a:cubicBezTo>
                      <a:pt x="641310" y="509585"/>
                      <a:pt x="668029" y="486824"/>
                      <a:pt x="656154" y="465052"/>
                    </a:cubicBezTo>
                    <a:cubicBezTo>
                      <a:pt x="644279" y="443281"/>
                      <a:pt x="486931" y="413592"/>
                      <a:pt x="495837" y="393800"/>
                    </a:cubicBezTo>
                    <a:cubicBezTo>
                      <a:pt x="504743" y="374008"/>
                      <a:pt x="693759" y="364112"/>
                      <a:pt x="709593" y="346299"/>
                    </a:cubicBezTo>
                    <a:cubicBezTo>
                      <a:pt x="725427" y="328486"/>
                      <a:pt x="591829" y="305725"/>
                      <a:pt x="590839" y="286922"/>
                    </a:cubicBezTo>
                    <a:cubicBezTo>
                      <a:pt x="589849" y="268119"/>
                      <a:pt x="690790" y="248327"/>
                      <a:pt x="703655" y="233483"/>
                    </a:cubicBezTo>
                    <a:cubicBezTo>
                      <a:pt x="716520" y="218639"/>
                      <a:pt x="681884" y="212701"/>
                      <a:pt x="668029" y="197857"/>
                    </a:cubicBezTo>
                    <a:cubicBezTo>
                      <a:pt x="654175" y="183013"/>
                      <a:pt x="624486" y="161241"/>
                      <a:pt x="620528" y="144418"/>
                    </a:cubicBezTo>
                    <a:cubicBezTo>
                      <a:pt x="616570" y="127595"/>
                      <a:pt x="663081" y="130564"/>
                      <a:pt x="644278" y="96917"/>
                    </a:cubicBezTo>
                    <a:cubicBezTo>
                      <a:pt x="633058" y="76839"/>
                      <a:pt x="591179" y="35969"/>
                      <a:pt x="556672" y="0"/>
                    </a:cubicBezTo>
                    <a:close/>
                  </a:path>
                </a:pathLst>
              </a:custGeom>
              <a:gradFill flip="none" rotWithShape="1">
                <a:gsLst>
                  <a:gs pos="26000">
                    <a:schemeClr val="bg2">
                      <a:lumMod val="50000"/>
                      <a:alpha val="25000"/>
                    </a:schemeClr>
                  </a:gs>
                  <a:gs pos="69000">
                    <a:schemeClr val="accent1">
                      <a:lumMod val="50000"/>
                      <a:alpha val="25000"/>
                    </a:schemeClr>
                  </a:gs>
                  <a:gs pos="52000">
                    <a:schemeClr val="accent1">
                      <a:lumMod val="50000"/>
                      <a:alpha val="75000"/>
                    </a:schemeClr>
                  </a:gs>
                </a:gsLst>
                <a:lin ang="33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Freeform 15"/>
            <p:cNvSpPr/>
            <p:nvPr/>
          </p:nvSpPr>
          <p:spPr>
            <a:xfrm>
              <a:off x="1538739" y="2028527"/>
              <a:ext cx="292445" cy="769301"/>
            </a:xfrm>
            <a:custGeom>
              <a:avLst/>
              <a:gdLst>
                <a:gd name="connsiteX0" fmla="*/ 70120 w 292445"/>
                <a:gd name="connsiteY0" fmla="*/ 2075 h 631131"/>
                <a:gd name="connsiteX1" fmla="*/ 143792 w 292445"/>
                <a:gd name="connsiteY1" fmla="*/ 123417 h 631131"/>
                <a:gd name="connsiteX2" fmla="*/ 273802 w 292445"/>
                <a:gd name="connsiteY2" fmla="*/ 353100 h 631131"/>
                <a:gd name="connsiteX3" fmla="*/ 291136 w 292445"/>
                <a:gd name="connsiteY3" fmla="*/ 491777 h 631131"/>
                <a:gd name="connsiteX4" fmla="*/ 269468 w 292445"/>
                <a:gd name="connsiteY4" fmla="*/ 591451 h 631131"/>
                <a:gd name="connsiteX5" fmla="*/ 187129 w 292445"/>
                <a:gd name="connsiteY5" fmla="*/ 630454 h 631131"/>
                <a:gd name="connsiteX6" fmla="*/ 782 w 292445"/>
                <a:gd name="connsiteY6" fmla="*/ 613119 h 631131"/>
                <a:gd name="connsiteX7" fmla="*/ 122124 w 292445"/>
                <a:gd name="connsiteY7" fmla="*/ 574116 h 631131"/>
                <a:gd name="connsiteX8" fmla="*/ 165460 w 292445"/>
                <a:gd name="connsiteY8" fmla="*/ 539447 h 631131"/>
                <a:gd name="connsiteX9" fmla="*/ 169794 w 292445"/>
                <a:gd name="connsiteY9" fmla="*/ 431106 h 631131"/>
                <a:gd name="connsiteX10" fmla="*/ 117790 w 292445"/>
                <a:gd name="connsiteY10" fmla="*/ 218757 h 631131"/>
                <a:gd name="connsiteX11" fmla="*/ 70120 w 292445"/>
                <a:gd name="connsiteY11" fmla="*/ 2075 h 631131"/>
                <a:gd name="connsiteX0" fmla="*/ 70120 w 292445"/>
                <a:gd name="connsiteY0" fmla="*/ 2075 h 631131"/>
                <a:gd name="connsiteX1" fmla="*/ 143792 w 292445"/>
                <a:gd name="connsiteY1" fmla="*/ 123417 h 631131"/>
                <a:gd name="connsiteX2" fmla="*/ 273802 w 292445"/>
                <a:gd name="connsiteY2" fmla="*/ 353100 h 631131"/>
                <a:gd name="connsiteX3" fmla="*/ 291136 w 292445"/>
                <a:gd name="connsiteY3" fmla="*/ 491777 h 631131"/>
                <a:gd name="connsiteX4" fmla="*/ 269468 w 292445"/>
                <a:gd name="connsiteY4" fmla="*/ 591451 h 631131"/>
                <a:gd name="connsiteX5" fmla="*/ 187129 w 292445"/>
                <a:gd name="connsiteY5" fmla="*/ 630454 h 631131"/>
                <a:gd name="connsiteX6" fmla="*/ 782 w 292445"/>
                <a:gd name="connsiteY6" fmla="*/ 613119 h 631131"/>
                <a:gd name="connsiteX7" fmla="*/ 122124 w 292445"/>
                <a:gd name="connsiteY7" fmla="*/ 574116 h 631131"/>
                <a:gd name="connsiteX8" fmla="*/ 165460 w 292445"/>
                <a:gd name="connsiteY8" fmla="*/ 539447 h 631131"/>
                <a:gd name="connsiteX9" fmla="*/ 169794 w 292445"/>
                <a:gd name="connsiteY9" fmla="*/ 431106 h 631131"/>
                <a:gd name="connsiteX10" fmla="*/ 117790 w 292445"/>
                <a:gd name="connsiteY10" fmla="*/ 218757 h 631131"/>
                <a:gd name="connsiteX11" fmla="*/ 70120 w 292445"/>
                <a:gd name="connsiteY11" fmla="*/ 2075 h 631131"/>
                <a:gd name="connsiteX0" fmla="*/ 70120 w 292445"/>
                <a:gd name="connsiteY0" fmla="*/ 0 h 629056"/>
                <a:gd name="connsiteX1" fmla="*/ 143792 w 292445"/>
                <a:gd name="connsiteY1" fmla="*/ 121342 h 629056"/>
                <a:gd name="connsiteX2" fmla="*/ 273802 w 292445"/>
                <a:gd name="connsiteY2" fmla="*/ 351025 h 629056"/>
                <a:gd name="connsiteX3" fmla="*/ 291136 w 292445"/>
                <a:gd name="connsiteY3" fmla="*/ 489702 h 629056"/>
                <a:gd name="connsiteX4" fmla="*/ 269468 w 292445"/>
                <a:gd name="connsiteY4" fmla="*/ 589376 h 629056"/>
                <a:gd name="connsiteX5" fmla="*/ 187129 w 292445"/>
                <a:gd name="connsiteY5" fmla="*/ 628379 h 629056"/>
                <a:gd name="connsiteX6" fmla="*/ 782 w 292445"/>
                <a:gd name="connsiteY6" fmla="*/ 611044 h 629056"/>
                <a:gd name="connsiteX7" fmla="*/ 122124 w 292445"/>
                <a:gd name="connsiteY7" fmla="*/ 572041 h 629056"/>
                <a:gd name="connsiteX8" fmla="*/ 165460 w 292445"/>
                <a:gd name="connsiteY8" fmla="*/ 537372 h 629056"/>
                <a:gd name="connsiteX9" fmla="*/ 169794 w 292445"/>
                <a:gd name="connsiteY9" fmla="*/ 429031 h 629056"/>
                <a:gd name="connsiteX10" fmla="*/ 117790 w 292445"/>
                <a:gd name="connsiteY10" fmla="*/ 216682 h 629056"/>
                <a:gd name="connsiteX11" fmla="*/ 70120 w 292445"/>
                <a:gd name="connsiteY11" fmla="*/ 0 h 629056"/>
                <a:gd name="connsiteX0" fmla="*/ 70120 w 292445"/>
                <a:gd name="connsiteY0" fmla="*/ 0 h 629056"/>
                <a:gd name="connsiteX1" fmla="*/ 143792 w 292445"/>
                <a:gd name="connsiteY1" fmla="*/ 121342 h 629056"/>
                <a:gd name="connsiteX2" fmla="*/ 273802 w 292445"/>
                <a:gd name="connsiteY2" fmla="*/ 351025 h 629056"/>
                <a:gd name="connsiteX3" fmla="*/ 291136 w 292445"/>
                <a:gd name="connsiteY3" fmla="*/ 489702 h 629056"/>
                <a:gd name="connsiteX4" fmla="*/ 269468 w 292445"/>
                <a:gd name="connsiteY4" fmla="*/ 589376 h 629056"/>
                <a:gd name="connsiteX5" fmla="*/ 187129 w 292445"/>
                <a:gd name="connsiteY5" fmla="*/ 628379 h 629056"/>
                <a:gd name="connsiteX6" fmla="*/ 782 w 292445"/>
                <a:gd name="connsiteY6" fmla="*/ 611044 h 629056"/>
                <a:gd name="connsiteX7" fmla="*/ 122124 w 292445"/>
                <a:gd name="connsiteY7" fmla="*/ 572041 h 629056"/>
                <a:gd name="connsiteX8" fmla="*/ 165460 w 292445"/>
                <a:gd name="connsiteY8" fmla="*/ 537372 h 629056"/>
                <a:gd name="connsiteX9" fmla="*/ 169794 w 292445"/>
                <a:gd name="connsiteY9" fmla="*/ 429031 h 629056"/>
                <a:gd name="connsiteX10" fmla="*/ 117790 w 292445"/>
                <a:gd name="connsiteY10" fmla="*/ 216682 h 629056"/>
                <a:gd name="connsiteX11" fmla="*/ 70120 w 292445"/>
                <a:gd name="connsiteY11" fmla="*/ 0 h 629056"/>
                <a:gd name="connsiteX0" fmla="*/ 50486 w 292445"/>
                <a:gd name="connsiteY0" fmla="*/ 0 h 769301"/>
                <a:gd name="connsiteX1" fmla="*/ 143792 w 292445"/>
                <a:gd name="connsiteY1" fmla="*/ 261587 h 769301"/>
                <a:gd name="connsiteX2" fmla="*/ 273802 w 292445"/>
                <a:gd name="connsiteY2" fmla="*/ 491270 h 769301"/>
                <a:gd name="connsiteX3" fmla="*/ 291136 w 292445"/>
                <a:gd name="connsiteY3" fmla="*/ 629947 h 769301"/>
                <a:gd name="connsiteX4" fmla="*/ 269468 w 292445"/>
                <a:gd name="connsiteY4" fmla="*/ 729621 h 769301"/>
                <a:gd name="connsiteX5" fmla="*/ 187129 w 292445"/>
                <a:gd name="connsiteY5" fmla="*/ 768624 h 769301"/>
                <a:gd name="connsiteX6" fmla="*/ 782 w 292445"/>
                <a:gd name="connsiteY6" fmla="*/ 751289 h 769301"/>
                <a:gd name="connsiteX7" fmla="*/ 122124 w 292445"/>
                <a:gd name="connsiteY7" fmla="*/ 712286 h 769301"/>
                <a:gd name="connsiteX8" fmla="*/ 165460 w 292445"/>
                <a:gd name="connsiteY8" fmla="*/ 677617 h 769301"/>
                <a:gd name="connsiteX9" fmla="*/ 169794 w 292445"/>
                <a:gd name="connsiteY9" fmla="*/ 569276 h 769301"/>
                <a:gd name="connsiteX10" fmla="*/ 117790 w 292445"/>
                <a:gd name="connsiteY10" fmla="*/ 356927 h 769301"/>
                <a:gd name="connsiteX11" fmla="*/ 50486 w 292445"/>
                <a:gd name="connsiteY11" fmla="*/ 0 h 769301"/>
                <a:gd name="connsiteX0" fmla="*/ 50486 w 292445"/>
                <a:gd name="connsiteY0" fmla="*/ 0 h 769301"/>
                <a:gd name="connsiteX1" fmla="*/ 143792 w 292445"/>
                <a:gd name="connsiteY1" fmla="*/ 261587 h 769301"/>
                <a:gd name="connsiteX2" fmla="*/ 273802 w 292445"/>
                <a:gd name="connsiteY2" fmla="*/ 491270 h 769301"/>
                <a:gd name="connsiteX3" fmla="*/ 291136 w 292445"/>
                <a:gd name="connsiteY3" fmla="*/ 629947 h 769301"/>
                <a:gd name="connsiteX4" fmla="*/ 269468 w 292445"/>
                <a:gd name="connsiteY4" fmla="*/ 729621 h 769301"/>
                <a:gd name="connsiteX5" fmla="*/ 187129 w 292445"/>
                <a:gd name="connsiteY5" fmla="*/ 768624 h 769301"/>
                <a:gd name="connsiteX6" fmla="*/ 782 w 292445"/>
                <a:gd name="connsiteY6" fmla="*/ 751289 h 769301"/>
                <a:gd name="connsiteX7" fmla="*/ 122124 w 292445"/>
                <a:gd name="connsiteY7" fmla="*/ 712286 h 769301"/>
                <a:gd name="connsiteX8" fmla="*/ 165460 w 292445"/>
                <a:gd name="connsiteY8" fmla="*/ 677617 h 769301"/>
                <a:gd name="connsiteX9" fmla="*/ 169794 w 292445"/>
                <a:gd name="connsiteY9" fmla="*/ 569276 h 769301"/>
                <a:gd name="connsiteX10" fmla="*/ 117790 w 292445"/>
                <a:gd name="connsiteY10" fmla="*/ 356927 h 769301"/>
                <a:gd name="connsiteX11" fmla="*/ 50486 w 292445"/>
                <a:gd name="connsiteY11" fmla="*/ 0 h 769301"/>
                <a:gd name="connsiteX0" fmla="*/ 50486 w 292445"/>
                <a:gd name="connsiteY0" fmla="*/ 0 h 769301"/>
                <a:gd name="connsiteX1" fmla="*/ 143792 w 292445"/>
                <a:gd name="connsiteY1" fmla="*/ 261587 h 769301"/>
                <a:gd name="connsiteX2" fmla="*/ 273802 w 292445"/>
                <a:gd name="connsiteY2" fmla="*/ 491270 h 769301"/>
                <a:gd name="connsiteX3" fmla="*/ 291136 w 292445"/>
                <a:gd name="connsiteY3" fmla="*/ 629947 h 769301"/>
                <a:gd name="connsiteX4" fmla="*/ 269468 w 292445"/>
                <a:gd name="connsiteY4" fmla="*/ 729621 h 769301"/>
                <a:gd name="connsiteX5" fmla="*/ 187129 w 292445"/>
                <a:gd name="connsiteY5" fmla="*/ 768624 h 769301"/>
                <a:gd name="connsiteX6" fmla="*/ 782 w 292445"/>
                <a:gd name="connsiteY6" fmla="*/ 751289 h 769301"/>
                <a:gd name="connsiteX7" fmla="*/ 122124 w 292445"/>
                <a:gd name="connsiteY7" fmla="*/ 712286 h 769301"/>
                <a:gd name="connsiteX8" fmla="*/ 165460 w 292445"/>
                <a:gd name="connsiteY8" fmla="*/ 677617 h 769301"/>
                <a:gd name="connsiteX9" fmla="*/ 169794 w 292445"/>
                <a:gd name="connsiteY9" fmla="*/ 569276 h 769301"/>
                <a:gd name="connsiteX10" fmla="*/ 117790 w 292445"/>
                <a:gd name="connsiteY10" fmla="*/ 356927 h 769301"/>
                <a:gd name="connsiteX11" fmla="*/ 50486 w 292445"/>
                <a:gd name="connsiteY11" fmla="*/ 0 h 769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2445" h="769301">
                  <a:moveTo>
                    <a:pt x="50486" y="0"/>
                  </a:moveTo>
                  <a:cubicBezTo>
                    <a:pt x="80064" y="68258"/>
                    <a:pt x="106573" y="179709"/>
                    <a:pt x="143792" y="261587"/>
                  </a:cubicBezTo>
                  <a:cubicBezTo>
                    <a:pt x="181011" y="343465"/>
                    <a:pt x="249245" y="429877"/>
                    <a:pt x="273802" y="491270"/>
                  </a:cubicBezTo>
                  <a:cubicBezTo>
                    <a:pt x="298359" y="552663"/>
                    <a:pt x="291858" y="590222"/>
                    <a:pt x="291136" y="629947"/>
                  </a:cubicBezTo>
                  <a:cubicBezTo>
                    <a:pt x="290414" y="669672"/>
                    <a:pt x="286802" y="706508"/>
                    <a:pt x="269468" y="729621"/>
                  </a:cubicBezTo>
                  <a:cubicBezTo>
                    <a:pt x="252134" y="752734"/>
                    <a:pt x="231910" y="765013"/>
                    <a:pt x="187129" y="768624"/>
                  </a:cubicBezTo>
                  <a:cubicBezTo>
                    <a:pt x="142348" y="772235"/>
                    <a:pt x="11616" y="760679"/>
                    <a:pt x="782" y="751289"/>
                  </a:cubicBezTo>
                  <a:cubicBezTo>
                    <a:pt x="-10052" y="741899"/>
                    <a:pt x="94678" y="724565"/>
                    <a:pt x="122124" y="712286"/>
                  </a:cubicBezTo>
                  <a:cubicBezTo>
                    <a:pt x="149570" y="700007"/>
                    <a:pt x="157515" y="701452"/>
                    <a:pt x="165460" y="677617"/>
                  </a:cubicBezTo>
                  <a:cubicBezTo>
                    <a:pt x="173405" y="653782"/>
                    <a:pt x="177739" y="622724"/>
                    <a:pt x="169794" y="569276"/>
                  </a:cubicBezTo>
                  <a:cubicBezTo>
                    <a:pt x="161849" y="515828"/>
                    <a:pt x="137675" y="451806"/>
                    <a:pt x="117790" y="356927"/>
                  </a:cubicBezTo>
                  <a:cubicBezTo>
                    <a:pt x="97905" y="262048"/>
                    <a:pt x="57373" y="88817"/>
                    <a:pt x="50486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/>
            <p:nvPr/>
          </p:nvSpPr>
          <p:spPr>
            <a:xfrm>
              <a:off x="1556983" y="2596169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1348459" y="2021388"/>
              <a:ext cx="479381" cy="845344"/>
            </a:xfrm>
            <a:custGeom>
              <a:avLst/>
              <a:gdLst>
                <a:gd name="connsiteX0" fmla="*/ 227940 w 465522"/>
                <a:gd name="connsiteY0" fmla="*/ 425 h 696613"/>
                <a:gd name="connsiteX1" fmla="*/ 50261 w 465522"/>
                <a:gd name="connsiteY1" fmla="*/ 238776 h 696613"/>
                <a:gd name="connsiteX2" fmla="*/ 2591 w 465522"/>
                <a:gd name="connsiteY2" fmla="*/ 455458 h 696613"/>
                <a:gd name="connsiteX3" fmla="*/ 110932 w 465522"/>
                <a:gd name="connsiteY3" fmla="*/ 663473 h 696613"/>
                <a:gd name="connsiteX4" fmla="*/ 305946 w 465522"/>
                <a:gd name="connsiteY4" fmla="*/ 689475 h 696613"/>
                <a:gd name="connsiteX5" fmla="*/ 457624 w 465522"/>
                <a:gd name="connsiteY5" fmla="*/ 594135 h 696613"/>
                <a:gd name="connsiteX6" fmla="*/ 435956 w 465522"/>
                <a:gd name="connsiteY6" fmla="*/ 581134 h 696613"/>
                <a:gd name="connsiteX7" fmla="*/ 366617 w 465522"/>
                <a:gd name="connsiteY7" fmla="*/ 576800 h 696613"/>
                <a:gd name="connsiteX8" fmla="*/ 214940 w 465522"/>
                <a:gd name="connsiteY8" fmla="*/ 537798 h 696613"/>
                <a:gd name="connsiteX9" fmla="*/ 162936 w 465522"/>
                <a:gd name="connsiteY9" fmla="*/ 299447 h 696613"/>
                <a:gd name="connsiteX10" fmla="*/ 227940 w 465522"/>
                <a:gd name="connsiteY10" fmla="*/ 425 h 696613"/>
                <a:gd name="connsiteX0" fmla="*/ 227940 w 465522"/>
                <a:gd name="connsiteY0" fmla="*/ 425 h 696613"/>
                <a:gd name="connsiteX1" fmla="*/ 50261 w 465522"/>
                <a:gd name="connsiteY1" fmla="*/ 238776 h 696613"/>
                <a:gd name="connsiteX2" fmla="*/ 2591 w 465522"/>
                <a:gd name="connsiteY2" fmla="*/ 455458 h 696613"/>
                <a:gd name="connsiteX3" fmla="*/ 110932 w 465522"/>
                <a:gd name="connsiteY3" fmla="*/ 663473 h 696613"/>
                <a:gd name="connsiteX4" fmla="*/ 305946 w 465522"/>
                <a:gd name="connsiteY4" fmla="*/ 689475 h 696613"/>
                <a:gd name="connsiteX5" fmla="*/ 457624 w 465522"/>
                <a:gd name="connsiteY5" fmla="*/ 594135 h 696613"/>
                <a:gd name="connsiteX6" fmla="*/ 435956 w 465522"/>
                <a:gd name="connsiteY6" fmla="*/ 581134 h 696613"/>
                <a:gd name="connsiteX7" fmla="*/ 366617 w 465522"/>
                <a:gd name="connsiteY7" fmla="*/ 576800 h 696613"/>
                <a:gd name="connsiteX8" fmla="*/ 195306 w 465522"/>
                <a:gd name="connsiteY8" fmla="*/ 532188 h 696613"/>
                <a:gd name="connsiteX9" fmla="*/ 162936 w 465522"/>
                <a:gd name="connsiteY9" fmla="*/ 299447 h 696613"/>
                <a:gd name="connsiteX10" fmla="*/ 227940 w 465522"/>
                <a:gd name="connsiteY10" fmla="*/ 425 h 696613"/>
                <a:gd name="connsiteX0" fmla="*/ 227940 w 465886"/>
                <a:gd name="connsiteY0" fmla="*/ 425 h 696613"/>
                <a:gd name="connsiteX1" fmla="*/ 50261 w 465886"/>
                <a:gd name="connsiteY1" fmla="*/ 238776 h 696613"/>
                <a:gd name="connsiteX2" fmla="*/ 2591 w 465886"/>
                <a:gd name="connsiteY2" fmla="*/ 455458 h 696613"/>
                <a:gd name="connsiteX3" fmla="*/ 110932 w 465886"/>
                <a:gd name="connsiteY3" fmla="*/ 663473 h 696613"/>
                <a:gd name="connsiteX4" fmla="*/ 305946 w 465886"/>
                <a:gd name="connsiteY4" fmla="*/ 689475 h 696613"/>
                <a:gd name="connsiteX5" fmla="*/ 457624 w 465886"/>
                <a:gd name="connsiteY5" fmla="*/ 594135 h 696613"/>
                <a:gd name="connsiteX6" fmla="*/ 435956 w 465886"/>
                <a:gd name="connsiteY6" fmla="*/ 581134 h 696613"/>
                <a:gd name="connsiteX7" fmla="*/ 352593 w 465886"/>
                <a:gd name="connsiteY7" fmla="*/ 590824 h 696613"/>
                <a:gd name="connsiteX8" fmla="*/ 195306 w 465886"/>
                <a:gd name="connsiteY8" fmla="*/ 532188 h 696613"/>
                <a:gd name="connsiteX9" fmla="*/ 162936 w 465886"/>
                <a:gd name="connsiteY9" fmla="*/ 299447 h 696613"/>
                <a:gd name="connsiteX10" fmla="*/ 227940 w 465886"/>
                <a:gd name="connsiteY10" fmla="*/ 425 h 696613"/>
                <a:gd name="connsiteX0" fmla="*/ 227940 w 458227"/>
                <a:gd name="connsiteY0" fmla="*/ 425 h 696613"/>
                <a:gd name="connsiteX1" fmla="*/ 50261 w 458227"/>
                <a:gd name="connsiteY1" fmla="*/ 238776 h 696613"/>
                <a:gd name="connsiteX2" fmla="*/ 2591 w 458227"/>
                <a:gd name="connsiteY2" fmla="*/ 455458 h 696613"/>
                <a:gd name="connsiteX3" fmla="*/ 110932 w 458227"/>
                <a:gd name="connsiteY3" fmla="*/ 663473 h 696613"/>
                <a:gd name="connsiteX4" fmla="*/ 305946 w 458227"/>
                <a:gd name="connsiteY4" fmla="*/ 689475 h 696613"/>
                <a:gd name="connsiteX5" fmla="*/ 457624 w 458227"/>
                <a:gd name="connsiteY5" fmla="*/ 594135 h 696613"/>
                <a:gd name="connsiteX6" fmla="*/ 352593 w 458227"/>
                <a:gd name="connsiteY6" fmla="*/ 590824 h 696613"/>
                <a:gd name="connsiteX7" fmla="*/ 195306 w 458227"/>
                <a:gd name="connsiteY7" fmla="*/ 532188 h 696613"/>
                <a:gd name="connsiteX8" fmla="*/ 162936 w 458227"/>
                <a:gd name="connsiteY8" fmla="*/ 299447 h 696613"/>
                <a:gd name="connsiteX9" fmla="*/ 227940 w 458227"/>
                <a:gd name="connsiteY9" fmla="*/ 425 h 696613"/>
                <a:gd name="connsiteX0" fmla="*/ 227940 w 477755"/>
                <a:gd name="connsiteY0" fmla="*/ 425 h 701780"/>
                <a:gd name="connsiteX1" fmla="*/ 50261 w 477755"/>
                <a:gd name="connsiteY1" fmla="*/ 238776 h 701780"/>
                <a:gd name="connsiteX2" fmla="*/ 2591 w 477755"/>
                <a:gd name="connsiteY2" fmla="*/ 455458 h 701780"/>
                <a:gd name="connsiteX3" fmla="*/ 110932 w 477755"/>
                <a:gd name="connsiteY3" fmla="*/ 663473 h 701780"/>
                <a:gd name="connsiteX4" fmla="*/ 305946 w 477755"/>
                <a:gd name="connsiteY4" fmla="*/ 689475 h 701780"/>
                <a:gd name="connsiteX5" fmla="*/ 477259 w 477755"/>
                <a:gd name="connsiteY5" fmla="*/ 524012 h 701780"/>
                <a:gd name="connsiteX6" fmla="*/ 352593 w 477755"/>
                <a:gd name="connsiteY6" fmla="*/ 590824 h 701780"/>
                <a:gd name="connsiteX7" fmla="*/ 195306 w 477755"/>
                <a:gd name="connsiteY7" fmla="*/ 532188 h 701780"/>
                <a:gd name="connsiteX8" fmla="*/ 162936 w 477755"/>
                <a:gd name="connsiteY8" fmla="*/ 299447 h 701780"/>
                <a:gd name="connsiteX9" fmla="*/ 227940 w 477755"/>
                <a:gd name="connsiteY9" fmla="*/ 425 h 701780"/>
                <a:gd name="connsiteX0" fmla="*/ 227940 w 483310"/>
                <a:gd name="connsiteY0" fmla="*/ 425 h 701780"/>
                <a:gd name="connsiteX1" fmla="*/ 50261 w 483310"/>
                <a:gd name="connsiteY1" fmla="*/ 238776 h 701780"/>
                <a:gd name="connsiteX2" fmla="*/ 2591 w 483310"/>
                <a:gd name="connsiteY2" fmla="*/ 455458 h 701780"/>
                <a:gd name="connsiteX3" fmla="*/ 110932 w 483310"/>
                <a:gd name="connsiteY3" fmla="*/ 663473 h 701780"/>
                <a:gd name="connsiteX4" fmla="*/ 305946 w 483310"/>
                <a:gd name="connsiteY4" fmla="*/ 689475 h 701780"/>
                <a:gd name="connsiteX5" fmla="*/ 477259 w 483310"/>
                <a:gd name="connsiteY5" fmla="*/ 524012 h 701780"/>
                <a:gd name="connsiteX6" fmla="*/ 352593 w 483310"/>
                <a:gd name="connsiteY6" fmla="*/ 590824 h 701780"/>
                <a:gd name="connsiteX7" fmla="*/ 195306 w 483310"/>
                <a:gd name="connsiteY7" fmla="*/ 532188 h 701780"/>
                <a:gd name="connsiteX8" fmla="*/ 162936 w 483310"/>
                <a:gd name="connsiteY8" fmla="*/ 299447 h 701780"/>
                <a:gd name="connsiteX9" fmla="*/ 227940 w 483310"/>
                <a:gd name="connsiteY9" fmla="*/ 425 h 701780"/>
                <a:gd name="connsiteX0" fmla="*/ 227940 w 483310"/>
                <a:gd name="connsiteY0" fmla="*/ 425 h 705510"/>
                <a:gd name="connsiteX1" fmla="*/ 50261 w 483310"/>
                <a:gd name="connsiteY1" fmla="*/ 238776 h 705510"/>
                <a:gd name="connsiteX2" fmla="*/ 2591 w 483310"/>
                <a:gd name="connsiteY2" fmla="*/ 455458 h 705510"/>
                <a:gd name="connsiteX3" fmla="*/ 110932 w 483310"/>
                <a:gd name="connsiteY3" fmla="*/ 663473 h 705510"/>
                <a:gd name="connsiteX4" fmla="*/ 305946 w 483310"/>
                <a:gd name="connsiteY4" fmla="*/ 689475 h 705510"/>
                <a:gd name="connsiteX5" fmla="*/ 477259 w 483310"/>
                <a:gd name="connsiteY5" fmla="*/ 524012 h 705510"/>
                <a:gd name="connsiteX6" fmla="*/ 352593 w 483310"/>
                <a:gd name="connsiteY6" fmla="*/ 590824 h 705510"/>
                <a:gd name="connsiteX7" fmla="*/ 195306 w 483310"/>
                <a:gd name="connsiteY7" fmla="*/ 532188 h 705510"/>
                <a:gd name="connsiteX8" fmla="*/ 162936 w 483310"/>
                <a:gd name="connsiteY8" fmla="*/ 299447 h 705510"/>
                <a:gd name="connsiteX9" fmla="*/ 227940 w 483310"/>
                <a:gd name="connsiteY9" fmla="*/ 425 h 705510"/>
                <a:gd name="connsiteX0" fmla="*/ 227940 w 483310"/>
                <a:gd name="connsiteY0" fmla="*/ 425 h 705510"/>
                <a:gd name="connsiteX1" fmla="*/ 50261 w 483310"/>
                <a:gd name="connsiteY1" fmla="*/ 238776 h 705510"/>
                <a:gd name="connsiteX2" fmla="*/ 2591 w 483310"/>
                <a:gd name="connsiteY2" fmla="*/ 455458 h 705510"/>
                <a:gd name="connsiteX3" fmla="*/ 110932 w 483310"/>
                <a:gd name="connsiteY3" fmla="*/ 663473 h 705510"/>
                <a:gd name="connsiteX4" fmla="*/ 305946 w 483310"/>
                <a:gd name="connsiteY4" fmla="*/ 689475 h 705510"/>
                <a:gd name="connsiteX5" fmla="*/ 477259 w 483310"/>
                <a:gd name="connsiteY5" fmla="*/ 524012 h 705510"/>
                <a:gd name="connsiteX6" fmla="*/ 352593 w 483310"/>
                <a:gd name="connsiteY6" fmla="*/ 590824 h 705510"/>
                <a:gd name="connsiteX7" fmla="*/ 195306 w 483310"/>
                <a:gd name="connsiteY7" fmla="*/ 532188 h 705510"/>
                <a:gd name="connsiteX8" fmla="*/ 162936 w 483310"/>
                <a:gd name="connsiteY8" fmla="*/ 299447 h 705510"/>
                <a:gd name="connsiteX9" fmla="*/ 227940 w 483310"/>
                <a:gd name="connsiteY9" fmla="*/ 425 h 705510"/>
                <a:gd name="connsiteX0" fmla="*/ 227940 w 477259"/>
                <a:gd name="connsiteY0" fmla="*/ 425 h 705510"/>
                <a:gd name="connsiteX1" fmla="*/ 50261 w 477259"/>
                <a:gd name="connsiteY1" fmla="*/ 238776 h 705510"/>
                <a:gd name="connsiteX2" fmla="*/ 2591 w 477259"/>
                <a:gd name="connsiteY2" fmla="*/ 455458 h 705510"/>
                <a:gd name="connsiteX3" fmla="*/ 110932 w 477259"/>
                <a:gd name="connsiteY3" fmla="*/ 663473 h 705510"/>
                <a:gd name="connsiteX4" fmla="*/ 305946 w 477259"/>
                <a:gd name="connsiteY4" fmla="*/ 689475 h 705510"/>
                <a:gd name="connsiteX5" fmla="*/ 477259 w 477259"/>
                <a:gd name="connsiteY5" fmla="*/ 524012 h 705510"/>
                <a:gd name="connsiteX6" fmla="*/ 352593 w 477259"/>
                <a:gd name="connsiteY6" fmla="*/ 590824 h 705510"/>
                <a:gd name="connsiteX7" fmla="*/ 195306 w 477259"/>
                <a:gd name="connsiteY7" fmla="*/ 532188 h 705510"/>
                <a:gd name="connsiteX8" fmla="*/ 162936 w 477259"/>
                <a:gd name="connsiteY8" fmla="*/ 299447 h 705510"/>
                <a:gd name="connsiteX9" fmla="*/ 227940 w 477259"/>
                <a:gd name="connsiteY9" fmla="*/ 425 h 705510"/>
                <a:gd name="connsiteX0" fmla="*/ 227940 w 477259"/>
                <a:gd name="connsiteY0" fmla="*/ 425 h 705510"/>
                <a:gd name="connsiteX1" fmla="*/ 50261 w 477259"/>
                <a:gd name="connsiteY1" fmla="*/ 238776 h 705510"/>
                <a:gd name="connsiteX2" fmla="*/ 2591 w 477259"/>
                <a:gd name="connsiteY2" fmla="*/ 455458 h 705510"/>
                <a:gd name="connsiteX3" fmla="*/ 110932 w 477259"/>
                <a:gd name="connsiteY3" fmla="*/ 663473 h 705510"/>
                <a:gd name="connsiteX4" fmla="*/ 305946 w 477259"/>
                <a:gd name="connsiteY4" fmla="*/ 689475 h 705510"/>
                <a:gd name="connsiteX5" fmla="*/ 477259 w 477259"/>
                <a:gd name="connsiteY5" fmla="*/ 524012 h 705510"/>
                <a:gd name="connsiteX6" fmla="*/ 352593 w 477259"/>
                <a:gd name="connsiteY6" fmla="*/ 590824 h 705510"/>
                <a:gd name="connsiteX7" fmla="*/ 195306 w 477259"/>
                <a:gd name="connsiteY7" fmla="*/ 532188 h 705510"/>
                <a:gd name="connsiteX8" fmla="*/ 162936 w 477259"/>
                <a:gd name="connsiteY8" fmla="*/ 299447 h 705510"/>
                <a:gd name="connsiteX9" fmla="*/ 227940 w 477259"/>
                <a:gd name="connsiteY9" fmla="*/ 425 h 705510"/>
                <a:gd name="connsiteX0" fmla="*/ 227940 w 477259"/>
                <a:gd name="connsiteY0" fmla="*/ 425 h 705510"/>
                <a:gd name="connsiteX1" fmla="*/ 50261 w 477259"/>
                <a:gd name="connsiteY1" fmla="*/ 238776 h 705510"/>
                <a:gd name="connsiteX2" fmla="*/ 2591 w 477259"/>
                <a:gd name="connsiteY2" fmla="*/ 455458 h 705510"/>
                <a:gd name="connsiteX3" fmla="*/ 110932 w 477259"/>
                <a:gd name="connsiteY3" fmla="*/ 663473 h 705510"/>
                <a:gd name="connsiteX4" fmla="*/ 305946 w 477259"/>
                <a:gd name="connsiteY4" fmla="*/ 689475 h 705510"/>
                <a:gd name="connsiteX5" fmla="*/ 477259 w 477259"/>
                <a:gd name="connsiteY5" fmla="*/ 524012 h 705510"/>
                <a:gd name="connsiteX6" fmla="*/ 352593 w 477259"/>
                <a:gd name="connsiteY6" fmla="*/ 590824 h 705510"/>
                <a:gd name="connsiteX7" fmla="*/ 195306 w 477259"/>
                <a:gd name="connsiteY7" fmla="*/ 532188 h 705510"/>
                <a:gd name="connsiteX8" fmla="*/ 162936 w 477259"/>
                <a:gd name="connsiteY8" fmla="*/ 299447 h 705510"/>
                <a:gd name="connsiteX9" fmla="*/ 227940 w 477259"/>
                <a:gd name="connsiteY9" fmla="*/ 425 h 705510"/>
                <a:gd name="connsiteX0" fmla="*/ 227940 w 477259"/>
                <a:gd name="connsiteY0" fmla="*/ 425 h 705510"/>
                <a:gd name="connsiteX1" fmla="*/ 50261 w 477259"/>
                <a:gd name="connsiteY1" fmla="*/ 238776 h 705510"/>
                <a:gd name="connsiteX2" fmla="*/ 2591 w 477259"/>
                <a:gd name="connsiteY2" fmla="*/ 455458 h 705510"/>
                <a:gd name="connsiteX3" fmla="*/ 110932 w 477259"/>
                <a:gd name="connsiteY3" fmla="*/ 663473 h 705510"/>
                <a:gd name="connsiteX4" fmla="*/ 305946 w 477259"/>
                <a:gd name="connsiteY4" fmla="*/ 689475 h 705510"/>
                <a:gd name="connsiteX5" fmla="*/ 477259 w 477259"/>
                <a:gd name="connsiteY5" fmla="*/ 524012 h 705510"/>
                <a:gd name="connsiteX6" fmla="*/ 352593 w 477259"/>
                <a:gd name="connsiteY6" fmla="*/ 590824 h 705510"/>
                <a:gd name="connsiteX7" fmla="*/ 195306 w 477259"/>
                <a:gd name="connsiteY7" fmla="*/ 532188 h 705510"/>
                <a:gd name="connsiteX8" fmla="*/ 162936 w 477259"/>
                <a:gd name="connsiteY8" fmla="*/ 299447 h 705510"/>
                <a:gd name="connsiteX9" fmla="*/ 227940 w 477259"/>
                <a:gd name="connsiteY9" fmla="*/ 425 h 705510"/>
                <a:gd name="connsiteX0" fmla="*/ 227940 w 477259"/>
                <a:gd name="connsiteY0" fmla="*/ 0 h 705085"/>
                <a:gd name="connsiteX1" fmla="*/ 50261 w 477259"/>
                <a:gd name="connsiteY1" fmla="*/ 238351 h 705085"/>
                <a:gd name="connsiteX2" fmla="*/ 2591 w 477259"/>
                <a:gd name="connsiteY2" fmla="*/ 455033 h 705085"/>
                <a:gd name="connsiteX3" fmla="*/ 110932 w 477259"/>
                <a:gd name="connsiteY3" fmla="*/ 663048 h 705085"/>
                <a:gd name="connsiteX4" fmla="*/ 305946 w 477259"/>
                <a:gd name="connsiteY4" fmla="*/ 689050 h 705085"/>
                <a:gd name="connsiteX5" fmla="*/ 477259 w 477259"/>
                <a:gd name="connsiteY5" fmla="*/ 523587 h 705085"/>
                <a:gd name="connsiteX6" fmla="*/ 352593 w 477259"/>
                <a:gd name="connsiteY6" fmla="*/ 590399 h 705085"/>
                <a:gd name="connsiteX7" fmla="*/ 195306 w 477259"/>
                <a:gd name="connsiteY7" fmla="*/ 531763 h 705085"/>
                <a:gd name="connsiteX8" fmla="*/ 162936 w 477259"/>
                <a:gd name="connsiteY8" fmla="*/ 299022 h 705085"/>
                <a:gd name="connsiteX9" fmla="*/ 227940 w 477259"/>
                <a:gd name="connsiteY9" fmla="*/ 0 h 705085"/>
                <a:gd name="connsiteX0" fmla="*/ 230780 w 477294"/>
                <a:gd name="connsiteY0" fmla="*/ 0 h 848136"/>
                <a:gd name="connsiteX1" fmla="*/ 50296 w 477294"/>
                <a:gd name="connsiteY1" fmla="*/ 381402 h 848136"/>
                <a:gd name="connsiteX2" fmla="*/ 2626 w 477294"/>
                <a:gd name="connsiteY2" fmla="*/ 598084 h 848136"/>
                <a:gd name="connsiteX3" fmla="*/ 110967 w 477294"/>
                <a:gd name="connsiteY3" fmla="*/ 806099 h 848136"/>
                <a:gd name="connsiteX4" fmla="*/ 305981 w 477294"/>
                <a:gd name="connsiteY4" fmla="*/ 832101 h 848136"/>
                <a:gd name="connsiteX5" fmla="*/ 477294 w 477294"/>
                <a:gd name="connsiteY5" fmla="*/ 666638 h 848136"/>
                <a:gd name="connsiteX6" fmla="*/ 352628 w 477294"/>
                <a:gd name="connsiteY6" fmla="*/ 733450 h 848136"/>
                <a:gd name="connsiteX7" fmla="*/ 195341 w 477294"/>
                <a:gd name="connsiteY7" fmla="*/ 674814 h 848136"/>
                <a:gd name="connsiteX8" fmla="*/ 162971 w 477294"/>
                <a:gd name="connsiteY8" fmla="*/ 442073 h 848136"/>
                <a:gd name="connsiteX9" fmla="*/ 230780 w 477294"/>
                <a:gd name="connsiteY9" fmla="*/ 0 h 848136"/>
                <a:gd name="connsiteX0" fmla="*/ 230780 w 477294"/>
                <a:gd name="connsiteY0" fmla="*/ 0 h 848136"/>
                <a:gd name="connsiteX1" fmla="*/ 50296 w 477294"/>
                <a:gd name="connsiteY1" fmla="*/ 381402 h 848136"/>
                <a:gd name="connsiteX2" fmla="*/ 2626 w 477294"/>
                <a:gd name="connsiteY2" fmla="*/ 598084 h 848136"/>
                <a:gd name="connsiteX3" fmla="*/ 110967 w 477294"/>
                <a:gd name="connsiteY3" fmla="*/ 806099 h 848136"/>
                <a:gd name="connsiteX4" fmla="*/ 305981 w 477294"/>
                <a:gd name="connsiteY4" fmla="*/ 832101 h 848136"/>
                <a:gd name="connsiteX5" fmla="*/ 477294 w 477294"/>
                <a:gd name="connsiteY5" fmla="*/ 666638 h 848136"/>
                <a:gd name="connsiteX6" fmla="*/ 352628 w 477294"/>
                <a:gd name="connsiteY6" fmla="*/ 733450 h 848136"/>
                <a:gd name="connsiteX7" fmla="*/ 195341 w 477294"/>
                <a:gd name="connsiteY7" fmla="*/ 674814 h 848136"/>
                <a:gd name="connsiteX8" fmla="*/ 162971 w 477294"/>
                <a:gd name="connsiteY8" fmla="*/ 442073 h 848136"/>
                <a:gd name="connsiteX9" fmla="*/ 230780 w 477294"/>
                <a:gd name="connsiteY9" fmla="*/ 0 h 848136"/>
                <a:gd name="connsiteX0" fmla="*/ 230780 w 477294"/>
                <a:gd name="connsiteY0" fmla="*/ 0 h 848136"/>
                <a:gd name="connsiteX1" fmla="*/ 50296 w 477294"/>
                <a:gd name="connsiteY1" fmla="*/ 381402 h 848136"/>
                <a:gd name="connsiteX2" fmla="*/ 2626 w 477294"/>
                <a:gd name="connsiteY2" fmla="*/ 598084 h 848136"/>
                <a:gd name="connsiteX3" fmla="*/ 110967 w 477294"/>
                <a:gd name="connsiteY3" fmla="*/ 806099 h 848136"/>
                <a:gd name="connsiteX4" fmla="*/ 305981 w 477294"/>
                <a:gd name="connsiteY4" fmla="*/ 832101 h 848136"/>
                <a:gd name="connsiteX5" fmla="*/ 477294 w 477294"/>
                <a:gd name="connsiteY5" fmla="*/ 666638 h 848136"/>
                <a:gd name="connsiteX6" fmla="*/ 352628 w 477294"/>
                <a:gd name="connsiteY6" fmla="*/ 733450 h 848136"/>
                <a:gd name="connsiteX7" fmla="*/ 195341 w 477294"/>
                <a:gd name="connsiteY7" fmla="*/ 674814 h 848136"/>
                <a:gd name="connsiteX8" fmla="*/ 162971 w 477294"/>
                <a:gd name="connsiteY8" fmla="*/ 442073 h 848136"/>
                <a:gd name="connsiteX9" fmla="*/ 230780 w 477294"/>
                <a:gd name="connsiteY9" fmla="*/ 0 h 848136"/>
                <a:gd name="connsiteX0" fmla="*/ 232867 w 479381"/>
                <a:gd name="connsiteY0" fmla="*/ 0 h 848136"/>
                <a:gd name="connsiteX1" fmla="*/ 41164 w 479381"/>
                <a:gd name="connsiteY1" fmla="*/ 443110 h 848136"/>
                <a:gd name="connsiteX2" fmla="*/ 4713 w 479381"/>
                <a:gd name="connsiteY2" fmla="*/ 598084 h 848136"/>
                <a:gd name="connsiteX3" fmla="*/ 113054 w 479381"/>
                <a:gd name="connsiteY3" fmla="*/ 806099 h 848136"/>
                <a:gd name="connsiteX4" fmla="*/ 308068 w 479381"/>
                <a:gd name="connsiteY4" fmla="*/ 832101 h 848136"/>
                <a:gd name="connsiteX5" fmla="*/ 479381 w 479381"/>
                <a:gd name="connsiteY5" fmla="*/ 666638 h 848136"/>
                <a:gd name="connsiteX6" fmla="*/ 354715 w 479381"/>
                <a:gd name="connsiteY6" fmla="*/ 733450 h 848136"/>
                <a:gd name="connsiteX7" fmla="*/ 197428 w 479381"/>
                <a:gd name="connsiteY7" fmla="*/ 674814 h 848136"/>
                <a:gd name="connsiteX8" fmla="*/ 165058 w 479381"/>
                <a:gd name="connsiteY8" fmla="*/ 442073 h 848136"/>
                <a:gd name="connsiteX9" fmla="*/ 232867 w 479381"/>
                <a:gd name="connsiteY9" fmla="*/ 0 h 848136"/>
                <a:gd name="connsiteX0" fmla="*/ 232867 w 479381"/>
                <a:gd name="connsiteY0" fmla="*/ 0 h 845344"/>
                <a:gd name="connsiteX1" fmla="*/ 41164 w 479381"/>
                <a:gd name="connsiteY1" fmla="*/ 443110 h 845344"/>
                <a:gd name="connsiteX2" fmla="*/ 4713 w 479381"/>
                <a:gd name="connsiteY2" fmla="*/ 676621 h 845344"/>
                <a:gd name="connsiteX3" fmla="*/ 113054 w 479381"/>
                <a:gd name="connsiteY3" fmla="*/ 806099 h 845344"/>
                <a:gd name="connsiteX4" fmla="*/ 308068 w 479381"/>
                <a:gd name="connsiteY4" fmla="*/ 832101 h 845344"/>
                <a:gd name="connsiteX5" fmla="*/ 479381 w 479381"/>
                <a:gd name="connsiteY5" fmla="*/ 666638 h 845344"/>
                <a:gd name="connsiteX6" fmla="*/ 354715 w 479381"/>
                <a:gd name="connsiteY6" fmla="*/ 733450 h 845344"/>
                <a:gd name="connsiteX7" fmla="*/ 197428 w 479381"/>
                <a:gd name="connsiteY7" fmla="*/ 674814 h 845344"/>
                <a:gd name="connsiteX8" fmla="*/ 165058 w 479381"/>
                <a:gd name="connsiteY8" fmla="*/ 442073 h 845344"/>
                <a:gd name="connsiteX9" fmla="*/ 232867 w 479381"/>
                <a:gd name="connsiteY9" fmla="*/ 0 h 845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9381" h="845344">
                  <a:moveTo>
                    <a:pt x="232867" y="0"/>
                  </a:moveTo>
                  <a:cubicBezTo>
                    <a:pt x="174819" y="169402"/>
                    <a:pt x="79190" y="330340"/>
                    <a:pt x="41164" y="443110"/>
                  </a:cubicBezTo>
                  <a:cubicBezTo>
                    <a:pt x="3138" y="555880"/>
                    <a:pt x="-7269" y="616123"/>
                    <a:pt x="4713" y="676621"/>
                  </a:cubicBezTo>
                  <a:cubicBezTo>
                    <a:pt x="16695" y="737119"/>
                    <a:pt x="62495" y="780186"/>
                    <a:pt x="113054" y="806099"/>
                  </a:cubicBezTo>
                  <a:cubicBezTo>
                    <a:pt x="163613" y="832012"/>
                    <a:pt x="196524" y="863760"/>
                    <a:pt x="308068" y="832101"/>
                  </a:cubicBezTo>
                  <a:cubicBezTo>
                    <a:pt x="419612" y="800442"/>
                    <a:pt x="477217" y="775643"/>
                    <a:pt x="479381" y="666638"/>
                  </a:cubicBezTo>
                  <a:cubicBezTo>
                    <a:pt x="414227" y="714708"/>
                    <a:pt x="401707" y="732087"/>
                    <a:pt x="354715" y="733450"/>
                  </a:cubicBezTo>
                  <a:cubicBezTo>
                    <a:pt x="307723" y="734813"/>
                    <a:pt x="231375" y="721039"/>
                    <a:pt x="197428" y="674814"/>
                  </a:cubicBezTo>
                  <a:cubicBezTo>
                    <a:pt x="163481" y="628589"/>
                    <a:pt x="159152" y="554542"/>
                    <a:pt x="165058" y="442073"/>
                  </a:cubicBezTo>
                  <a:cubicBezTo>
                    <a:pt x="170964" y="329604"/>
                    <a:pt x="243232" y="195236"/>
                    <a:pt x="232867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6" name="Group 285"/>
          <p:cNvGrpSpPr/>
          <p:nvPr/>
        </p:nvGrpSpPr>
        <p:grpSpPr>
          <a:xfrm>
            <a:off x="8052797" y="1868423"/>
            <a:ext cx="876283" cy="1086479"/>
            <a:chOff x="6268649" y="3708736"/>
            <a:chExt cx="1860093" cy="2306277"/>
          </a:xfrm>
        </p:grpSpPr>
        <p:sp>
          <p:nvSpPr>
            <p:cNvPr id="287" name="Freeform 286"/>
            <p:cNvSpPr/>
            <p:nvPr/>
          </p:nvSpPr>
          <p:spPr>
            <a:xfrm>
              <a:off x="6897232" y="4981184"/>
              <a:ext cx="1231510" cy="1033829"/>
            </a:xfrm>
            <a:custGeom>
              <a:avLst/>
              <a:gdLst>
                <a:gd name="connsiteX0" fmla="*/ 773373 w 1216039"/>
                <a:gd name="connsiteY0" fmla="*/ 58 h 1033829"/>
                <a:gd name="connsiteX1" fmla="*/ 891669 w 1216039"/>
                <a:gd name="connsiteY1" fmla="*/ 6452 h 1033829"/>
                <a:gd name="connsiteX2" fmla="*/ 965205 w 1216039"/>
                <a:gd name="connsiteY2" fmla="*/ 22438 h 1033829"/>
                <a:gd name="connsiteX3" fmla="*/ 1009966 w 1216039"/>
                <a:gd name="connsiteY3" fmla="*/ 57608 h 1033829"/>
                <a:gd name="connsiteX4" fmla="*/ 1022754 w 1216039"/>
                <a:gd name="connsiteY4" fmla="*/ 134340 h 1033829"/>
                <a:gd name="connsiteX5" fmla="*/ 1003571 w 1216039"/>
                <a:gd name="connsiteY5" fmla="*/ 275017 h 1033829"/>
                <a:gd name="connsiteX6" fmla="*/ 1029149 w 1216039"/>
                <a:gd name="connsiteY6" fmla="*/ 438075 h 1033829"/>
                <a:gd name="connsiteX7" fmla="*/ 1061121 w 1216039"/>
                <a:gd name="connsiteY7" fmla="*/ 473244 h 1033829"/>
                <a:gd name="connsiteX8" fmla="*/ 1125065 w 1216039"/>
                <a:gd name="connsiteY8" fmla="*/ 569160 h 1033829"/>
                <a:gd name="connsiteX9" fmla="*/ 1105882 w 1216039"/>
                <a:gd name="connsiteY9" fmla="*/ 700245 h 1033829"/>
                <a:gd name="connsiteX10" fmla="*/ 1115473 w 1216039"/>
                <a:gd name="connsiteY10" fmla="*/ 786570 h 1033829"/>
                <a:gd name="connsiteX11" fmla="*/ 1198600 w 1216039"/>
                <a:gd name="connsiteY11" fmla="*/ 936838 h 1033829"/>
                <a:gd name="connsiteX12" fmla="*/ 1208192 w 1216039"/>
                <a:gd name="connsiteY12" fmla="*/ 1023163 h 1033829"/>
                <a:gd name="connsiteX13" fmla="*/ 1105882 w 1216039"/>
                <a:gd name="connsiteY13" fmla="*/ 1029557 h 1033829"/>
                <a:gd name="connsiteX14" fmla="*/ 866091 w 1216039"/>
                <a:gd name="connsiteY14" fmla="*/ 1032754 h 1033829"/>
                <a:gd name="connsiteX15" fmla="*/ 191482 w 1216039"/>
                <a:gd name="connsiteY15" fmla="*/ 1010374 h 1033829"/>
                <a:gd name="connsiteX16" fmla="*/ 69988 w 1216039"/>
                <a:gd name="connsiteY16" fmla="*/ 1013571 h 1033829"/>
                <a:gd name="connsiteX17" fmla="*/ 2847 w 1216039"/>
                <a:gd name="connsiteY17" fmla="*/ 1016768 h 1033829"/>
                <a:gd name="connsiteX18" fmla="*/ 12438 w 1216039"/>
                <a:gd name="connsiteY18" fmla="*/ 978402 h 1033829"/>
                <a:gd name="connsiteX19" fmla="*/ 12438 w 1216039"/>
                <a:gd name="connsiteY19" fmla="*/ 885683 h 1033829"/>
                <a:gd name="connsiteX20" fmla="*/ 38016 w 1216039"/>
                <a:gd name="connsiteY20" fmla="*/ 850514 h 1033829"/>
                <a:gd name="connsiteX21" fmla="*/ 242637 w 1216039"/>
                <a:gd name="connsiteY21" fmla="*/ 754598 h 1033829"/>
                <a:gd name="connsiteX22" fmla="*/ 351342 w 1216039"/>
                <a:gd name="connsiteY22" fmla="*/ 626710 h 1033829"/>
                <a:gd name="connsiteX23" fmla="*/ 399300 w 1216039"/>
                <a:gd name="connsiteY23" fmla="*/ 470047 h 1033829"/>
                <a:gd name="connsiteX24" fmla="*/ 223454 w 1216039"/>
                <a:gd name="connsiteY24" fmla="*/ 255834 h 1033829"/>
                <a:gd name="connsiteX25" fmla="*/ 124340 w 1216039"/>
                <a:gd name="connsiteY25" fmla="*/ 121552 h 1033829"/>
                <a:gd name="connsiteX26" fmla="*/ 149918 w 1216039"/>
                <a:gd name="connsiteY26" fmla="*/ 44819 h 1033829"/>
                <a:gd name="connsiteX27" fmla="*/ 479230 w 1216039"/>
                <a:gd name="connsiteY27" fmla="*/ 9650 h 1033829"/>
                <a:gd name="connsiteX28" fmla="*/ 773373 w 1216039"/>
                <a:gd name="connsiteY28" fmla="*/ 58 h 1033829"/>
                <a:gd name="connsiteX0" fmla="*/ 774974 w 1217640"/>
                <a:gd name="connsiteY0" fmla="*/ 58 h 1033829"/>
                <a:gd name="connsiteX1" fmla="*/ 893270 w 1217640"/>
                <a:gd name="connsiteY1" fmla="*/ 6452 h 1033829"/>
                <a:gd name="connsiteX2" fmla="*/ 966806 w 1217640"/>
                <a:gd name="connsiteY2" fmla="*/ 22438 h 1033829"/>
                <a:gd name="connsiteX3" fmla="*/ 1011567 w 1217640"/>
                <a:gd name="connsiteY3" fmla="*/ 57608 h 1033829"/>
                <a:gd name="connsiteX4" fmla="*/ 1024355 w 1217640"/>
                <a:gd name="connsiteY4" fmla="*/ 134340 h 1033829"/>
                <a:gd name="connsiteX5" fmla="*/ 1005172 w 1217640"/>
                <a:gd name="connsiteY5" fmla="*/ 275017 h 1033829"/>
                <a:gd name="connsiteX6" fmla="*/ 1030750 w 1217640"/>
                <a:gd name="connsiteY6" fmla="*/ 438075 h 1033829"/>
                <a:gd name="connsiteX7" fmla="*/ 1062722 w 1217640"/>
                <a:gd name="connsiteY7" fmla="*/ 473244 h 1033829"/>
                <a:gd name="connsiteX8" fmla="*/ 1126666 w 1217640"/>
                <a:gd name="connsiteY8" fmla="*/ 569160 h 1033829"/>
                <a:gd name="connsiteX9" fmla="*/ 1107483 w 1217640"/>
                <a:gd name="connsiteY9" fmla="*/ 700245 h 1033829"/>
                <a:gd name="connsiteX10" fmla="*/ 1117074 w 1217640"/>
                <a:gd name="connsiteY10" fmla="*/ 786570 h 1033829"/>
                <a:gd name="connsiteX11" fmla="*/ 1200201 w 1217640"/>
                <a:gd name="connsiteY11" fmla="*/ 936838 h 1033829"/>
                <a:gd name="connsiteX12" fmla="*/ 1209793 w 1217640"/>
                <a:gd name="connsiteY12" fmla="*/ 1023163 h 1033829"/>
                <a:gd name="connsiteX13" fmla="*/ 1107483 w 1217640"/>
                <a:gd name="connsiteY13" fmla="*/ 1029557 h 1033829"/>
                <a:gd name="connsiteX14" fmla="*/ 867692 w 1217640"/>
                <a:gd name="connsiteY14" fmla="*/ 1032754 h 1033829"/>
                <a:gd name="connsiteX15" fmla="*/ 193083 w 1217640"/>
                <a:gd name="connsiteY15" fmla="*/ 1010374 h 1033829"/>
                <a:gd name="connsiteX16" fmla="*/ 71589 w 1217640"/>
                <a:gd name="connsiteY16" fmla="*/ 1013571 h 1033829"/>
                <a:gd name="connsiteX17" fmla="*/ 4448 w 1217640"/>
                <a:gd name="connsiteY17" fmla="*/ 1016768 h 1033829"/>
                <a:gd name="connsiteX18" fmla="*/ 14039 w 1217640"/>
                <a:gd name="connsiteY18" fmla="*/ 978402 h 1033829"/>
                <a:gd name="connsiteX19" fmla="*/ 14039 w 1217640"/>
                <a:gd name="connsiteY19" fmla="*/ 885683 h 1033829"/>
                <a:gd name="connsiteX20" fmla="*/ 17975 w 1217640"/>
                <a:gd name="connsiteY20" fmla="*/ 823461 h 1033829"/>
                <a:gd name="connsiteX21" fmla="*/ 244238 w 1217640"/>
                <a:gd name="connsiteY21" fmla="*/ 754598 h 1033829"/>
                <a:gd name="connsiteX22" fmla="*/ 352943 w 1217640"/>
                <a:gd name="connsiteY22" fmla="*/ 626710 h 1033829"/>
                <a:gd name="connsiteX23" fmla="*/ 400901 w 1217640"/>
                <a:gd name="connsiteY23" fmla="*/ 470047 h 1033829"/>
                <a:gd name="connsiteX24" fmla="*/ 225055 w 1217640"/>
                <a:gd name="connsiteY24" fmla="*/ 255834 h 1033829"/>
                <a:gd name="connsiteX25" fmla="*/ 125941 w 1217640"/>
                <a:gd name="connsiteY25" fmla="*/ 121552 h 1033829"/>
                <a:gd name="connsiteX26" fmla="*/ 151519 w 1217640"/>
                <a:gd name="connsiteY26" fmla="*/ 44819 h 1033829"/>
                <a:gd name="connsiteX27" fmla="*/ 480831 w 1217640"/>
                <a:gd name="connsiteY27" fmla="*/ 9650 h 1033829"/>
                <a:gd name="connsiteX28" fmla="*/ 774974 w 1217640"/>
                <a:gd name="connsiteY28" fmla="*/ 58 h 1033829"/>
                <a:gd name="connsiteX0" fmla="*/ 787496 w 1230162"/>
                <a:gd name="connsiteY0" fmla="*/ 58 h 1033829"/>
                <a:gd name="connsiteX1" fmla="*/ 905792 w 1230162"/>
                <a:gd name="connsiteY1" fmla="*/ 6452 h 1033829"/>
                <a:gd name="connsiteX2" fmla="*/ 979328 w 1230162"/>
                <a:gd name="connsiteY2" fmla="*/ 22438 h 1033829"/>
                <a:gd name="connsiteX3" fmla="*/ 1024089 w 1230162"/>
                <a:gd name="connsiteY3" fmla="*/ 57608 h 1033829"/>
                <a:gd name="connsiteX4" fmla="*/ 1036877 w 1230162"/>
                <a:gd name="connsiteY4" fmla="*/ 134340 h 1033829"/>
                <a:gd name="connsiteX5" fmla="*/ 1017694 w 1230162"/>
                <a:gd name="connsiteY5" fmla="*/ 275017 h 1033829"/>
                <a:gd name="connsiteX6" fmla="*/ 1043272 w 1230162"/>
                <a:gd name="connsiteY6" fmla="*/ 438075 h 1033829"/>
                <a:gd name="connsiteX7" fmla="*/ 1075244 w 1230162"/>
                <a:gd name="connsiteY7" fmla="*/ 473244 h 1033829"/>
                <a:gd name="connsiteX8" fmla="*/ 1139188 w 1230162"/>
                <a:gd name="connsiteY8" fmla="*/ 569160 h 1033829"/>
                <a:gd name="connsiteX9" fmla="*/ 1120005 w 1230162"/>
                <a:gd name="connsiteY9" fmla="*/ 700245 h 1033829"/>
                <a:gd name="connsiteX10" fmla="*/ 1129596 w 1230162"/>
                <a:gd name="connsiteY10" fmla="*/ 786570 h 1033829"/>
                <a:gd name="connsiteX11" fmla="*/ 1212723 w 1230162"/>
                <a:gd name="connsiteY11" fmla="*/ 936838 h 1033829"/>
                <a:gd name="connsiteX12" fmla="*/ 1222315 w 1230162"/>
                <a:gd name="connsiteY12" fmla="*/ 1023163 h 1033829"/>
                <a:gd name="connsiteX13" fmla="*/ 1120005 w 1230162"/>
                <a:gd name="connsiteY13" fmla="*/ 1029557 h 1033829"/>
                <a:gd name="connsiteX14" fmla="*/ 880214 w 1230162"/>
                <a:gd name="connsiteY14" fmla="*/ 1032754 h 1033829"/>
                <a:gd name="connsiteX15" fmla="*/ 205605 w 1230162"/>
                <a:gd name="connsiteY15" fmla="*/ 1010374 h 1033829"/>
                <a:gd name="connsiteX16" fmla="*/ 84111 w 1230162"/>
                <a:gd name="connsiteY16" fmla="*/ 1013571 h 1033829"/>
                <a:gd name="connsiteX17" fmla="*/ 16970 w 1230162"/>
                <a:gd name="connsiteY17" fmla="*/ 1016768 h 1033829"/>
                <a:gd name="connsiteX18" fmla="*/ 26561 w 1230162"/>
                <a:gd name="connsiteY18" fmla="*/ 978402 h 1033829"/>
                <a:gd name="connsiteX19" fmla="*/ 0 w 1230162"/>
                <a:gd name="connsiteY19" fmla="*/ 902899 h 1033829"/>
                <a:gd name="connsiteX20" fmla="*/ 26561 w 1230162"/>
                <a:gd name="connsiteY20" fmla="*/ 885683 h 1033829"/>
                <a:gd name="connsiteX21" fmla="*/ 30497 w 1230162"/>
                <a:gd name="connsiteY21" fmla="*/ 823461 h 1033829"/>
                <a:gd name="connsiteX22" fmla="*/ 256760 w 1230162"/>
                <a:gd name="connsiteY22" fmla="*/ 754598 h 1033829"/>
                <a:gd name="connsiteX23" fmla="*/ 365465 w 1230162"/>
                <a:gd name="connsiteY23" fmla="*/ 626710 h 1033829"/>
                <a:gd name="connsiteX24" fmla="*/ 413423 w 1230162"/>
                <a:gd name="connsiteY24" fmla="*/ 470047 h 1033829"/>
                <a:gd name="connsiteX25" fmla="*/ 237577 w 1230162"/>
                <a:gd name="connsiteY25" fmla="*/ 255834 h 1033829"/>
                <a:gd name="connsiteX26" fmla="*/ 138463 w 1230162"/>
                <a:gd name="connsiteY26" fmla="*/ 121552 h 1033829"/>
                <a:gd name="connsiteX27" fmla="*/ 164041 w 1230162"/>
                <a:gd name="connsiteY27" fmla="*/ 44819 h 1033829"/>
                <a:gd name="connsiteX28" fmla="*/ 493353 w 1230162"/>
                <a:gd name="connsiteY28" fmla="*/ 9650 h 1033829"/>
                <a:gd name="connsiteX29" fmla="*/ 787496 w 1230162"/>
                <a:gd name="connsiteY29" fmla="*/ 58 h 1033829"/>
                <a:gd name="connsiteX0" fmla="*/ 788844 w 1231510"/>
                <a:gd name="connsiteY0" fmla="*/ 58 h 1033829"/>
                <a:gd name="connsiteX1" fmla="*/ 907140 w 1231510"/>
                <a:gd name="connsiteY1" fmla="*/ 6452 h 1033829"/>
                <a:gd name="connsiteX2" fmla="*/ 980676 w 1231510"/>
                <a:gd name="connsiteY2" fmla="*/ 22438 h 1033829"/>
                <a:gd name="connsiteX3" fmla="*/ 1025437 w 1231510"/>
                <a:gd name="connsiteY3" fmla="*/ 57608 h 1033829"/>
                <a:gd name="connsiteX4" fmla="*/ 1038225 w 1231510"/>
                <a:gd name="connsiteY4" fmla="*/ 134340 h 1033829"/>
                <a:gd name="connsiteX5" fmla="*/ 1019042 w 1231510"/>
                <a:gd name="connsiteY5" fmla="*/ 275017 h 1033829"/>
                <a:gd name="connsiteX6" fmla="*/ 1044620 w 1231510"/>
                <a:gd name="connsiteY6" fmla="*/ 438075 h 1033829"/>
                <a:gd name="connsiteX7" fmla="*/ 1076592 w 1231510"/>
                <a:gd name="connsiteY7" fmla="*/ 473244 h 1033829"/>
                <a:gd name="connsiteX8" fmla="*/ 1140536 w 1231510"/>
                <a:gd name="connsiteY8" fmla="*/ 569160 h 1033829"/>
                <a:gd name="connsiteX9" fmla="*/ 1121353 w 1231510"/>
                <a:gd name="connsiteY9" fmla="*/ 700245 h 1033829"/>
                <a:gd name="connsiteX10" fmla="*/ 1130944 w 1231510"/>
                <a:gd name="connsiteY10" fmla="*/ 786570 h 1033829"/>
                <a:gd name="connsiteX11" fmla="*/ 1214071 w 1231510"/>
                <a:gd name="connsiteY11" fmla="*/ 936838 h 1033829"/>
                <a:gd name="connsiteX12" fmla="*/ 1223663 w 1231510"/>
                <a:gd name="connsiteY12" fmla="*/ 1023163 h 1033829"/>
                <a:gd name="connsiteX13" fmla="*/ 1121353 w 1231510"/>
                <a:gd name="connsiteY13" fmla="*/ 1029557 h 1033829"/>
                <a:gd name="connsiteX14" fmla="*/ 881562 w 1231510"/>
                <a:gd name="connsiteY14" fmla="*/ 1032754 h 1033829"/>
                <a:gd name="connsiteX15" fmla="*/ 206953 w 1231510"/>
                <a:gd name="connsiteY15" fmla="*/ 1010374 h 1033829"/>
                <a:gd name="connsiteX16" fmla="*/ 85459 w 1231510"/>
                <a:gd name="connsiteY16" fmla="*/ 1013571 h 1033829"/>
                <a:gd name="connsiteX17" fmla="*/ 18318 w 1231510"/>
                <a:gd name="connsiteY17" fmla="*/ 1016768 h 1033829"/>
                <a:gd name="connsiteX18" fmla="*/ 27909 w 1231510"/>
                <a:gd name="connsiteY18" fmla="*/ 978402 h 1033829"/>
                <a:gd name="connsiteX19" fmla="*/ 1348 w 1231510"/>
                <a:gd name="connsiteY19" fmla="*/ 902899 h 1033829"/>
                <a:gd name="connsiteX20" fmla="*/ 31845 w 1231510"/>
                <a:gd name="connsiteY20" fmla="*/ 823461 h 1033829"/>
                <a:gd name="connsiteX21" fmla="*/ 258108 w 1231510"/>
                <a:gd name="connsiteY21" fmla="*/ 754598 h 1033829"/>
                <a:gd name="connsiteX22" fmla="*/ 366813 w 1231510"/>
                <a:gd name="connsiteY22" fmla="*/ 626710 h 1033829"/>
                <a:gd name="connsiteX23" fmla="*/ 414771 w 1231510"/>
                <a:gd name="connsiteY23" fmla="*/ 470047 h 1033829"/>
                <a:gd name="connsiteX24" fmla="*/ 238925 w 1231510"/>
                <a:gd name="connsiteY24" fmla="*/ 255834 h 1033829"/>
                <a:gd name="connsiteX25" fmla="*/ 139811 w 1231510"/>
                <a:gd name="connsiteY25" fmla="*/ 121552 h 1033829"/>
                <a:gd name="connsiteX26" fmla="*/ 165389 w 1231510"/>
                <a:gd name="connsiteY26" fmla="*/ 44819 h 1033829"/>
                <a:gd name="connsiteX27" fmla="*/ 494701 w 1231510"/>
                <a:gd name="connsiteY27" fmla="*/ 9650 h 1033829"/>
                <a:gd name="connsiteX28" fmla="*/ 788844 w 1231510"/>
                <a:gd name="connsiteY28" fmla="*/ 58 h 1033829"/>
                <a:gd name="connsiteX0" fmla="*/ 788844 w 1231510"/>
                <a:gd name="connsiteY0" fmla="*/ 58 h 1033829"/>
                <a:gd name="connsiteX1" fmla="*/ 907140 w 1231510"/>
                <a:gd name="connsiteY1" fmla="*/ 6452 h 1033829"/>
                <a:gd name="connsiteX2" fmla="*/ 980676 w 1231510"/>
                <a:gd name="connsiteY2" fmla="*/ 22438 h 1033829"/>
                <a:gd name="connsiteX3" fmla="*/ 1025437 w 1231510"/>
                <a:gd name="connsiteY3" fmla="*/ 57608 h 1033829"/>
                <a:gd name="connsiteX4" fmla="*/ 1038225 w 1231510"/>
                <a:gd name="connsiteY4" fmla="*/ 134340 h 1033829"/>
                <a:gd name="connsiteX5" fmla="*/ 1019042 w 1231510"/>
                <a:gd name="connsiteY5" fmla="*/ 275017 h 1033829"/>
                <a:gd name="connsiteX6" fmla="*/ 1044620 w 1231510"/>
                <a:gd name="connsiteY6" fmla="*/ 438075 h 1033829"/>
                <a:gd name="connsiteX7" fmla="*/ 1076592 w 1231510"/>
                <a:gd name="connsiteY7" fmla="*/ 473244 h 1033829"/>
                <a:gd name="connsiteX8" fmla="*/ 1140536 w 1231510"/>
                <a:gd name="connsiteY8" fmla="*/ 569160 h 1033829"/>
                <a:gd name="connsiteX9" fmla="*/ 1121353 w 1231510"/>
                <a:gd name="connsiteY9" fmla="*/ 700245 h 1033829"/>
                <a:gd name="connsiteX10" fmla="*/ 1130944 w 1231510"/>
                <a:gd name="connsiteY10" fmla="*/ 786570 h 1033829"/>
                <a:gd name="connsiteX11" fmla="*/ 1214071 w 1231510"/>
                <a:gd name="connsiteY11" fmla="*/ 936838 h 1033829"/>
                <a:gd name="connsiteX12" fmla="*/ 1223663 w 1231510"/>
                <a:gd name="connsiteY12" fmla="*/ 1023163 h 1033829"/>
                <a:gd name="connsiteX13" fmla="*/ 1121353 w 1231510"/>
                <a:gd name="connsiteY13" fmla="*/ 1029557 h 1033829"/>
                <a:gd name="connsiteX14" fmla="*/ 881562 w 1231510"/>
                <a:gd name="connsiteY14" fmla="*/ 1032754 h 1033829"/>
                <a:gd name="connsiteX15" fmla="*/ 206953 w 1231510"/>
                <a:gd name="connsiteY15" fmla="*/ 1010374 h 1033829"/>
                <a:gd name="connsiteX16" fmla="*/ 85459 w 1231510"/>
                <a:gd name="connsiteY16" fmla="*/ 1013571 h 1033829"/>
                <a:gd name="connsiteX17" fmla="*/ 18318 w 1231510"/>
                <a:gd name="connsiteY17" fmla="*/ 1016768 h 1033829"/>
                <a:gd name="connsiteX18" fmla="*/ 27909 w 1231510"/>
                <a:gd name="connsiteY18" fmla="*/ 978402 h 1033829"/>
                <a:gd name="connsiteX19" fmla="*/ 1348 w 1231510"/>
                <a:gd name="connsiteY19" fmla="*/ 902899 h 1033829"/>
                <a:gd name="connsiteX20" fmla="*/ 31845 w 1231510"/>
                <a:gd name="connsiteY20" fmla="*/ 823461 h 1033829"/>
                <a:gd name="connsiteX21" fmla="*/ 258108 w 1231510"/>
                <a:gd name="connsiteY21" fmla="*/ 754598 h 1033829"/>
                <a:gd name="connsiteX22" fmla="*/ 366813 w 1231510"/>
                <a:gd name="connsiteY22" fmla="*/ 626710 h 1033829"/>
                <a:gd name="connsiteX23" fmla="*/ 414771 w 1231510"/>
                <a:gd name="connsiteY23" fmla="*/ 470047 h 1033829"/>
                <a:gd name="connsiteX24" fmla="*/ 225398 w 1231510"/>
                <a:gd name="connsiteY24" fmla="*/ 277477 h 1033829"/>
                <a:gd name="connsiteX25" fmla="*/ 139811 w 1231510"/>
                <a:gd name="connsiteY25" fmla="*/ 121552 h 1033829"/>
                <a:gd name="connsiteX26" fmla="*/ 165389 w 1231510"/>
                <a:gd name="connsiteY26" fmla="*/ 44819 h 1033829"/>
                <a:gd name="connsiteX27" fmla="*/ 494701 w 1231510"/>
                <a:gd name="connsiteY27" fmla="*/ 9650 h 1033829"/>
                <a:gd name="connsiteX28" fmla="*/ 788844 w 1231510"/>
                <a:gd name="connsiteY28" fmla="*/ 58 h 1033829"/>
                <a:gd name="connsiteX0" fmla="*/ 788844 w 1231510"/>
                <a:gd name="connsiteY0" fmla="*/ 58 h 1033829"/>
                <a:gd name="connsiteX1" fmla="*/ 907140 w 1231510"/>
                <a:gd name="connsiteY1" fmla="*/ 6452 h 1033829"/>
                <a:gd name="connsiteX2" fmla="*/ 980676 w 1231510"/>
                <a:gd name="connsiteY2" fmla="*/ 22438 h 1033829"/>
                <a:gd name="connsiteX3" fmla="*/ 1025437 w 1231510"/>
                <a:gd name="connsiteY3" fmla="*/ 57608 h 1033829"/>
                <a:gd name="connsiteX4" fmla="*/ 1038225 w 1231510"/>
                <a:gd name="connsiteY4" fmla="*/ 134340 h 1033829"/>
                <a:gd name="connsiteX5" fmla="*/ 1019042 w 1231510"/>
                <a:gd name="connsiteY5" fmla="*/ 275017 h 1033829"/>
                <a:gd name="connsiteX6" fmla="*/ 1044620 w 1231510"/>
                <a:gd name="connsiteY6" fmla="*/ 438075 h 1033829"/>
                <a:gd name="connsiteX7" fmla="*/ 1076592 w 1231510"/>
                <a:gd name="connsiteY7" fmla="*/ 473244 h 1033829"/>
                <a:gd name="connsiteX8" fmla="*/ 1140536 w 1231510"/>
                <a:gd name="connsiteY8" fmla="*/ 569160 h 1033829"/>
                <a:gd name="connsiteX9" fmla="*/ 1121353 w 1231510"/>
                <a:gd name="connsiteY9" fmla="*/ 700245 h 1033829"/>
                <a:gd name="connsiteX10" fmla="*/ 1130944 w 1231510"/>
                <a:gd name="connsiteY10" fmla="*/ 786570 h 1033829"/>
                <a:gd name="connsiteX11" fmla="*/ 1214071 w 1231510"/>
                <a:gd name="connsiteY11" fmla="*/ 936838 h 1033829"/>
                <a:gd name="connsiteX12" fmla="*/ 1223663 w 1231510"/>
                <a:gd name="connsiteY12" fmla="*/ 1023163 h 1033829"/>
                <a:gd name="connsiteX13" fmla="*/ 1121353 w 1231510"/>
                <a:gd name="connsiteY13" fmla="*/ 1029557 h 1033829"/>
                <a:gd name="connsiteX14" fmla="*/ 881562 w 1231510"/>
                <a:gd name="connsiteY14" fmla="*/ 1032754 h 1033829"/>
                <a:gd name="connsiteX15" fmla="*/ 206953 w 1231510"/>
                <a:gd name="connsiteY15" fmla="*/ 1010374 h 1033829"/>
                <a:gd name="connsiteX16" fmla="*/ 85459 w 1231510"/>
                <a:gd name="connsiteY16" fmla="*/ 1013571 h 1033829"/>
                <a:gd name="connsiteX17" fmla="*/ 18318 w 1231510"/>
                <a:gd name="connsiteY17" fmla="*/ 1016768 h 1033829"/>
                <a:gd name="connsiteX18" fmla="*/ 27909 w 1231510"/>
                <a:gd name="connsiteY18" fmla="*/ 978402 h 1033829"/>
                <a:gd name="connsiteX19" fmla="*/ 1348 w 1231510"/>
                <a:gd name="connsiteY19" fmla="*/ 902899 h 1033829"/>
                <a:gd name="connsiteX20" fmla="*/ 31845 w 1231510"/>
                <a:gd name="connsiteY20" fmla="*/ 823461 h 1033829"/>
                <a:gd name="connsiteX21" fmla="*/ 258108 w 1231510"/>
                <a:gd name="connsiteY21" fmla="*/ 754598 h 1033829"/>
                <a:gd name="connsiteX22" fmla="*/ 366813 w 1231510"/>
                <a:gd name="connsiteY22" fmla="*/ 626710 h 1033829"/>
                <a:gd name="connsiteX23" fmla="*/ 414771 w 1231510"/>
                <a:gd name="connsiteY23" fmla="*/ 470047 h 1033829"/>
                <a:gd name="connsiteX24" fmla="*/ 225398 w 1231510"/>
                <a:gd name="connsiteY24" fmla="*/ 277477 h 1033829"/>
                <a:gd name="connsiteX25" fmla="*/ 131695 w 1231510"/>
                <a:gd name="connsiteY25" fmla="*/ 137784 h 1033829"/>
                <a:gd name="connsiteX26" fmla="*/ 165389 w 1231510"/>
                <a:gd name="connsiteY26" fmla="*/ 44819 h 1033829"/>
                <a:gd name="connsiteX27" fmla="*/ 494701 w 1231510"/>
                <a:gd name="connsiteY27" fmla="*/ 9650 h 1033829"/>
                <a:gd name="connsiteX28" fmla="*/ 788844 w 1231510"/>
                <a:gd name="connsiteY28" fmla="*/ 58 h 1033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31510" h="1033829">
                  <a:moveTo>
                    <a:pt x="788844" y="58"/>
                  </a:moveTo>
                  <a:cubicBezTo>
                    <a:pt x="857584" y="-475"/>
                    <a:pt x="875168" y="2722"/>
                    <a:pt x="907140" y="6452"/>
                  </a:cubicBezTo>
                  <a:cubicBezTo>
                    <a:pt x="939112" y="10182"/>
                    <a:pt x="960960" y="13912"/>
                    <a:pt x="980676" y="22438"/>
                  </a:cubicBezTo>
                  <a:cubicBezTo>
                    <a:pt x="1000392" y="30964"/>
                    <a:pt x="1015845" y="38958"/>
                    <a:pt x="1025437" y="57608"/>
                  </a:cubicBezTo>
                  <a:cubicBezTo>
                    <a:pt x="1035029" y="76258"/>
                    <a:pt x="1039291" y="98105"/>
                    <a:pt x="1038225" y="134340"/>
                  </a:cubicBezTo>
                  <a:cubicBezTo>
                    <a:pt x="1037159" y="170575"/>
                    <a:pt x="1017976" y="224395"/>
                    <a:pt x="1019042" y="275017"/>
                  </a:cubicBezTo>
                  <a:cubicBezTo>
                    <a:pt x="1020108" y="325639"/>
                    <a:pt x="1035028" y="405037"/>
                    <a:pt x="1044620" y="438075"/>
                  </a:cubicBezTo>
                  <a:cubicBezTo>
                    <a:pt x="1054212" y="471113"/>
                    <a:pt x="1060606" y="451397"/>
                    <a:pt x="1076592" y="473244"/>
                  </a:cubicBezTo>
                  <a:cubicBezTo>
                    <a:pt x="1092578" y="495091"/>
                    <a:pt x="1133076" y="531327"/>
                    <a:pt x="1140536" y="569160"/>
                  </a:cubicBezTo>
                  <a:cubicBezTo>
                    <a:pt x="1147996" y="606993"/>
                    <a:pt x="1122952" y="664010"/>
                    <a:pt x="1121353" y="700245"/>
                  </a:cubicBezTo>
                  <a:cubicBezTo>
                    <a:pt x="1119754" y="736480"/>
                    <a:pt x="1115491" y="747138"/>
                    <a:pt x="1130944" y="786570"/>
                  </a:cubicBezTo>
                  <a:cubicBezTo>
                    <a:pt x="1146397" y="826002"/>
                    <a:pt x="1198618" y="897406"/>
                    <a:pt x="1214071" y="936838"/>
                  </a:cubicBezTo>
                  <a:cubicBezTo>
                    <a:pt x="1229524" y="976270"/>
                    <a:pt x="1239116" y="1007710"/>
                    <a:pt x="1223663" y="1023163"/>
                  </a:cubicBezTo>
                  <a:cubicBezTo>
                    <a:pt x="1208210" y="1038616"/>
                    <a:pt x="1178370" y="1027959"/>
                    <a:pt x="1121353" y="1029557"/>
                  </a:cubicBezTo>
                  <a:cubicBezTo>
                    <a:pt x="1064336" y="1031155"/>
                    <a:pt x="1033962" y="1035951"/>
                    <a:pt x="881562" y="1032754"/>
                  </a:cubicBezTo>
                  <a:cubicBezTo>
                    <a:pt x="729162" y="1029557"/>
                    <a:pt x="339637" y="1013571"/>
                    <a:pt x="206953" y="1010374"/>
                  </a:cubicBezTo>
                  <a:lnTo>
                    <a:pt x="85459" y="1013571"/>
                  </a:lnTo>
                  <a:cubicBezTo>
                    <a:pt x="54020" y="1014637"/>
                    <a:pt x="27910" y="1022629"/>
                    <a:pt x="18318" y="1016768"/>
                  </a:cubicBezTo>
                  <a:cubicBezTo>
                    <a:pt x="8726" y="1010907"/>
                    <a:pt x="30737" y="997380"/>
                    <a:pt x="27909" y="978402"/>
                  </a:cubicBezTo>
                  <a:cubicBezTo>
                    <a:pt x="25081" y="959424"/>
                    <a:pt x="692" y="928722"/>
                    <a:pt x="1348" y="902899"/>
                  </a:cubicBezTo>
                  <a:cubicBezTo>
                    <a:pt x="2004" y="877076"/>
                    <a:pt x="-10948" y="848178"/>
                    <a:pt x="31845" y="823461"/>
                  </a:cubicBezTo>
                  <a:cubicBezTo>
                    <a:pt x="74638" y="798744"/>
                    <a:pt x="202280" y="787390"/>
                    <a:pt x="258108" y="754598"/>
                  </a:cubicBezTo>
                  <a:cubicBezTo>
                    <a:pt x="313936" y="721806"/>
                    <a:pt x="340703" y="674135"/>
                    <a:pt x="366813" y="626710"/>
                  </a:cubicBezTo>
                  <a:cubicBezTo>
                    <a:pt x="392923" y="579285"/>
                    <a:pt x="438340" y="528252"/>
                    <a:pt x="414771" y="470047"/>
                  </a:cubicBezTo>
                  <a:cubicBezTo>
                    <a:pt x="391202" y="411842"/>
                    <a:pt x="272577" y="332854"/>
                    <a:pt x="225398" y="277477"/>
                  </a:cubicBezTo>
                  <a:cubicBezTo>
                    <a:pt x="178219" y="222100"/>
                    <a:pt x="141697" y="176560"/>
                    <a:pt x="131695" y="137784"/>
                  </a:cubicBezTo>
                  <a:cubicBezTo>
                    <a:pt x="121694" y="99008"/>
                    <a:pt x="106241" y="63469"/>
                    <a:pt x="165389" y="44819"/>
                  </a:cubicBezTo>
                  <a:cubicBezTo>
                    <a:pt x="224537" y="26169"/>
                    <a:pt x="388127" y="17110"/>
                    <a:pt x="494701" y="9650"/>
                  </a:cubicBezTo>
                  <a:cubicBezTo>
                    <a:pt x="601275" y="2190"/>
                    <a:pt x="720104" y="591"/>
                    <a:pt x="788844" y="5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Freeform 287"/>
            <p:cNvSpPr/>
            <p:nvPr/>
          </p:nvSpPr>
          <p:spPr>
            <a:xfrm>
              <a:off x="6531634" y="4958679"/>
              <a:ext cx="666778" cy="876367"/>
            </a:xfrm>
            <a:custGeom>
              <a:avLst/>
              <a:gdLst>
                <a:gd name="connsiteX0" fmla="*/ 3449 w 666778"/>
                <a:gd name="connsiteY0" fmla="*/ 70521 h 876367"/>
                <a:gd name="connsiteX1" fmla="*/ 13040 w 666778"/>
                <a:gd name="connsiteY1" fmla="*/ 182423 h 876367"/>
                <a:gd name="connsiteX2" fmla="*/ 41815 w 666778"/>
                <a:gd name="connsiteY2" fmla="*/ 233578 h 876367"/>
                <a:gd name="connsiteX3" fmla="*/ 89773 w 666778"/>
                <a:gd name="connsiteY3" fmla="*/ 284734 h 876367"/>
                <a:gd name="connsiteX4" fmla="*/ 147323 w 666778"/>
                <a:gd name="connsiteY4" fmla="*/ 355072 h 876367"/>
                <a:gd name="connsiteX5" fmla="*/ 240042 w 666778"/>
                <a:gd name="connsiteY5" fmla="*/ 441397 h 876367"/>
                <a:gd name="connsiteX6" fmla="*/ 345549 w 666778"/>
                <a:gd name="connsiteY6" fmla="*/ 498946 h 876367"/>
                <a:gd name="connsiteX7" fmla="*/ 438268 w 666778"/>
                <a:gd name="connsiteY7" fmla="*/ 610848 h 876367"/>
                <a:gd name="connsiteX8" fmla="*/ 470240 w 666778"/>
                <a:gd name="connsiteY8" fmla="*/ 681187 h 876367"/>
                <a:gd name="connsiteX9" fmla="*/ 447860 w 666778"/>
                <a:gd name="connsiteY9" fmla="*/ 777103 h 876367"/>
                <a:gd name="connsiteX10" fmla="*/ 406296 w 666778"/>
                <a:gd name="connsiteY10" fmla="*/ 841047 h 876367"/>
                <a:gd name="connsiteX11" fmla="*/ 399902 w 666778"/>
                <a:gd name="connsiteY11" fmla="*/ 876216 h 876367"/>
                <a:gd name="connsiteX12" fmla="*/ 460649 w 666778"/>
                <a:gd name="connsiteY12" fmla="*/ 828258 h 876367"/>
                <a:gd name="connsiteX13" fmla="*/ 566156 w 666778"/>
                <a:gd name="connsiteY13" fmla="*/ 783497 h 876367"/>
                <a:gd name="connsiteX14" fmla="*/ 665269 w 666778"/>
                <a:gd name="connsiteY14" fmla="*/ 610848 h 876367"/>
                <a:gd name="connsiteX15" fmla="*/ 486226 w 666778"/>
                <a:gd name="connsiteY15" fmla="*/ 313508 h 876367"/>
                <a:gd name="connsiteX16" fmla="*/ 70590 w 666778"/>
                <a:gd name="connsiteY16" fmla="*/ 12971 h 876367"/>
                <a:gd name="connsiteX17" fmla="*/ 3449 w 666778"/>
                <a:gd name="connsiteY17" fmla="*/ 70521 h 876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66778" h="876367">
                  <a:moveTo>
                    <a:pt x="3449" y="70521"/>
                  </a:moveTo>
                  <a:cubicBezTo>
                    <a:pt x="-6143" y="98763"/>
                    <a:pt x="6646" y="155247"/>
                    <a:pt x="13040" y="182423"/>
                  </a:cubicBezTo>
                  <a:cubicBezTo>
                    <a:pt x="19434" y="209599"/>
                    <a:pt x="29026" y="216526"/>
                    <a:pt x="41815" y="233578"/>
                  </a:cubicBezTo>
                  <a:cubicBezTo>
                    <a:pt x="54604" y="250630"/>
                    <a:pt x="72188" y="264485"/>
                    <a:pt x="89773" y="284734"/>
                  </a:cubicBezTo>
                  <a:cubicBezTo>
                    <a:pt x="107358" y="304983"/>
                    <a:pt x="122278" y="328962"/>
                    <a:pt x="147323" y="355072"/>
                  </a:cubicBezTo>
                  <a:cubicBezTo>
                    <a:pt x="172368" y="381182"/>
                    <a:pt x="207004" y="417418"/>
                    <a:pt x="240042" y="441397"/>
                  </a:cubicBezTo>
                  <a:cubicBezTo>
                    <a:pt x="273080" y="465376"/>
                    <a:pt x="312511" y="470704"/>
                    <a:pt x="345549" y="498946"/>
                  </a:cubicBezTo>
                  <a:cubicBezTo>
                    <a:pt x="378587" y="527188"/>
                    <a:pt x="417486" y="580475"/>
                    <a:pt x="438268" y="610848"/>
                  </a:cubicBezTo>
                  <a:cubicBezTo>
                    <a:pt x="459050" y="641222"/>
                    <a:pt x="468641" y="653478"/>
                    <a:pt x="470240" y="681187"/>
                  </a:cubicBezTo>
                  <a:cubicBezTo>
                    <a:pt x="471839" y="708896"/>
                    <a:pt x="458517" y="750460"/>
                    <a:pt x="447860" y="777103"/>
                  </a:cubicBezTo>
                  <a:cubicBezTo>
                    <a:pt x="437203" y="803746"/>
                    <a:pt x="414289" y="824528"/>
                    <a:pt x="406296" y="841047"/>
                  </a:cubicBezTo>
                  <a:cubicBezTo>
                    <a:pt x="398303" y="857566"/>
                    <a:pt x="390843" y="878348"/>
                    <a:pt x="399902" y="876216"/>
                  </a:cubicBezTo>
                  <a:cubicBezTo>
                    <a:pt x="408961" y="874085"/>
                    <a:pt x="432940" y="843711"/>
                    <a:pt x="460649" y="828258"/>
                  </a:cubicBezTo>
                  <a:cubicBezTo>
                    <a:pt x="488358" y="812805"/>
                    <a:pt x="532053" y="819732"/>
                    <a:pt x="566156" y="783497"/>
                  </a:cubicBezTo>
                  <a:cubicBezTo>
                    <a:pt x="600259" y="747262"/>
                    <a:pt x="678591" y="689180"/>
                    <a:pt x="665269" y="610848"/>
                  </a:cubicBezTo>
                  <a:cubicBezTo>
                    <a:pt x="651947" y="532516"/>
                    <a:pt x="585339" y="413154"/>
                    <a:pt x="486226" y="313508"/>
                  </a:cubicBezTo>
                  <a:cubicBezTo>
                    <a:pt x="387113" y="213862"/>
                    <a:pt x="149454" y="55067"/>
                    <a:pt x="70590" y="12971"/>
                  </a:cubicBezTo>
                  <a:cubicBezTo>
                    <a:pt x="-8274" y="-29125"/>
                    <a:pt x="13041" y="42279"/>
                    <a:pt x="3449" y="7052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40000"/>
                    <a:lumOff val="60000"/>
                  </a:schemeClr>
                </a:gs>
                <a:gs pos="75000">
                  <a:schemeClr val="accent1">
                    <a:lumMod val="7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Freeform 290"/>
            <p:cNvSpPr/>
            <p:nvPr/>
          </p:nvSpPr>
          <p:spPr>
            <a:xfrm>
              <a:off x="6268649" y="3708736"/>
              <a:ext cx="662996" cy="883130"/>
            </a:xfrm>
            <a:custGeom>
              <a:avLst/>
              <a:gdLst>
                <a:gd name="connsiteX0" fmla="*/ 611731 w 663048"/>
                <a:gd name="connsiteY0" fmla="*/ 150288 h 883130"/>
                <a:gd name="connsiteX1" fmla="*/ 525407 w 663048"/>
                <a:gd name="connsiteY1" fmla="*/ 137499 h 883130"/>
                <a:gd name="connsiteX2" fmla="*/ 464660 w 663048"/>
                <a:gd name="connsiteY2" fmla="*/ 92738 h 883130"/>
                <a:gd name="connsiteX3" fmla="*/ 403913 w 663048"/>
                <a:gd name="connsiteY3" fmla="*/ 89541 h 883130"/>
                <a:gd name="connsiteX4" fmla="*/ 355955 w 663048"/>
                <a:gd name="connsiteY4" fmla="*/ 63963 h 883130"/>
                <a:gd name="connsiteX5" fmla="*/ 301603 w 663048"/>
                <a:gd name="connsiteY5" fmla="*/ 22400 h 883130"/>
                <a:gd name="connsiteX6" fmla="*/ 228067 w 663048"/>
                <a:gd name="connsiteY6" fmla="*/ 19 h 883130"/>
                <a:gd name="connsiteX7" fmla="*/ 132151 w 663048"/>
                <a:gd name="connsiteY7" fmla="*/ 19202 h 883130"/>
                <a:gd name="connsiteX8" fmla="*/ 84193 w 663048"/>
                <a:gd name="connsiteY8" fmla="*/ 54372 h 883130"/>
                <a:gd name="connsiteX9" fmla="*/ 55418 w 663048"/>
                <a:gd name="connsiteY9" fmla="*/ 92738 h 883130"/>
                <a:gd name="connsiteX10" fmla="*/ 42629 w 663048"/>
                <a:gd name="connsiteY10" fmla="*/ 121513 h 883130"/>
                <a:gd name="connsiteX11" fmla="*/ 26643 w 663048"/>
                <a:gd name="connsiteY11" fmla="*/ 179063 h 883130"/>
                <a:gd name="connsiteX12" fmla="*/ 4263 w 663048"/>
                <a:gd name="connsiteY12" fmla="*/ 233415 h 883130"/>
                <a:gd name="connsiteX13" fmla="*/ 1066 w 663048"/>
                <a:gd name="connsiteY13" fmla="*/ 278176 h 883130"/>
                <a:gd name="connsiteX14" fmla="*/ 17052 w 663048"/>
                <a:gd name="connsiteY14" fmla="*/ 297359 h 883130"/>
                <a:gd name="connsiteX15" fmla="*/ 52221 w 663048"/>
                <a:gd name="connsiteY15" fmla="*/ 316542 h 883130"/>
                <a:gd name="connsiteX16" fmla="*/ 87390 w 663048"/>
                <a:gd name="connsiteY16" fmla="*/ 354909 h 883130"/>
                <a:gd name="connsiteX17" fmla="*/ 106573 w 663048"/>
                <a:gd name="connsiteY17" fmla="*/ 364500 h 883130"/>
                <a:gd name="connsiteX18" fmla="*/ 122559 w 663048"/>
                <a:gd name="connsiteY18" fmla="*/ 390078 h 883130"/>
                <a:gd name="connsiteX19" fmla="*/ 135348 w 663048"/>
                <a:gd name="connsiteY19" fmla="*/ 438036 h 883130"/>
                <a:gd name="connsiteX20" fmla="*/ 157729 w 663048"/>
                <a:gd name="connsiteY20" fmla="*/ 438036 h 883130"/>
                <a:gd name="connsiteX21" fmla="*/ 183306 w 663048"/>
                <a:gd name="connsiteY21" fmla="*/ 463614 h 883130"/>
                <a:gd name="connsiteX22" fmla="*/ 208884 w 663048"/>
                <a:gd name="connsiteY22" fmla="*/ 473205 h 883130"/>
                <a:gd name="connsiteX23" fmla="*/ 285617 w 663048"/>
                <a:gd name="connsiteY23" fmla="*/ 482797 h 883130"/>
                <a:gd name="connsiteX24" fmla="*/ 355955 w 663048"/>
                <a:gd name="connsiteY24" fmla="*/ 473205 h 883130"/>
                <a:gd name="connsiteX25" fmla="*/ 394322 w 663048"/>
                <a:gd name="connsiteY25" fmla="*/ 447628 h 883130"/>
                <a:gd name="connsiteX26" fmla="*/ 423096 w 663048"/>
                <a:gd name="connsiteY26" fmla="*/ 434839 h 883130"/>
                <a:gd name="connsiteX27" fmla="*/ 483843 w 663048"/>
                <a:gd name="connsiteY27" fmla="*/ 457219 h 883130"/>
                <a:gd name="connsiteX28" fmla="*/ 480646 w 663048"/>
                <a:gd name="connsiteY28" fmla="*/ 489191 h 883130"/>
                <a:gd name="connsiteX29" fmla="*/ 416702 w 663048"/>
                <a:gd name="connsiteY29" fmla="*/ 501980 h 883130"/>
                <a:gd name="connsiteX30" fmla="*/ 410308 w 663048"/>
                <a:gd name="connsiteY30" fmla="*/ 549938 h 883130"/>
                <a:gd name="connsiteX31" fmla="*/ 391124 w 663048"/>
                <a:gd name="connsiteY31" fmla="*/ 597896 h 883130"/>
                <a:gd name="connsiteX32" fmla="*/ 400716 w 663048"/>
                <a:gd name="connsiteY32" fmla="*/ 668235 h 883130"/>
                <a:gd name="connsiteX33" fmla="*/ 403913 w 663048"/>
                <a:gd name="connsiteY33" fmla="*/ 722587 h 883130"/>
                <a:gd name="connsiteX34" fmla="*/ 407110 w 663048"/>
                <a:gd name="connsiteY34" fmla="*/ 776940 h 883130"/>
                <a:gd name="connsiteX35" fmla="*/ 410308 w 663048"/>
                <a:gd name="connsiteY35" fmla="*/ 882447 h 883130"/>
                <a:gd name="connsiteX36" fmla="*/ 602140 w 663048"/>
                <a:gd name="connsiteY36" fmla="*/ 818503 h 883130"/>
                <a:gd name="connsiteX37" fmla="*/ 614929 w 663048"/>
                <a:gd name="connsiteY37" fmla="*/ 741770 h 883130"/>
                <a:gd name="connsiteX38" fmla="*/ 662887 w 663048"/>
                <a:gd name="connsiteY38" fmla="*/ 776940 h 883130"/>
                <a:gd name="connsiteX39" fmla="*/ 611731 w 663048"/>
                <a:gd name="connsiteY39" fmla="*/ 150288 h 883130"/>
                <a:gd name="connsiteX0" fmla="*/ 611731 w 662996"/>
                <a:gd name="connsiteY0" fmla="*/ 150288 h 883130"/>
                <a:gd name="connsiteX1" fmla="*/ 525407 w 662996"/>
                <a:gd name="connsiteY1" fmla="*/ 137499 h 883130"/>
                <a:gd name="connsiteX2" fmla="*/ 464660 w 662996"/>
                <a:gd name="connsiteY2" fmla="*/ 92738 h 883130"/>
                <a:gd name="connsiteX3" fmla="*/ 403913 w 662996"/>
                <a:gd name="connsiteY3" fmla="*/ 89541 h 883130"/>
                <a:gd name="connsiteX4" fmla="*/ 355955 w 662996"/>
                <a:gd name="connsiteY4" fmla="*/ 63963 h 883130"/>
                <a:gd name="connsiteX5" fmla="*/ 301603 w 662996"/>
                <a:gd name="connsiteY5" fmla="*/ 22400 h 883130"/>
                <a:gd name="connsiteX6" fmla="*/ 228067 w 662996"/>
                <a:gd name="connsiteY6" fmla="*/ 19 h 883130"/>
                <a:gd name="connsiteX7" fmla="*/ 132151 w 662996"/>
                <a:gd name="connsiteY7" fmla="*/ 19202 h 883130"/>
                <a:gd name="connsiteX8" fmla="*/ 84193 w 662996"/>
                <a:gd name="connsiteY8" fmla="*/ 54372 h 883130"/>
                <a:gd name="connsiteX9" fmla="*/ 55418 w 662996"/>
                <a:gd name="connsiteY9" fmla="*/ 92738 h 883130"/>
                <a:gd name="connsiteX10" fmla="*/ 42629 w 662996"/>
                <a:gd name="connsiteY10" fmla="*/ 121513 h 883130"/>
                <a:gd name="connsiteX11" fmla="*/ 26643 w 662996"/>
                <a:gd name="connsiteY11" fmla="*/ 179063 h 883130"/>
                <a:gd name="connsiteX12" fmla="*/ 4263 w 662996"/>
                <a:gd name="connsiteY12" fmla="*/ 233415 h 883130"/>
                <a:gd name="connsiteX13" fmla="*/ 1066 w 662996"/>
                <a:gd name="connsiteY13" fmla="*/ 278176 h 883130"/>
                <a:gd name="connsiteX14" fmla="*/ 17052 w 662996"/>
                <a:gd name="connsiteY14" fmla="*/ 297359 h 883130"/>
                <a:gd name="connsiteX15" fmla="*/ 52221 w 662996"/>
                <a:gd name="connsiteY15" fmla="*/ 316542 h 883130"/>
                <a:gd name="connsiteX16" fmla="*/ 87390 w 662996"/>
                <a:gd name="connsiteY16" fmla="*/ 354909 h 883130"/>
                <a:gd name="connsiteX17" fmla="*/ 106573 w 662996"/>
                <a:gd name="connsiteY17" fmla="*/ 364500 h 883130"/>
                <a:gd name="connsiteX18" fmla="*/ 122559 w 662996"/>
                <a:gd name="connsiteY18" fmla="*/ 390078 h 883130"/>
                <a:gd name="connsiteX19" fmla="*/ 135348 w 662996"/>
                <a:gd name="connsiteY19" fmla="*/ 438036 h 883130"/>
                <a:gd name="connsiteX20" fmla="*/ 157729 w 662996"/>
                <a:gd name="connsiteY20" fmla="*/ 438036 h 883130"/>
                <a:gd name="connsiteX21" fmla="*/ 183306 w 662996"/>
                <a:gd name="connsiteY21" fmla="*/ 463614 h 883130"/>
                <a:gd name="connsiteX22" fmla="*/ 208884 w 662996"/>
                <a:gd name="connsiteY22" fmla="*/ 473205 h 883130"/>
                <a:gd name="connsiteX23" fmla="*/ 285617 w 662996"/>
                <a:gd name="connsiteY23" fmla="*/ 482797 h 883130"/>
                <a:gd name="connsiteX24" fmla="*/ 355955 w 662996"/>
                <a:gd name="connsiteY24" fmla="*/ 473205 h 883130"/>
                <a:gd name="connsiteX25" fmla="*/ 394322 w 662996"/>
                <a:gd name="connsiteY25" fmla="*/ 447628 h 883130"/>
                <a:gd name="connsiteX26" fmla="*/ 423096 w 662996"/>
                <a:gd name="connsiteY26" fmla="*/ 434839 h 883130"/>
                <a:gd name="connsiteX27" fmla="*/ 483843 w 662996"/>
                <a:gd name="connsiteY27" fmla="*/ 457219 h 883130"/>
                <a:gd name="connsiteX28" fmla="*/ 480646 w 662996"/>
                <a:gd name="connsiteY28" fmla="*/ 489191 h 883130"/>
                <a:gd name="connsiteX29" fmla="*/ 416702 w 662996"/>
                <a:gd name="connsiteY29" fmla="*/ 501980 h 883130"/>
                <a:gd name="connsiteX30" fmla="*/ 410308 w 662996"/>
                <a:gd name="connsiteY30" fmla="*/ 549938 h 883130"/>
                <a:gd name="connsiteX31" fmla="*/ 391124 w 662996"/>
                <a:gd name="connsiteY31" fmla="*/ 597896 h 883130"/>
                <a:gd name="connsiteX32" fmla="*/ 400716 w 662996"/>
                <a:gd name="connsiteY32" fmla="*/ 668235 h 883130"/>
                <a:gd name="connsiteX33" fmla="*/ 403913 w 662996"/>
                <a:gd name="connsiteY33" fmla="*/ 722587 h 883130"/>
                <a:gd name="connsiteX34" fmla="*/ 407110 w 662996"/>
                <a:gd name="connsiteY34" fmla="*/ 776940 h 883130"/>
                <a:gd name="connsiteX35" fmla="*/ 410308 w 662996"/>
                <a:gd name="connsiteY35" fmla="*/ 882447 h 883130"/>
                <a:gd name="connsiteX36" fmla="*/ 602140 w 662996"/>
                <a:gd name="connsiteY36" fmla="*/ 818503 h 883130"/>
                <a:gd name="connsiteX37" fmla="*/ 614929 w 662996"/>
                <a:gd name="connsiteY37" fmla="*/ 741770 h 883130"/>
                <a:gd name="connsiteX38" fmla="*/ 662887 w 662996"/>
                <a:gd name="connsiteY38" fmla="*/ 776940 h 883130"/>
                <a:gd name="connsiteX39" fmla="*/ 611731 w 662996"/>
                <a:gd name="connsiteY39" fmla="*/ 150288 h 883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62996" h="883130">
                  <a:moveTo>
                    <a:pt x="611731" y="150288"/>
                  </a:moveTo>
                  <a:cubicBezTo>
                    <a:pt x="604804" y="123645"/>
                    <a:pt x="549919" y="147091"/>
                    <a:pt x="525407" y="137499"/>
                  </a:cubicBezTo>
                  <a:cubicBezTo>
                    <a:pt x="500895" y="127907"/>
                    <a:pt x="484909" y="100731"/>
                    <a:pt x="464660" y="92738"/>
                  </a:cubicBezTo>
                  <a:cubicBezTo>
                    <a:pt x="444411" y="84745"/>
                    <a:pt x="422030" y="94337"/>
                    <a:pt x="403913" y="89541"/>
                  </a:cubicBezTo>
                  <a:cubicBezTo>
                    <a:pt x="385796" y="84745"/>
                    <a:pt x="373007" y="75153"/>
                    <a:pt x="355955" y="63963"/>
                  </a:cubicBezTo>
                  <a:cubicBezTo>
                    <a:pt x="338903" y="52773"/>
                    <a:pt x="322918" y="33057"/>
                    <a:pt x="301603" y="22400"/>
                  </a:cubicBezTo>
                  <a:cubicBezTo>
                    <a:pt x="280288" y="11743"/>
                    <a:pt x="256309" y="552"/>
                    <a:pt x="228067" y="19"/>
                  </a:cubicBezTo>
                  <a:cubicBezTo>
                    <a:pt x="199825" y="-514"/>
                    <a:pt x="156130" y="10143"/>
                    <a:pt x="132151" y="19202"/>
                  </a:cubicBezTo>
                  <a:cubicBezTo>
                    <a:pt x="108172" y="28261"/>
                    <a:pt x="96982" y="42116"/>
                    <a:pt x="84193" y="54372"/>
                  </a:cubicBezTo>
                  <a:cubicBezTo>
                    <a:pt x="71404" y="66628"/>
                    <a:pt x="62345" y="81548"/>
                    <a:pt x="55418" y="92738"/>
                  </a:cubicBezTo>
                  <a:cubicBezTo>
                    <a:pt x="48491" y="103928"/>
                    <a:pt x="47425" y="107126"/>
                    <a:pt x="42629" y="121513"/>
                  </a:cubicBezTo>
                  <a:cubicBezTo>
                    <a:pt x="37833" y="135900"/>
                    <a:pt x="33037" y="160413"/>
                    <a:pt x="26643" y="179063"/>
                  </a:cubicBezTo>
                  <a:cubicBezTo>
                    <a:pt x="20249" y="197713"/>
                    <a:pt x="8526" y="216896"/>
                    <a:pt x="4263" y="233415"/>
                  </a:cubicBezTo>
                  <a:cubicBezTo>
                    <a:pt x="0" y="249934"/>
                    <a:pt x="-1066" y="267519"/>
                    <a:pt x="1066" y="278176"/>
                  </a:cubicBezTo>
                  <a:cubicBezTo>
                    <a:pt x="3197" y="288833"/>
                    <a:pt x="8526" y="290965"/>
                    <a:pt x="17052" y="297359"/>
                  </a:cubicBezTo>
                  <a:cubicBezTo>
                    <a:pt x="25578" y="303753"/>
                    <a:pt x="40498" y="306950"/>
                    <a:pt x="52221" y="316542"/>
                  </a:cubicBezTo>
                  <a:cubicBezTo>
                    <a:pt x="63944" y="326134"/>
                    <a:pt x="78331" y="346916"/>
                    <a:pt x="87390" y="354909"/>
                  </a:cubicBezTo>
                  <a:cubicBezTo>
                    <a:pt x="96449" y="362902"/>
                    <a:pt x="100712" y="358639"/>
                    <a:pt x="106573" y="364500"/>
                  </a:cubicBezTo>
                  <a:cubicBezTo>
                    <a:pt x="112434" y="370361"/>
                    <a:pt x="117763" y="377822"/>
                    <a:pt x="122559" y="390078"/>
                  </a:cubicBezTo>
                  <a:cubicBezTo>
                    <a:pt x="127355" y="402334"/>
                    <a:pt x="129486" y="430043"/>
                    <a:pt x="135348" y="438036"/>
                  </a:cubicBezTo>
                  <a:cubicBezTo>
                    <a:pt x="141210" y="446029"/>
                    <a:pt x="149736" y="433773"/>
                    <a:pt x="157729" y="438036"/>
                  </a:cubicBezTo>
                  <a:cubicBezTo>
                    <a:pt x="165722" y="442299"/>
                    <a:pt x="174780" y="457753"/>
                    <a:pt x="183306" y="463614"/>
                  </a:cubicBezTo>
                  <a:cubicBezTo>
                    <a:pt x="191832" y="469475"/>
                    <a:pt x="191832" y="470008"/>
                    <a:pt x="208884" y="473205"/>
                  </a:cubicBezTo>
                  <a:cubicBezTo>
                    <a:pt x="225936" y="476402"/>
                    <a:pt x="261105" y="482797"/>
                    <a:pt x="285617" y="482797"/>
                  </a:cubicBezTo>
                  <a:cubicBezTo>
                    <a:pt x="310129" y="482797"/>
                    <a:pt x="337838" y="479066"/>
                    <a:pt x="355955" y="473205"/>
                  </a:cubicBezTo>
                  <a:cubicBezTo>
                    <a:pt x="374072" y="467344"/>
                    <a:pt x="383132" y="454022"/>
                    <a:pt x="394322" y="447628"/>
                  </a:cubicBezTo>
                  <a:cubicBezTo>
                    <a:pt x="405512" y="441234"/>
                    <a:pt x="408176" y="433240"/>
                    <a:pt x="423096" y="434839"/>
                  </a:cubicBezTo>
                  <a:cubicBezTo>
                    <a:pt x="438016" y="436438"/>
                    <a:pt x="474251" y="448160"/>
                    <a:pt x="483843" y="457219"/>
                  </a:cubicBezTo>
                  <a:cubicBezTo>
                    <a:pt x="493435" y="466278"/>
                    <a:pt x="491836" y="481731"/>
                    <a:pt x="480646" y="489191"/>
                  </a:cubicBezTo>
                  <a:cubicBezTo>
                    <a:pt x="469456" y="496651"/>
                    <a:pt x="428425" y="491855"/>
                    <a:pt x="416702" y="501980"/>
                  </a:cubicBezTo>
                  <a:cubicBezTo>
                    <a:pt x="404979" y="512105"/>
                    <a:pt x="414571" y="533952"/>
                    <a:pt x="410308" y="549938"/>
                  </a:cubicBezTo>
                  <a:cubicBezTo>
                    <a:pt x="406045" y="565924"/>
                    <a:pt x="392723" y="578180"/>
                    <a:pt x="391124" y="597896"/>
                  </a:cubicBezTo>
                  <a:cubicBezTo>
                    <a:pt x="389525" y="617612"/>
                    <a:pt x="398585" y="647453"/>
                    <a:pt x="400716" y="668235"/>
                  </a:cubicBezTo>
                  <a:cubicBezTo>
                    <a:pt x="402847" y="689017"/>
                    <a:pt x="403913" y="722587"/>
                    <a:pt x="403913" y="722587"/>
                  </a:cubicBezTo>
                  <a:cubicBezTo>
                    <a:pt x="404979" y="740704"/>
                    <a:pt x="406044" y="750297"/>
                    <a:pt x="407110" y="776940"/>
                  </a:cubicBezTo>
                  <a:cubicBezTo>
                    <a:pt x="408176" y="803583"/>
                    <a:pt x="377803" y="875520"/>
                    <a:pt x="410308" y="882447"/>
                  </a:cubicBezTo>
                  <a:cubicBezTo>
                    <a:pt x="442813" y="889374"/>
                    <a:pt x="568037" y="841949"/>
                    <a:pt x="602140" y="818503"/>
                  </a:cubicBezTo>
                  <a:cubicBezTo>
                    <a:pt x="636243" y="795057"/>
                    <a:pt x="604804" y="748697"/>
                    <a:pt x="614929" y="741770"/>
                  </a:cubicBezTo>
                  <a:cubicBezTo>
                    <a:pt x="625054" y="734843"/>
                    <a:pt x="660223" y="870724"/>
                    <a:pt x="662887" y="776940"/>
                  </a:cubicBezTo>
                  <a:cubicBezTo>
                    <a:pt x="665551" y="683156"/>
                    <a:pt x="618658" y="176931"/>
                    <a:pt x="611731" y="15028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40000"/>
                    <a:lumOff val="60000"/>
                  </a:schemeClr>
                </a:gs>
                <a:gs pos="47000">
                  <a:schemeClr val="accent1">
                    <a:lumMod val="75000"/>
                  </a:schemeClr>
                </a:gs>
              </a:gsLst>
              <a:lin ang="81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Freeform 293"/>
            <p:cNvSpPr/>
            <p:nvPr/>
          </p:nvSpPr>
          <p:spPr>
            <a:xfrm>
              <a:off x="6380644" y="4146637"/>
              <a:ext cx="422556" cy="512007"/>
            </a:xfrm>
            <a:custGeom>
              <a:avLst/>
              <a:gdLst>
                <a:gd name="connsiteX0" fmla="*/ 160833 w 422556"/>
                <a:gd name="connsiteY0" fmla="*/ 135 h 512007"/>
                <a:gd name="connsiteX1" fmla="*/ 87297 w 422556"/>
                <a:gd name="connsiteY1" fmla="*/ 12924 h 512007"/>
                <a:gd name="connsiteX2" fmla="*/ 55325 w 422556"/>
                <a:gd name="connsiteY2" fmla="*/ 51290 h 512007"/>
                <a:gd name="connsiteX3" fmla="*/ 4170 w 422556"/>
                <a:gd name="connsiteY3" fmla="*/ 140812 h 512007"/>
                <a:gd name="connsiteX4" fmla="*/ 4170 w 422556"/>
                <a:gd name="connsiteY4" fmla="*/ 175981 h 512007"/>
                <a:gd name="connsiteX5" fmla="*/ 13762 w 422556"/>
                <a:gd name="connsiteY5" fmla="*/ 223939 h 512007"/>
                <a:gd name="connsiteX6" fmla="*/ 74508 w 422556"/>
                <a:gd name="connsiteY6" fmla="*/ 329447 h 512007"/>
                <a:gd name="connsiteX7" fmla="*/ 141650 w 422556"/>
                <a:gd name="connsiteY7" fmla="*/ 454138 h 512007"/>
                <a:gd name="connsiteX8" fmla="*/ 202397 w 422556"/>
                <a:gd name="connsiteY8" fmla="*/ 511687 h 512007"/>
                <a:gd name="connsiteX9" fmla="*/ 410215 w 422556"/>
                <a:gd name="connsiteY9" fmla="*/ 473321 h 512007"/>
                <a:gd name="connsiteX10" fmla="*/ 387834 w 422556"/>
                <a:gd name="connsiteY10" fmla="*/ 390194 h 512007"/>
                <a:gd name="connsiteX11" fmla="*/ 298313 w 422556"/>
                <a:gd name="connsiteY11" fmla="*/ 355025 h 512007"/>
                <a:gd name="connsiteX12" fmla="*/ 224777 w 422556"/>
                <a:gd name="connsiteY12" fmla="*/ 284686 h 512007"/>
                <a:gd name="connsiteX13" fmla="*/ 148044 w 422556"/>
                <a:gd name="connsiteY13" fmla="*/ 188770 h 512007"/>
                <a:gd name="connsiteX14" fmla="*/ 167227 w 422556"/>
                <a:gd name="connsiteY14" fmla="*/ 179178 h 512007"/>
                <a:gd name="connsiteX15" fmla="*/ 227974 w 422556"/>
                <a:gd name="connsiteY15" fmla="*/ 182376 h 512007"/>
                <a:gd name="connsiteX16" fmla="*/ 272735 w 422556"/>
                <a:gd name="connsiteY16" fmla="*/ 169587 h 512007"/>
                <a:gd name="connsiteX17" fmla="*/ 311101 w 422556"/>
                <a:gd name="connsiteY17" fmla="*/ 169587 h 512007"/>
                <a:gd name="connsiteX18" fmla="*/ 311101 w 422556"/>
                <a:gd name="connsiteY18" fmla="*/ 131220 h 512007"/>
                <a:gd name="connsiteX19" fmla="*/ 288721 w 422556"/>
                <a:gd name="connsiteY19" fmla="*/ 76868 h 512007"/>
                <a:gd name="connsiteX20" fmla="*/ 269538 w 422556"/>
                <a:gd name="connsiteY20" fmla="*/ 48093 h 512007"/>
                <a:gd name="connsiteX21" fmla="*/ 218383 w 422556"/>
                <a:gd name="connsiteY21" fmla="*/ 19318 h 512007"/>
                <a:gd name="connsiteX22" fmla="*/ 160833 w 422556"/>
                <a:gd name="connsiteY22" fmla="*/ 135 h 51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22556" h="512007">
                  <a:moveTo>
                    <a:pt x="160833" y="135"/>
                  </a:moveTo>
                  <a:cubicBezTo>
                    <a:pt x="138985" y="-931"/>
                    <a:pt x="104882" y="4398"/>
                    <a:pt x="87297" y="12924"/>
                  </a:cubicBezTo>
                  <a:cubicBezTo>
                    <a:pt x="69712" y="21450"/>
                    <a:pt x="69179" y="29975"/>
                    <a:pt x="55325" y="51290"/>
                  </a:cubicBezTo>
                  <a:cubicBezTo>
                    <a:pt x="41470" y="72605"/>
                    <a:pt x="12696" y="120030"/>
                    <a:pt x="4170" y="140812"/>
                  </a:cubicBezTo>
                  <a:cubicBezTo>
                    <a:pt x="-4356" y="161594"/>
                    <a:pt x="2571" y="162127"/>
                    <a:pt x="4170" y="175981"/>
                  </a:cubicBezTo>
                  <a:cubicBezTo>
                    <a:pt x="5769" y="189836"/>
                    <a:pt x="2039" y="198361"/>
                    <a:pt x="13762" y="223939"/>
                  </a:cubicBezTo>
                  <a:cubicBezTo>
                    <a:pt x="25485" y="249517"/>
                    <a:pt x="53193" y="291081"/>
                    <a:pt x="74508" y="329447"/>
                  </a:cubicBezTo>
                  <a:cubicBezTo>
                    <a:pt x="95823" y="367813"/>
                    <a:pt x="120335" y="423765"/>
                    <a:pt x="141650" y="454138"/>
                  </a:cubicBezTo>
                  <a:cubicBezTo>
                    <a:pt x="162965" y="484511"/>
                    <a:pt x="157636" y="508490"/>
                    <a:pt x="202397" y="511687"/>
                  </a:cubicBezTo>
                  <a:cubicBezTo>
                    <a:pt x="247158" y="514884"/>
                    <a:pt x="379309" y="493570"/>
                    <a:pt x="410215" y="473321"/>
                  </a:cubicBezTo>
                  <a:cubicBezTo>
                    <a:pt x="441121" y="453072"/>
                    <a:pt x="406484" y="409910"/>
                    <a:pt x="387834" y="390194"/>
                  </a:cubicBezTo>
                  <a:cubicBezTo>
                    <a:pt x="369184" y="370478"/>
                    <a:pt x="325489" y="372610"/>
                    <a:pt x="298313" y="355025"/>
                  </a:cubicBezTo>
                  <a:cubicBezTo>
                    <a:pt x="271137" y="337440"/>
                    <a:pt x="249822" y="312395"/>
                    <a:pt x="224777" y="284686"/>
                  </a:cubicBezTo>
                  <a:cubicBezTo>
                    <a:pt x="199732" y="256977"/>
                    <a:pt x="157636" y="206355"/>
                    <a:pt x="148044" y="188770"/>
                  </a:cubicBezTo>
                  <a:cubicBezTo>
                    <a:pt x="138452" y="171185"/>
                    <a:pt x="153905" y="180244"/>
                    <a:pt x="167227" y="179178"/>
                  </a:cubicBezTo>
                  <a:cubicBezTo>
                    <a:pt x="180549" y="178112"/>
                    <a:pt x="210389" y="183975"/>
                    <a:pt x="227974" y="182376"/>
                  </a:cubicBezTo>
                  <a:cubicBezTo>
                    <a:pt x="245559" y="180778"/>
                    <a:pt x="258881" y="171718"/>
                    <a:pt x="272735" y="169587"/>
                  </a:cubicBezTo>
                  <a:cubicBezTo>
                    <a:pt x="286589" y="167456"/>
                    <a:pt x="304707" y="175982"/>
                    <a:pt x="311101" y="169587"/>
                  </a:cubicBezTo>
                  <a:cubicBezTo>
                    <a:pt x="317495" y="163193"/>
                    <a:pt x="314831" y="146673"/>
                    <a:pt x="311101" y="131220"/>
                  </a:cubicBezTo>
                  <a:cubicBezTo>
                    <a:pt x="307371" y="115767"/>
                    <a:pt x="295648" y="90723"/>
                    <a:pt x="288721" y="76868"/>
                  </a:cubicBezTo>
                  <a:cubicBezTo>
                    <a:pt x="281794" y="63014"/>
                    <a:pt x="281261" y="57685"/>
                    <a:pt x="269538" y="48093"/>
                  </a:cubicBezTo>
                  <a:cubicBezTo>
                    <a:pt x="257815" y="38501"/>
                    <a:pt x="240763" y="27844"/>
                    <a:pt x="218383" y="19318"/>
                  </a:cubicBezTo>
                  <a:cubicBezTo>
                    <a:pt x="196003" y="10792"/>
                    <a:pt x="182681" y="1201"/>
                    <a:pt x="160833" y="13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40000"/>
                    <a:lumOff val="60000"/>
                  </a:schemeClr>
                </a:gs>
                <a:gs pos="54000">
                  <a:schemeClr val="accent1">
                    <a:lumMod val="7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Freeform 294"/>
            <p:cNvSpPr/>
            <p:nvPr/>
          </p:nvSpPr>
          <p:spPr>
            <a:xfrm>
              <a:off x="6883575" y="3812474"/>
              <a:ext cx="784897" cy="949441"/>
            </a:xfrm>
            <a:custGeom>
              <a:avLst/>
              <a:gdLst>
                <a:gd name="connsiteX0" fmla="*/ 195032 w 784897"/>
                <a:gd name="connsiteY0" fmla="*/ 16390 h 967239"/>
                <a:gd name="connsiteX1" fmla="*/ 262173 w 784897"/>
                <a:gd name="connsiteY1" fmla="*/ 35573 h 967239"/>
                <a:gd name="connsiteX2" fmla="*/ 310131 w 784897"/>
                <a:gd name="connsiteY2" fmla="*/ 61151 h 967239"/>
                <a:gd name="connsiteX3" fmla="*/ 322920 w 784897"/>
                <a:gd name="connsiteY3" fmla="*/ 77137 h 967239"/>
                <a:gd name="connsiteX4" fmla="*/ 370878 w 784897"/>
                <a:gd name="connsiteY4" fmla="*/ 105911 h 967239"/>
                <a:gd name="connsiteX5" fmla="*/ 409245 w 784897"/>
                <a:gd name="connsiteY5" fmla="*/ 144278 h 967239"/>
                <a:gd name="connsiteX6" fmla="*/ 469991 w 784897"/>
                <a:gd name="connsiteY6" fmla="*/ 221011 h 967239"/>
                <a:gd name="connsiteX7" fmla="*/ 514752 w 784897"/>
                <a:gd name="connsiteY7" fmla="*/ 259377 h 967239"/>
                <a:gd name="connsiteX8" fmla="*/ 569105 w 784897"/>
                <a:gd name="connsiteY8" fmla="*/ 291349 h 967239"/>
                <a:gd name="connsiteX9" fmla="*/ 629852 w 784897"/>
                <a:gd name="connsiteY9" fmla="*/ 380871 h 967239"/>
                <a:gd name="connsiteX10" fmla="*/ 642640 w 784897"/>
                <a:gd name="connsiteY10" fmla="*/ 441618 h 967239"/>
                <a:gd name="connsiteX11" fmla="*/ 658626 w 784897"/>
                <a:gd name="connsiteY11" fmla="*/ 492773 h 967239"/>
                <a:gd name="connsiteX12" fmla="*/ 732162 w 784897"/>
                <a:gd name="connsiteY12" fmla="*/ 614267 h 967239"/>
                <a:gd name="connsiteX13" fmla="*/ 764134 w 784897"/>
                <a:gd name="connsiteY13" fmla="*/ 732563 h 967239"/>
                <a:gd name="connsiteX14" fmla="*/ 783317 w 784897"/>
                <a:gd name="connsiteY14" fmla="*/ 812493 h 967239"/>
                <a:gd name="connsiteX15" fmla="*/ 722570 w 784897"/>
                <a:gd name="connsiteY15" fmla="*/ 937184 h 967239"/>
                <a:gd name="connsiteX16" fmla="*/ 441217 w 784897"/>
                <a:gd name="connsiteY16" fmla="*/ 962762 h 967239"/>
                <a:gd name="connsiteX17" fmla="*/ 230201 w 784897"/>
                <a:gd name="connsiteY17" fmla="*/ 866846 h 967239"/>
                <a:gd name="connsiteX18" fmla="*/ 137482 w 784897"/>
                <a:gd name="connsiteY18" fmla="*/ 774127 h 967239"/>
                <a:gd name="connsiteX19" fmla="*/ 95919 w 784897"/>
                <a:gd name="connsiteY19" fmla="*/ 729366 h 967239"/>
                <a:gd name="connsiteX20" fmla="*/ 3 w 784897"/>
                <a:gd name="connsiteY20" fmla="*/ 671816 h 967239"/>
                <a:gd name="connsiteX21" fmla="*/ 92722 w 784897"/>
                <a:gd name="connsiteY21" fmla="*/ 294546 h 967239"/>
                <a:gd name="connsiteX22" fmla="*/ 195032 w 784897"/>
                <a:gd name="connsiteY22" fmla="*/ 16390 h 967239"/>
                <a:gd name="connsiteX0" fmla="*/ 134285 w 784897"/>
                <a:gd name="connsiteY0" fmla="*/ 20972 h 949441"/>
                <a:gd name="connsiteX1" fmla="*/ 262173 w 784897"/>
                <a:gd name="connsiteY1" fmla="*/ 17775 h 949441"/>
                <a:gd name="connsiteX2" fmla="*/ 310131 w 784897"/>
                <a:gd name="connsiteY2" fmla="*/ 43353 h 949441"/>
                <a:gd name="connsiteX3" fmla="*/ 322920 w 784897"/>
                <a:gd name="connsiteY3" fmla="*/ 59339 h 949441"/>
                <a:gd name="connsiteX4" fmla="*/ 370878 w 784897"/>
                <a:gd name="connsiteY4" fmla="*/ 88113 h 949441"/>
                <a:gd name="connsiteX5" fmla="*/ 409245 w 784897"/>
                <a:gd name="connsiteY5" fmla="*/ 126480 h 949441"/>
                <a:gd name="connsiteX6" fmla="*/ 469991 w 784897"/>
                <a:gd name="connsiteY6" fmla="*/ 203213 h 949441"/>
                <a:gd name="connsiteX7" fmla="*/ 514752 w 784897"/>
                <a:gd name="connsiteY7" fmla="*/ 241579 h 949441"/>
                <a:gd name="connsiteX8" fmla="*/ 569105 w 784897"/>
                <a:gd name="connsiteY8" fmla="*/ 273551 h 949441"/>
                <a:gd name="connsiteX9" fmla="*/ 629852 w 784897"/>
                <a:gd name="connsiteY9" fmla="*/ 363073 h 949441"/>
                <a:gd name="connsiteX10" fmla="*/ 642640 w 784897"/>
                <a:gd name="connsiteY10" fmla="*/ 423820 h 949441"/>
                <a:gd name="connsiteX11" fmla="*/ 658626 w 784897"/>
                <a:gd name="connsiteY11" fmla="*/ 474975 h 949441"/>
                <a:gd name="connsiteX12" fmla="*/ 732162 w 784897"/>
                <a:gd name="connsiteY12" fmla="*/ 596469 h 949441"/>
                <a:gd name="connsiteX13" fmla="*/ 764134 w 784897"/>
                <a:gd name="connsiteY13" fmla="*/ 714765 h 949441"/>
                <a:gd name="connsiteX14" fmla="*/ 783317 w 784897"/>
                <a:gd name="connsiteY14" fmla="*/ 794695 h 949441"/>
                <a:gd name="connsiteX15" fmla="*/ 722570 w 784897"/>
                <a:gd name="connsiteY15" fmla="*/ 919386 h 949441"/>
                <a:gd name="connsiteX16" fmla="*/ 441217 w 784897"/>
                <a:gd name="connsiteY16" fmla="*/ 944964 h 949441"/>
                <a:gd name="connsiteX17" fmla="*/ 230201 w 784897"/>
                <a:gd name="connsiteY17" fmla="*/ 849048 h 949441"/>
                <a:gd name="connsiteX18" fmla="*/ 137482 w 784897"/>
                <a:gd name="connsiteY18" fmla="*/ 756329 h 949441"/>
                <a:gd name="connsiteX19" fmla="*/ 95919 w 784897"/>
                <a:gd name="connsiteY19" fmla="*/ 711568 h 949441"/>
                <a:gd name="connsiteX20" fmla="*/ 3 w 784897"/>
                <a:gd name="connsiteY20" fmla="*/ 654018 h 949441"/>
                <a:gd name="connsiteX21" fmla="*/ 92722 w 784897"/>
                <a:gd name="connsiteY21" fmla="*/ 276748 h 949441"/>
                <a:gd name="connsiteX22" fmla="*/ 134285 w 784897"/>
                <a:gd name="connsiteY22" fmla="*/ 20972 h 949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84897" h="949441">
                  <a:moveTo>
                    <a:pt x="134285" y="20972"/>
                  </a:moveTo>
                  <a:cubicBezTo>
                    <a:pt x="162527" y="-22190"/>
                    <a:pt x="232865" y="14045"/>
                    <a:pt x="262173" y="17775"/>
                  </a:cubicBezTo>
                  <a:cubicBezTo>
                    <a:pt x="291481" y="21505"/>
                    <a:pt x="300007" y="36426"/>
                    <a:pt x="310131" y="43353"/>
                  </a:cubicBezTo>
                  <a:cubicBezTo>
                    <a:pt x="320255" y="50280"/>
                    <a:pt x="312796" y="51879"/>
                    <a:pt x="322920" y="59339"/>
                  </a:cubicBezTo>
                  <a:cubicBezTo>
                    <a:pt x="333044" y="66799"/>
                    <a:pt x="356491" y="76923"/>
                    <a:pt x="370878" y="88113"/>
                  </a:cubicBezTo>
                  <a:cubicBezTo>
                    <a:pt x="385266" y="99303"/>
                    <a:pt x="392726" y="107297"/>
                    <a:pt x="409245" y="126480"/>
                  </a:cubicBezTo>
                  <a:cubicBezTo>
                    <a:pt x="425764" y="145663"/>
                    <a:pt x="452407" y="184030"/>
                    <a:pt x="469991" y="203213"/>
                  </a:cubicBezTo>
                  <a:cubicBezTo>
                    <a:pt x="487575" y="222396"/>
                    <a:pt x="498233" y="229856"/>
                    <a:pt x="514752" y="241579"/>
                  </a:cubicBezTo>
                  <a:cubicBezTo>
                    <a:pt x="531271" y="253302"/>
                    <a:pt x="549922" y="253302"/>
                    <a:pt x="569105" y="273551"/>
                  </a:cubicBezTo>
                  <a:cubicBezTo>
                    <a:pt x="588288" y="293800"/>
                    <a:pt x="617596" y="338028"/>
                    <a:pt x="629852" y="363073"/>
                  </a:cubicBezTo>
                  <a:cubicBezTo>
                    <a:pt x="642108" y="388118"/>
                    <a:pt x="637844" y="405170"/>
                    <a:pt x="642640" y="423820"/>
                  </a:cubicBezTo>
                  <a:cubicBezTo>
                    <a:pt x="647436" y="442470"/>
                    <a:pt x="643706" y="446200"/>
                    <a:pt x="658626" y="474975"/>
                  </a:cubicBezTo>
                  <a:cubicBezTo>
                    <a:pt x="673546" y="503750"/>
                    <a:pt x="714577" y="556504"/>
                    <a:pt x="732162" y="596469"/>
                  </a:cubicBezTo>
                  <a:cubicBezTo>
                    <a:pt x="749747" y="636434"/>
                    <a:pt x="755608" y="681727"/>
                    <a:pt x="764134" y="714765"/>
                  </a:cubicBezTo>
                  <a:cubicBezTo>
                    <a:pt x="772660" y="747803"/>
                    <a:pt x="790244" y="760592"/>
                    <a:pt x="783317" y="794695"/>
                  </a:cubicBezTo>
                  <a:cubicBezTo>
                    <a:pt x="776390" y="828798"/>
                    <a:pt x="779587" y="894341"/>
                    <a:pt x="722570" y="919386"/>
                  </a:cubicBezTo>
                  <a:cubicBezTo>
                    <a:pt x="665553" y="944431"/>
                    <a:pt x="523279" y="956687"/>
                    <a:pt x="441217" y="944964"/>
                  </a:cubicBezTo>
                  <a:cubicBezTo>
                    <a:pt x="359156" y="933241"/>
                    <a:pt x="280824" y="880487"/>
                    <a:pt x="230201" y="849048"/>
                  </a:cubicBezTo>
                  <a:cubicBezTo>
                    <a:pt x="179578" y="817609"/>
                    <a:pt x="159862" y="779242"/>
                    <a:pt x="137482" y="756329"/>
                  </a:cubicBezTo>
                  <a:cubicBezTo>
                    <a:pt x="115102" y="733416"/>
                    <a:pt x="118832" y="728620"/>
                    <a:pt x="95919" y="711568"/>
                  </a:cubicBezTo>
                  <a:cubicBezTo>
                    <a:pt x="73006" y="694516"/>
                    <a:pt x="536" y="726488"/>
                    <a:pt x="3" y="654018"/>
                  </a:cubicBezTo>
                  <a:cubicBezTo>
                    <a:pt x="-530" y="581548"/>
                    <a:pt x="70342" y="382256"/>
                    <a:pt x="92722" y="276748"/>
                  </a:cubicBezTo>
                  <a:cubicBezTo>
                    <a:pt x="115102" y="171240"/>
                    <a:pt x="106043" y="64134"/>
                    <a:pt x="134285" y="2097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40000"/>
                    <a:lumOff val="60000"/>
                  </a:schemeClr>
                </a:gs>
                <a:gs pos="79000">
                  <a:schemeClr val="accent1">
                    <a:lumMod val="75000"/>
                  </a:schemeClr>
                </a:gs>
              </a:gsLst>
              <a:lin ang="7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Freeform 303"/>
            <p:cNvSpPr/>
            <p:nvPr/>
          </p:nvSpPr>
          <p:spPr>
            <a:xfrm>
              <a:off x="6426359" y="4594358"/>
              <a:ext cx="1273071" cy="1173432"/>
            </a:xfrm>
            <a:custGeom>
              <a:avLst/>
              <a:gdLst>
                <a:gd name="connsiteX0" fmla="*/ 1246928 w 1273071"/>
                <a:gd name="connsiteY0" fmla="*/ 386884 h 1173432"/>
                <a:gd name="connsiteX1" fmla="*/ 1266111 w 1273071"/>
                <a:gd name="connsiteY1" fmla="*/ 281376 h 1173432"/>
                <a:gd name="connsiteX2" fmla="*/ 1272505 w 1273071"/>
                <a:gd name="connsiteY2" fmla="*/ 143897 h 1173432"/>
                <a:gd name="connsiteX3" fmla="*/ 1253322 w 1273071"/>
                <a:gd name="connsiteY3" fmla="*/ 22403 h 1173432"/>
                <a:gd name="connsiteX4" fmla="*/ 1170195 w 1273071"/>
                <a:gd name="connsiteY4" fmla="*/ 22 h 1173432"/>
                <a:gd name="connsiteX5" fmla="*/ 1013532 w 1273071"/>
                <a:gd name="connsiteY5" fmla="*/ 22403 h 1173432"/>
                <a:gd name="connsiteX6" fmla="*/ 876052 w 1273071"/>
                <a:gd name="connsiteY6" fmla="*/ 67164 h 1173432"/>
                <a:gd name="connsiteX7" fmla="*/ 754558 w 1273071"/>
                <a:gd name="connsiteY7" fmla="*/ 76755 h 1173432"/>
                <a:gd name="connsiteX8" fmla="*/ 601093 w 1273071"/>
                <a:gd name="connsiteY8" fmla="*/ 70361 h 1173432"/>
                <a:gd name="connsiteX9" fmla="*/ 476402 w 1273071"/>
                <a:gd name="connsiteY9" fmla="*/ 79952 h 1173432"/>
                <a:gd name="connsiteX10" fmla="*/ 322936 w 1273071"/>
                <a:gd name="connsiteY10" fmla="*/ 102333 h 1173432"/>
                <a:gd name="connsiteX11" fmla="*/ 153484 w 1273071"/>
                <a:gd name="connsiteY11" fmla="*/ 143897 h 1173432"/>
                <a:gd name="connsiteX12" fmla="*/ 35188 w 1273071"/>
                <a:gd name="connsiteY12" fmla="*/ 201446 h 1173432"/>
                <a:gd name="connsiteX13" fmla="*/ 19 w 1273071"/>
                <a:gd name="connsiteY13" fmla="*/ 255799 h 1173432"/>
                <a:gd name="connsiteX14" fmla="*/ 38385 w 1273071"/>
                <a:gd name="connsiteY14" fmla="*/ 390081 h 1173432"/>
                <a:gd name="connsiteX15" fmla="*/ 86343 w 1273071"/>
                <a:gd name="connsiteY15" fmla="*/ 418856 h 1173432"/>
                <a:gd name="connsiteX16" fmla="*/ 150287 w 1273071"/>
                <a:gd name="connsiteY16" fmla="*/ 489194 h 1173432"/>
                <a:gd name="connsiteX17" fmla="*/ 230217 w 1273071"/>
                <a:gd name="connsiteY17" fmla="*/ 549941 h 1173432"/>
                <a:gd name="connsiteX18" fmla="*/ 358105 w 1273071"/>
                <a:gd name="connsiteY18" fmla="*/ 674632 h 1173432"/>
                <a:gd name="connsiteX19" fmla="*/ 482796 w 1273071"/>
                <a:gd name="connsiteY19" fmla="*/ 757759 h 1173432"/>
                <a:gd name="connsiteX20" fmla="*/ 565924 w 1273071"/>
                <a:gd name="connsiteY20" fmla="*/ 853676 h 1173432"/>
                <a:gd name="connsiteX21" fmla="*/ 613882 w 1273071"/>
                <a:gd name="connsiteY21" fmla="*/ 952789 h 1173432"/>
                <a:gd name="connsiteX22" fmla="*/ 626670 w 1273071"/>
                <a:gd name="connsiteY22" fmla="*/ 1048705 h 1173432"/>
                <a:gd name="connsiteX23" fmla="*/ 617079 w 1273071"/>
                <a:gd name="connsiteY23" fmla="*/ 1128635 h 1173432"/>
                <a:gd name="connsiteX24" fmla="*/ 633065 w 1273071"/>
                <a:gd name="connsiteY24" fmla="*/ 1173396 h 1173432"/>
                <a:gd name="connsiteX25" fmla="*/ 735375 w 1273071"/>
                <a:gd name="connsiteY25" fmla="*/ 1135029 h 1173432"/>
                <a:gd name="connsiteX26" fmla="*/ 812108 w 1273071"/>
                <a:gd name="connsiteY26" fmla="*/ 1071085 h 1173432"/>
                <a:gd name="connsiteX27" fmla="*/ 863263 w 1273071"/>
                <a:gd name="connsiteY27" fmla="*/ 959183 h 1173432"/>
                <a:gd name="connsiteX28" fmla="*/ 908024 w 1273071"/>
                <a:gd name="connsiteY28" fmla="*/ 888845 h 1173432"/>
                <a:gd name="connsiteX29" fmla="*/ 844080 w 1273071"/>
                <a:gd name="connsiteY29" fmla="*/ 776943 h 1173432"/>
                <a:gd name="connsiteX30" fmla="*/ 732178 w 1273071"/>
                <a:gd name="connsiteY30" fmla="*/ 677829 h 1173432"/>
                <a:gd name="connsiteX31" fmla="*/ 642656 w 1273071"/>
                <a:gd name="connsiteY31" fmla="*/ 588308 h 1173432"/>
                <a:gd name="connsiteX32" fmla="*/ 546740 w 1273071"/>
                <a:gd name="connsiteY32" fmla="*/ 447631 h 1173432"/>
                <a:gd name="connsiteX33" fmla="*/ 482796 w 1273071"/>
                <a:gd name="connsiteY33" fmla="*/ 380490 h 1173432"/>
                <a:gd name="connsiteX34" fmla="*/ 565924 w 1273071"/>
                <a:gd name="connsiteY34" fmla="*/ 431645 h 1173432"/>
                <a:gd name="connsiteX35" fmla="*/ 706600 w 1273071"/>
                <a:gd name="connsiteY35" fmla="*/ 415659 h 1173432"/>
                <a:gd name="connsiteX36" fmla="*/ 834489 w 1273071"/>
                <a:gd name="connsiteY36" fmla="*/ 402870 h 1173432"/>
                <a:gd name="connsiteX37" fmla="*/ 1058293 w 1273071"/>
                <a:gd name="connsiteY37" fmla="*/ 406067 h 1173432"/>
                <a:gd name="connsiteX38" fmla="*/ 1246928 w 1273071"/>
                <a:gd name="connsiteY38" fmla="*/ 386884 h 117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73071" h="1173432">
                  <a:moveTo>
                    <a:pt x="1246928" y="386884"/>
                  </a:moveTo>
                  <a:cubicBezTo>
                    <a:pt x="1281564" y="366102"/>
                    <a:pt x="1261848" y="321874"/>
                    <a:pt x="1266111" y="281376"/>
                  </a:cubicBezTo>
                  <a:cubicBezTo>
                    <a:pt x="1270374" y="240878"/>
                    <a:pt x="1274636" y="187059"/>
                    <a:pt x="1272505" y="143897"/>
                  </a:cubicBezTo>
                  <a:cubicBezTo>
                    <a:pt x="1270374" y="100735"/>
                    <a:pt x="1270374" y="46382"/>
                    <a:pt x="1253322" y="22403"/>
                  </a:cubicBezTo>
                  <a:cubicBezTo>
                    <a:pt x="1236270" y="-1576"/>
                    <a:pt x="1210160" y="22"/>
                    <a:pt x="1170195" y="22"/>
                  </a:cubicBezTo>
                  <a:cubicBezTo>
                    <a:pt x="1130230" y="22"/>
                    <a:pt x="1062556" y="11213"/>
                    <a:pt x="1013532" y="22403"/>
                  </a:cubicBezTo>
                  <a:cubicBezTo>
                    <a:pt x="964508" y="33593"/>
                    <a:pt x="919214" y="58105"/>
                    <a:pt x="876052" y="67164"/>
                  </a:cubicBezTo>
                  <a:cubicBezTo>
                    <a:pt x="832890" y="76223"/>
                    <a:pt x="800384" y="76222"/>
                    <a:pt x="754558" y="76755"/>
                  </a:cubicBezTo>
                  <a:cubicBezTo>
                    <a:pt x="708732" y="77288"/>
                    <a:pt x="647452" y="69828"/>
                    <a:pt x="601093" y="70361"/>
                  </a:cubicBezTo>
                  <a:cubicBezTo>
                    <a:pt x="554734" y="70894"/>
                    <a:pt x="522761" y="74623"/>
                    <a:pt x="476402" y="79952"/>
                  </a:cubicBezTo>
                  <a:cubicBezTo>
                    <a:pt x="430043" y="85281"/>
                    <a:pt x="376756" y="91676"/>
                    <a:pt x="322936" y="102333"/>
                  </a:cubicBezTo>
                  <a:cubicBezTo>
                    <a:pt x="269116" y="112990"/>
                    <a:pt x="201442" y="127378"/>
                    <a:pt x="153484" y="143897"/>
                  </a:cubicBezTo>
                  <a:cubicBezTo>
                    <a:pt x="105526" y="160416"/>
                    <a:pt x="60766" y="182796"/>
                    <a:pt x="35188" y="201446"/>
                  </a:cubicBezTo>
                  <a:cubicBezTo>
                    <a:pt x="9610" y="220096"/>
                    <a:pt x="-514" y="224360"/>
                    <a:pt x="19" y="255799"/>
                  </a:cubicBezTo>
                  <a:cubicBezTo>
                    <a:pt x="552" y="287238"/>
                    <a:pt x="23998" y="362905"/>
                    <a:pt x="38385" y="390081"/>
                  </a:cubicBezTo>
                  <a:cubicBezTo>
                    <a:pt x="52772" y="417257"/>
                    <a:pt x="67693" y="402337"/>
                    <a:pt x="86343" y="418856"/>
                  </a:cubicBezTo>
                  <a:cubicBezTo>
                    <a:pt x="104993" y="435375"/>
                    <a:pt x="126308" y="467347"/>
                    <a:pt x="150287" y="489194"/>
                  </a:cubicBezTo>
                  <a:cubicBezTo>
                    <a:pt x="174266" y="511042"/>
                    <a:pt x="195581" y="519035"/>
                    <a:pt x="230217" y="549941"/>
                  </a:cubicBezTo>
                  <a:cubicBezTo>
                    <a:pt x="264853" y="580847"/>
                    <a:pt x="316008" y="639996"/>
                    <a:pt x="358105" y="674632"/>
                  </a:cubicBezTo>
                  <a:cubicBezTo>
                    <a:pt x="400201" y="709268"/>
                    <a:pt x="448159" y="727918"/>
                    <a:pt x="482796" y="757759"/>
                  </a:cubicBezTo>
                  <a:cubicBezTo>
                    <a:pt x="517432" y="787600"/>
                    <a:pt x="544076" y="821171"/>
                    <a:pt x="565924" y="853676"/>
                  </a:cubicBezTo>
                  <a:cubicBezTo>
                    <a:pt x="587772" y="886181"/>
                    <a:pt x="603758" y="920284"/>
                    <a:pt x="613882" y="952789"/>
                  </a:cubicBezTo>
                  <a:cubicBezTo>
                    <a:pt x="624006" y="985294"/>
                    <a:pt x="626137" y="1019397"/>
                    <a:pt x="626670" y="1048705"/>
                  </a:cubicBezTo>
                  <a:cubicBezTo>
                    <a:pt x="627203" y="1078013"/>
                    <a:pt x="616013" y="1107853"/>
                    <a:pt x="617079" y="1128635"/>
                  </a:cubicBezTo>
                  <a:cubicBezTo>
                    <a:pt x="618145" y="1149417"/>
                    <a:pt x="613349" y="1172330"/>
                    <a:pt x="633065" y="1173396"/>
                  </a:cubicBezTo>
                  <a:cubicBezTo>
                    <a:pt x="652781" y="1174462"/>
                    <a:pt x="705535" y="1152081"/>
                    <a:pt x="735375" y="1135029"/>
                  </a:cubicBezTo>
                  <a:cubicBezTo>
                    <a:pt x="765215" y="1117977"/>
                    <a:pt x="790793" y="1100393"/>
                    <a:pt x="812108" y="1071085"/>
                  </a:cubicBezTo>
                  <a:cubicBezTo>
                    <a:pt x="833423" y="1041777"/>
                    <a:pt x="847277" y="989556"/>
                    <a:pt x="863263" y="959183"/>
                  </a:cubicBezTo>
                  <a:cubicBezTo>
                    <a:pt x="879249" y="928810"/>
                    <a:pt x="911221" y="919218"/>
                    <a:pt x="908024" y="888845"/>
                  </a:cubicBezTo>
                  <a:cubicBezTo>
                    <a:pt x="904827" y="858472"/>
                    <a:pt x="873388" y="812112"/>
                    <a:pt x="844080" y="776943"/>
                  </a:cubicBezTo>
                  <a:cubicBezTo>
                    <a:pt x="814772" y="741774"/>
                    <a:pt x="765748" y="709268"/>
                    <a:pt x="732178" y="677829"/>
                  </a:cubicBezTo>
                  <a:cubicBezTo>
                    <a:pt x="698608" y="646390"/>
                    <a:pt x="673562" y="626674"/>
                    <a:pt x="642656" y="588308"/>
                  </a:cubicBezTo>
                  <a:cubicBezTo>
                    <a:pt x="611750" y="549942"/>
                    <a:pt x="573383" y="482267"/>
                    <a:pt x="546740" y="447631"/>
                  </a:cubicBezTo>
                  <a:cubicBezTo>
                    <a:pt x="520097" y="412995"/>
                    <a:pt x="479599" y="383154"/>
                    <a:pt x="482796" y="380490"/>
                  </a:cubicBezTo>
                  <a:cubicBezTo>
                    <a:pt x="485993" y="377826"/>
                    <a:pt x="528623" y="425784"/>
                    <a:pt x="565924" y="431645"/>
                  </a:cubicBezTo>
                  <a:cubicBezTo>
                    <a:pt x="603225" y="437506"/>
                    <a:pt x="706600" y="415659"/>
                    <a:pt x="706600" y="415659"/>
                  </a:cubicBezTo>
                  <a:cubicBezTo>
                    <a:pt x="751361" y="410863"/>
                    <a:pt x="775873" y="404469"/>
                    <a:pt x="834489" y="402870"/>
                  </a:cubicBezTo>
                  <a:cubicBezTo>
                    <a:pt x="893104" y="401271"/>
                    <a:pt x="996481" y="407133"/>
                    <a:pt x="1058293" y="406067"/>
                  </a:cubicBezTo>
                  <a:cubicBezTo>
                    <a:pt x="1120105" y="405001"/>
                    <a:pt x="1212292" y="407666"/>
                    <a:pt x="1246928" y="38688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40000"/>
                    <a:lumOff val="60000"/>
                  </a:schemeClr>
                </a:gs>
                <a:gs pos="34000">
                  <a:schemeClr val="accent1">
                    <a:lumMod val="75000"/>
                  </a:schemeClr>
                </a:gs>
              </a:gsLst>
              <a:lin ang="4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Freeform 304"/>
            <p:cNvSpPr/>
            <p:nvPr/>
          </p:nvSpPr>
          <p:spPr>
            <a:xfrm>
              <a:off x="6311864" y="3797396"/>
              <a:ext cx="846905" cy="1209992"/>
            </a:xfrm>
            <a:custGeom>
              <a:avLst/>
              <a:gdLst>
                <a:gd name="connsiteX0" fmla="*/ 683616 w 846905"/>
                <a:gd name="connsiteY0" fmla="*/ 881 h 1209992"/>
                <a:gd name="connsiteX1" fmla="*/ 613277 w 846905"/>
                <a:gd name="connsiteY1" fmla="*/ 23261 h 1209992"/>
                <a:gd name="connsiteX2" fmla="*/ 552530 w 846905"/>
                <a:gd name="connsiteY2" fmla="*/ 74417 h 1209992"/>
                <a:gd name="connsiteX3" fmla="*/ 510967 w 846905"/>
                <a:gd name="connsiteY3" fmla="*/ 154347 h 1209992"/>
                <a:gd name="connsiteX4" fmla="*/ 482192 w 846905"/>
                <a:gd name="connsiteY4" fmla="*/ 243868 h 1209992"/>
                <a:gd name="connsiteX5" fmla="*/ 488586 w 846905"/>
                <a:gd name="connsiteY5" fmla="*/ 358968 h 1209992"/>
                <a:gd name="connsiteX6" fmla="*/ 507770 w 846905"/>
                <a:gd name="connsiteY6" fmla="*/ 422912 h 1209992"/>
                <a:gd name="connsiteX7" fmla="*/ 450220 w 846905"/>
                <a:gd name="connsiteY7" fmla="*/ 538011 h 1209992"/>
                <a:gd name="connsiteX8" fmla="*/ 440628 w 846905"/>
                <a:gd name="connsiteY8" fmla="*/ 643519 h 1209992"/>
                <a:gd name="connsiteX9" fmla="*/ 411853 w 846905"/>
                <a:gd name="connsiteY9" fmla="*/ 688280 h 1209992"/>
                <a:gd name="connsiteX10" fmla="*/ 309543 w 846905"/>
                <a:gd name="connsiteY10" fmla="*/ 768210 h 1209992"/>
                <a:gd name="connsiteX11" fmla="*/ 200838 w 846905"/>
                <a:gd name="connsiteY11" fmla="*/ 838548 h 1209992"/>
                <a:gd name="connsiteX12" fmla="*/ 124105 w 846905"/>
                <a:gd name="connsiteY12" fmla="*/ 905689 h 1209992"/>
                <a:gd name="connsiteX13" fmla="*/ 88936 w 846905"/>
                <a:gd name="connsiteY13" fmla="*/ 940859 h 1209992"/>
                <a:gd name="connsiteX14" fmla="*/ 12203 w 846905"/>
                <a:gd name="connsiteY14" fmla="*/ 1020789 h 1209992"/>
                <a:gd name="connsiteX15" fmla="*/ 2612 w 846905"/>
                <a:gd name="connsiteY15" fmla="*/ 1139085 h 1209992"/>
                <a:gd name="connsiteX16" fmla="*/ 9006 w 846905"/>
                <a:gd name="connsiteY16" fmla="*/ 1193438 h 1209992"/>
                <a:gd name="connsiteX17" fmla="*/ 92133 w 846905"/>
                <a:gd name="connsiteY17" fmla="*/ 1209424 h 1209992"/>
                <a:gd name="connsiteX18" fmla="*/ 108119 w 846905"/>
                <a:gd name="connsiteY18" fmla="*/ 1177452 h 1209992"/>
                <a:gd name="connsiteX19" fmla="*/ 140091 w 846905"/>
                <a:gd name="connsiteY19" fmla="*/ 1123099 h 1209992"/>
                <a:gd name="connsiteX20" fmla="*/ 124105 w 846905"/>
                <a:gd name="connsiteY20" fmla="*/ 1078338 h 1209992"/>
                <a:gd name="connsiteX21" fmla="*/ 149683 w 846905"/>
                <a:gd name="connsiteY21" fmla="*/ 1014394 h 1209992"/>
                <a:gd name="connsiteX22" fmla="*/ 258388 w 846905"/>
                <a:gd name="connsiteY22" fmla="*/ 979225 h 1209992"/>
                <a:gd name="connsiteX23" fmla="*/ 373487 w 846905"/>
                <a:gd name="connsiteY23" fmla="*/ 947253 h 1209992"/>
                <a:gd name="connsiteX24" fmla="*/ 514164 w 846905"/>
                <a:gd name="connsiteY24" fmla="*/ 899295 h 1209992"/>
                <a:gd name="connsiteX25" fmla="*/ 578108 w 846905"/>
                <a:gd name="connsiteY25" fmla="*/ 809773 h 1209992"/>
                <a:gd name="connsiteX26" fmla="*/ 651644 w 846905"/>
                <a:gd name="connsiteY26" fmla="*/ 662702 h 1209992"/>
                <a:gd name="connsiteX27" fmla="*/ 709193 w 846905"/>
                <a:gd name="connsiteY27" fmla="*/ 550800 h 1209992"/>
                <a:gd name="connsiteX28" fmla="*/ 757151 w 846905"/>
                <a:gd name="connsiteY28" fmla="*/ 406926 h 1209992"/>
                <a:gd name="connsiteX29" fmla="*/ 795518 w 846905"/>
                <a:gd name="connsiteY29" fmla="*/ 243868 h 1209992"/>
                <a:gd name="connsiteX30" fmla="*/ 846673 w 846905"/>
                <a:gd name="connsiteY30" fmla="*/ 167135 h 1209992"/>
                <a:gd name="connsiteX31" fmla="*/ 811504 w 846905"/>
                <a:gd name="connsiteY31" fmla="*/ 36050 h 1209992"/>
                <a:gd name="connsiteX32" fmla="*/ 744363 w 846905"/>
                <a:gd name="connsiteY32" fmla="*/ 7275 h 1209992"/>
                <a:gd name="connsiteX33" fmla="*/ 683616 w 846905"/>
                <a:gd name="connsiteY33" fmla="*/ 881 h 1209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46905" h="1209992">
                  <a:moveTo>
                    <a:pt x="683616" y="881"/>
                  </a:moveTo>
                  <a:cubicBezTo>
                    <a:pt x="661768" y="3545"/>
                    <a:pt x="635125" y="11005"/>
                    <a:pt x="613277" y="23261"/>
                  </a:cubicBezTo>
                  <a:cubicBezTo>
                    <a:pt x="591429" y="35517"/>
                    <a:pt x="569582" y="52569"/>
                    <a:pt x="552530" y="74417"/>
                  </a:cubicBezTo>
                  <a:cubicBezTo>
                    <a:pt x="535478" y="96265"/>
                    <a:pt x="522690" y="126105"/>
                    <a:pt x="510967" y="154347"/>
                  </a:cubicBezTo>
                  <a:cubicBezTo>
                    <a:pt x="499244" y="182589"/>
                    <a:pt x="485922" y="209765"/>
                    <a:pt x="482192" y="243868"/>
                  </a:cubicBezTo>
                  <a:cubicBezTo>
                    <a:pt x="478462" y="277971"/>
                    <a:pt x="484323" y="329128"/>
                    <a:pt x="488586" y="358968"/>
                  </a:cubicBezTo>
                  <a:cubicBezTo>
                    <a:pt x="492849" y="388808"/>
                    <a:pt x="514164" y="393072"/>
                    <a:pt x="507770" y="422912"/>
                  </a:cubicBezTo>
                  <a:cubicBezTo>
                    <a:pt x="501376" y="452753"/>
                    <a:pt x="461410" y="501243"/>
                    <a:pt x="450220" y="538011"/>
                  </a:cubicBezTo>
                  <a:cubicBezTo>
                    <a:pt x="439030" y="574779"/>
                    <a:pt x="447022" y="618474"/>
                    <a:pt x="440628" y="643519"/>
                  </a:cubicBezTo>
                  <a:cubicBezTo>
                    <a:pt x="434233" y="668564"/>
                    <a:pt x="433701" y="667498"/>
                    <a:pt x="411853" y="688280"/>
                  </a:cubicBezTo>
                  <a:cubicBezTo>
                    <a:pt x="390005" y="709062"/>
                    <a:pt x="344712" y="743165"/>
                    <a:pt x="309543" y="768210"/>
                  </a:cubicBezTo>
                  <a:cubicBezTo>
                    <a:pt x="274374" y="793255"/>
                    <a:pt x="231744" y="815635"/>
                    <a:pt x="200838" y="838548"/>
                  </a:cubicBezTo>
                  <a:cubicBezTo>
                    <a:pt x="169932" y="861461"/>
                    <a:pt x="142755" y="888637"/>
                    <a:pt x="124105" y="905689"/>
                  </a:cubicBezTo>
                  <a:cubicBezTo>
                    <a:pt x="105455" y="922741"/>
                    <a:pt x="107586" y="921676"/>
                    <a:pt x="88936" y="940859"/>
                  </a:cubicBezTo>
                  <a:cubicBezTo>
                    <a:pt x="70286" y="960042"/>
                    <a:pt x="26590" y="987751"/>
                    <a:pt x="12203" y="1020789"/>
                  </a:cubicBezTo>
                  <a:cubicBezTo>
                    <a:pt x="-2184" y="1053827"/>
                    <a:pt x="3145" y="1110310"/>
                    <a:pt x="2612" y="1139085"/>
                  </a:cubicBezTo>
                  <a:cubicBezTo>
                    <a:pt x="2079" y="1167860"/>
                    <a:pt x="-5914" y="1181715"/>
                    <a:pt x="9006" y="1193438"/>
                  </a:cubicBezTo>
                  <a:cubicBezTo>
                    <a:pt x="23926" y="1205161"/>
                    <a:pt x="75614" y="1212088"/>
                    <a:pt x="92133" y="1209424"/>
                  </a:cubicBezTo>
                  <a:cubicBezTo>
                    <a:pt x="108652" y="1206760"/>
                    <a:pt x="100126" y="1191840"/>
                    <a:pt x="108119" y="1177452"/>
                  </a:cubicBezTo>
                  <a:cubicBezTo>
                    <a:pt x="116112" y="1163064"/>
                    <a:pt x="137427" y="1139618"/>
                    <a:pt x="140091" y="1123099"/>
                  </a:cubicBezTo>
                  <a:cubicBezTo>
                    <a:pt x="142755" y="1106580"/>
                    <a:pt x="122506" y="1096455"/>
                    <a:pt x="124105" y="1078338"/>
                  </a:cubicBezTo>
                  <a:cubicBezTo>
                    <a:pt x="125704" y="1060221"/>
                    <a:pt x="127303" y="1030913"/>
                    <a:pt x="149683" y="1014394"/>
                  </a:cubicBezTo>
                  <a:cubicBezTo>
                    <a:pt x="172063" y="997875"/>
                    <a:pt x="221087" y="990415"/>
                    <a:pt x="258388" y="979225"/>
                  </a:cubicBezTo>
                  <a:cubicBezTo>
                    <a:pt x="295689" y="968035"/>
                    <a:pt x="330858" y="960575"/>
                    <a:pt x="373487" y="947253"/>
                  </a:cubicBezTo>
                  <a:cubicBezTo>
                    <a:pt x="416116" y="933931"/>
                    <a:pt x="480061" y="922208"/>
                    <a:pt x="514164" y="899295"/>
                  </a:cubicBezTo>
                  <a:cubicBezTo>
                    <a:pt x="548267" y="876382"/>
                    <a:pt x="555195" y="849205"/>
                    <a:pt x="578108" y="809773"/>
                  </a:cubicBezTo>
                  <a:cubicBezTo>
                    <a:pt x="601021" y="770341"/>
                    <a:pt x="629797" y="705864"/>
                    <a:pt x="651644" y="662702"/>
                  </a:cubicBezTo>
                  <a:cubicBezTo>
                    <a:pt x="673491" y="619540"/>
                    <a:pt x="691609" y="593429"/>
                    <a:pt x="709193" y="550800"/>
                  </a:cubicBezTo>
                  <a:cubicBezTo>
                    <a:pt x="726778" y="508171"/>
                    <a:pt x="742764" y="458081"/>
                    <a:pt x="757151" y="406926"/>
                  </a:cubicBezTo>
                  <a:cubicBezTo>
                    <a:pt x="771538" y="355771"/>
                    <a:pt x="780598" y="283833"/>
                    <a:pt x="795518" y="243868"/>
                  </a:cubicBezTo>
                  <a:cubicBezTo>
                    <a:pt x="810438" y="203903"/>
                    <a:pt x="844009" y="201771"/>
                    <a:pt x="846673" y="167135"/>
                  </a:cubicBezTo>
                  <a:cubicBezTo>
                    <a:pt x="849337" y="132499"/>
                    <a:pt x="828556" y="62693"/>
                    <a:pt x="811504" y="36050"/>
                  </a:cubicBezTo>
                  <a:cubicBezTo>
                    <a:pt x="794452" y="9407"/>
                    <a:pt x="768342" y="12604"/>
                    <a:pt x="744363" y="7275"/>
                  </a:cubicBezTo>
                  <a:cubicBezTo>
                    <a:pt x="720384" y="1946"/>
                    <a:pt x="705464" y="-1783"/>
                    <a:pt x="683616" y="88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40000"/>
                    <a:lumOff val="60000"/>
                  </a:schemeClr>
                </a:gs>
                <a:gs pos="64000">
                  <a:schemeClr val="accent1">
                    <a:lumMod val="7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4" name="TextBox 283"/>
          <p:cNvSpPr txBox="1"/>
          <p:nvPr/>
        </p:nvSpPr>
        <p:spPr>
          <a:xfrm>
            <a:off x="6172200" y="1845075"/>
            <a:ext cx="470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6" name="TextBox 305"/>
          <p:cNvSpPr txBox="1"/>
          <p:nvPr/>
        </p:nvSpPr>
        <p:spPr>
          <a:xfrm>
            <a:off x="212286" y="3974068"/>
            <a:ext cx="9012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Recall prisoner’s dilemma examples (</a:t>
            </a:r>
            <a:r>
              <a:rPr lang="en-US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&gt; </a:t>
            </a:r>
            <a:r>
              <a:rPr lang="en-US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R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&gt; </a:t>
            </a:r>
            <a:r>
              <a:rPr lang="en-US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P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&gt; </a:t>
            </a:r>
            <a:r>
              <a:rPr lang="en-US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S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): </a:t>
            </a:r>
            <a:r>
              <a:rPr lang="en-US" dirty="0" smtClean="0">
                <a:solidFill>
                  <a:srgbClr val="00FFFF"/>
                </a:solidFill>
              </a:rPr>
              <a:t>Denim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is eventually </a:t>
            </a:r>
            <a:r>
              <a:rPr lang="en-US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prevalent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.</a:t>
            </a:r>
            <a:endParaRPr lang="en-US" b="1" i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52400" y="381000"/>
            <a:ext cx="9525000" cy="6248399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63500" dir="5400000" sx="105000" sy="105000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Quantitative reasoning</a:t>
            </a:r>
            <a:endParaRPr lang="en-US" sz="2400" dirty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52400" y="533400"/>
            <a:ext cx="9448800" cy="6553200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9" name="Group 288"/>
          <p:cNvGrpSpPr/>
          <p:nvPr/>
        </p:nvGrpSpPr>
        <p:grpSpPr>
          <a:xfrm>
            <a:off x="1011573" y="4701839"/>
            <a:ext cx="725962" cy="1213904"/>
            <a:chOff x="76200" y="609600"/>
            <a:chExt cx="1619008" cy="2707194"/>
          </a:xfrm>
        </p:grpSpPr>
        <p:pic>
          <p:nvPicPr>
            <p:cNvPr id="290" name="Picture 24" descr="C:\Users\dliao\Documents\My Notebook\Physics\Princeton PhD Candidate\PSOC 2010-04 Baltimore\EGTPrimitives\Flask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609600"/>
              <a:ext cx="1619008" cy="2707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2" name="Oval 291"/>
            <p:cNvSpPr/>
            <p:nvPr/>
          </p:nvSpPr>
          <p:spPr>
            <a:xfrm>
              <a:off x="486219" y="2612254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3" name="Oval 292"/>
            <p:cNvSpPr/>
            <p:nvPr/>
          </p:nvSpPr>
          <p:spPr>
            <a:xfrm>
              <a:off x="832112" y="2766623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6" name="Oval 295"/>
            <p:cNvSpPr/>
            <p:nvPr/>
          </p:nvSpPr>
          <p:spPr>
            <a:xfrm>
              <a:off x="977520" y="2387572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7" name="Oval 296"/>
            <p:cNvSpPr/>
            <p:nvPr/>
          </p:nvSpPr>
          <p:spPr>
            <a:xfrm>
              <a:off x="631147" y="2286000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8" name="Oval 297"/>
            <p:cNvSpPr/>
            <p:nvPr/>
          </p:nvSpPr>
          <p:spPr>
            <a:xfrm>
              <a:off x="655150" y="2088615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9" name="Oval 298"/>
            <p:cNvSpPr/>
            <p:nvPr/>
          </p:nvSpPr>
          <p:spPr>
            <a:xfrm>
              <a:off x="680653" y="2567466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0" name="Oval 299"/>
            <p:cNvSpPr/>
            <p:nvPr/>
          </p:nvSpPr>
          <p:spPr>
            <a:xfrm>
              <a:off x="970599" y="2115776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1" name="Oval 300"/>
            <p:cNvSpPr/>
            <p:nvPr/>
          </p:nvSpPr>
          <p:spPr>
            <a:xfrm>
              <a:off x="873952" y="2571000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2" name="Oval 301"/>
            <p:cNvSpPr/>
            <p:nvPr/>
          </p:nvSpPr>
          <p:spPr>
            <a:xfrm>
              <a:off x="1039965" y="2728081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3" name="Oval 302"/>
            <p:cNvSpPr/>
            <p:nvPr/>
          </p:nvSpPr>
          <p:spPr>
            <a:xfrm>
              <a:off x="486219" y="2415103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3" name="Oval 312"/>
            <p:cNvSpPr/>
            <p:nvPr/>
          </p:nvSpPr>
          <p:spPr>
            <a:xfrm>
              <a:off x="783405" y="2398829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4" name="Oval 313"/>
            <p:cNvSpPr/>
            <p:nvPr/>
          </p:nvSpPr>
          <p:spPr>
            <a:xfrm>
              <a:off x="1117743" y="2250405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5" name="Oval 314"/>
            <p:cNvSpPr/>
            <p:nvPr/>
          </p:nvSpPr>
          <p:spPr>
            <a:xfrm>
              <a:off x="483311" y="1999525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6" name="Oval 315"/>
            <p:cNvSpPr/>
            <p:nvPr/>
          </p:nvSpPr>
          <p:spPr>
            <a:xfrm>
              <a:off x="1108217" y="2535524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7" name="Oval 316"/>
            <p:cNvSpPr/>
            <p:nvPr/>
          </p:nvSpPr>
          <p:spPr>
            <a:xfrm>
              <a:off x="628164" y="2757538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8" name="Oval 317"/>
            <p:cNvSpPr/>
            <p:nvPr/>
          </p:nvSpPr>
          <p:spPr>
            <a:xfrm>
              <a:off x="451332" y="2188484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9" name="Oval 318"/>
            <p:cNvSpPr/>
            <p:nvPr/>
          </p:nvSpPr>
          <p:spPr>
            <a:xfrm>
              <a:off x="828478" y="1984907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0" name="Oval 319"/>
            <p:cNvSpPr/>
            <p:nvPr/>
          </p:nvSpPr>
          <p:spPr>
            <a:xfrm>
              <a:off x="804215" y="2193768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1" name="Oval 320"/>
            <p:cNvSpPr/>
            <p:nvPr/>
          </p:nvSpPr>
          <p:spPr>
            <a:xfrm>
              <a:off x="1120709" y="1972290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2" name="Oval 321"/>
            <p:cNvSpPr/>
            <p:nvPr/>
          </p:nvSpPr>
          <p:spPr>
            <a:xfrm>
              <a:off x="651055" y="1894014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3" name="Oval 322"/>
            <p:cNvSpPr/>
            <p:nvPr/>
          </p:nvSpPr>
          <p:spPr>
            <a:xfrm>
              <a:off x="450739" y="1813531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4" name="Oval 323"/>
            <p:cNvSpPr/>
            <p:nvPr/>
          </p:nvSpPr>
          <p:spPr>
            <a:xfrm>
              <a:off x="817211" y="1788626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5" name="Oval 324"/>
            <p:cNvSpPr/>
            <p:nvPr/>
          </p:nvSpPr>
          <p:spPr>
            <a:xfrm>
              <a:off x="1009341" y="1806415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988888" y="4724400"/>
            <a:ext cx="2100543" cy="1096550"/>
            <a:chOff x="5988888" y="4724400"/>
            <a:chExt cx="2100543" cy="1096550"/>
          </a:xfrm>
        </p:grpSpPr>
        <p:sp>
          <p:nvSpPr>
            <p:cNvPr id="9" name="Cloud Callout 8"/>
            <p:cNvSpPr/>
            <p:nvPr/>
          </p:nvSpPr>
          <p:spPr>
            <a:xfrm>
              <a:off x="6261796" y="4724400"/>
              <a:ext cx="1827635" cy="1096550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2742278 w 2233711"/>
                <a:gd name="connsiteY0" fmla="*/ 201457 h 1315426"/>
                <a:gd name="connsiteX1" fmla="*/ 2705738 w 2233711"/>
                <a:gd name="connsiteY1" fmla="*/ 237997 h 1315426"/>
                <a:gd name="connsiteX2" fmla="*/ 2669198 w 2233711"/>
                <a:gd name="connsiteY2" fmla="*/ 201457 h 1315426"/>
                <a:gd name="connsiteX3" fmla="*/ 2705738 w 2233711"/>
                <a:gd name="connsiteY3" fmla="*/ 164917 h 1315426"/>
                <a:gd name="connsiteX4" fmla="*/ 2742278 w 2233711"/>
                <a:gd name="connsiteY4" fmla="*/ 201457 h 1315426"/>
                <a:gd name="connsiteX0" fmla="*/ 2607227 w 2233711"/>
                <a:gd name="connsiteY0" fmla="*/ 250731 h 1315426"/>
                <a:gd name="connsiteX1" fmla="*/ 2534148 w 2233711"/>
                <a:gd name="connsiteY1" fmla="*/ 323810 h 1315426"/>
                <a:gd name="connsiteX2" fmla="*/ 2461069 w 2233711"/>
                <a:gd name="connsiteY2" fmla="*/ 250731 h 1315426"/>
                <a:gd name="connsiteX3" fmla="*/ 2534148 w 2233711"/>
                <a:gd name="connsiteY3" fmla="*/ 177652 h 1315426"/>
                <a:gd name="connsiteX4" fmla="*/ 2607227 w 2233711"/>
                <a:gd name="connsiteY4" fmla="*/ 250731 h 1315426"/>
                <a:gd name="connsiteX0" fmla="*/ 2401935 w 2233711"/>
                <a:gd name="connsiteY0" fmla="*/ 320174 h 1315426"/>
                <a:gd name="connsiteX1" fmla="*/ 2292316 w 2233711"/>
                <a:gd name="connsiteY1" fmla="*/ 429793 h 1315426"/>
                <a:gd name="connsiteX2" fmla="*/ 2182697 w 2233711"/>
                <a:gd name="connsiteY2" fmla="*/ 320174 h 1315426"/>
                <a:gd name="connsiteX3" fmla="*/ 2292316 w 2233711"/>
                <a:gd name="connsiteY3" fmla="*/ 210555 h 1315426"/>
                <a:gd name="connsiteX4" fmla="*/ 2401935 w 2233711"/>
                <a:gd name="connsiteY4" fmla="*/ 320174 h 1315426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53072"/>
                <a:gd name="connsiteY0" fmla="*/ 14229 h 43219"/>
                <a:gd name="connsiteX1" fmla="*/ 5659 w 53072"/>
                <a:gd name="connsiteY1" fmla="*/ 6766 h 43219"/>
                <a:gd name="connsiteX2" fmla="*/ 14041 w 53072"/>
                <a:gd name="connsiteY2" fmla="*/ 5061 h 43219"/>
                <a:gd name="connsiteX3" fmla="*/ 22492 w 53072"/>
                <a:gd name="connsiteY3" fmla="*/ 3291 h 43219"/>
                <a:gd name="connsiteX4" fmla="*/ 25785 w 53072"/>
                <a:gd name="connsiteY4" fmla="*/ 59 h 43219"/>
                <a:gd name="connsiteX5" fmla="*/ 29869 w 53072"/>
                <a:gd name="connsiteY5" fmla="*/ 2340 h 43219"/>
                <a:gd name="connsiteX6" fmla="*/ 35499 w 53072"/>
                <a:gd name="connsiteY6" fmla="*/ 549 h 43219"/>
                <a:gd name="connsiteX7" fmla="*/ 38354 w 53072"/>
                <a:gd name="connsiteY7" fmla="*/ 5435 h 43219"/>
                <a:gd name="connsiteX8" fmla="*/ 42018 w 53072"/>
                <a:gd name="connsiteY8" fmla="*/ 10177 h 43219"/>
                <a:gd name="connsiteX9" fmla="*/ 41854 w 53072"/>
                <a:gd name="connsiteY9" fmla="*/ 15319 h 43219"/>
                <a:gd name="connsiteX10" fmla="*/ 43052 w 53072"/>
                <a:gd name="connsiteY10" fmla="*/ 23181 h 43219"/>
                <a:gd name="connsiteX11" fmla="*/ 37440 w 53072"/>
                <a:gd name="connsiteY11" fmla="*/ 30063 h 43219"/>
                <a:gd name="connsiteX12" fmla="*/ 35431 w 53072"/>
                <a:gd name="connsiteY12" fmla="*/ 35960 h 43219"/>
                <a:gd name="connsiteX13" fmla="*/ 28591 w 53072"/>
                <a:gd name="connsiteY13" fmla="*/ 36674 h 43219"/>
                <a:gd name="connsiteX14" fmla="*/ 23703 w 53072"/>
                <a:gd name="connsiteY14" fmla="*/ 42965 h 43219"/>
                <a:gd name="connsiteX15" fmla="*/ 16516 w 53072"/>
                <a:gd name="connsiteY15" fmla="*/ 39125 h 43219"/>
                <a:gd name="connsiteX16" fmla="*/ 5840 w 53072"/>
                <a:gd name="connsiteY16" fmla="*/ 35331 h 43219"/>
                <a:gd name="connsiteX17" fmla="*/ 1146 w 53072"/>
                <a:gd name="connsiteY17" fmla="*/ 31109 h 43219"/>
                <a:gd name="connsiteX18" fmla="*/ 2149 w 53072"/>
                <a:gd name="connsiteY18" fmla="*/ 25410 h 43219"/>
                <a:gd name="connsiteX19" fmla="*/ 31 w 53072"/>
                <a:gd name="connsiteY19" fmla="*/ 19563 h 43219"/>
                <a:gd name="connsiteX20" fmla="*/ 3899 w 53072"/>
                <a:gd name="connsiteY20" fmla="*/ 14366 h 43219"/>
                <a:gd name="connsiteX21" fmla="*/ 3936 w 53072"/>
                <a:gd name="connsiteY21" fmla="*/ 14229 h 43219"/>
                <a:gd name="connsiteX0" fmla="*/ 2744139 w 2744139"/>
                <a:gd name="connsiteY0" fmla="*/ 197164 h 1316005"/>
                <a:gd name="connsiteX1" fmla="*/ 2707599 w 2744139"/>
                <a:gd name="connsiteY1" fmla="*/ 233704 h 1316005"/>
                <a:gd name="connsiteX2" fmla="*/ 2671059 w 2744139"/>
                <a:gd name="connsiteY2" fmla="*/ 197164 h 1316005"/>
                <a:gd name="connsiteX3" fmla="*/ 2707599 w 2744139"/>
                <a:gd name="connsiteY3" fmla="*/ 160624 h 1316005"/>
                <a:gd name="connsiteX4" fmla="*/ 2744139 w 2744139"/>
                <a:gd name="connsiteY4" fmla="*/ 197164 h 1316005"/>
                <a:gd name="connsiteX0" fmla="*/ 2609088 w 2744139"/>
                <a:gd name="connsiteY0" fmla="*/ 246438 h 1316005"/>
                <a:gd name="connsiteX1" fmla="*/ 2536009 w 2744139"/>
                <a:gd name="connsiteY1" fmla="*/ 319517 h 1316005"/>
                <a:gd name="connsiteX2" fmla="*/ 2462930 w 2744139"/>
                <a:gd name="connsiteY2" fmla="*/ 246438 h 1316005"/>
                <a:gd name="connsiteX3" fmla="*/ 2536009 w 2744139"/>
                <a:gd name="connsiteY3" fmla="*/ 149685 h 1316005"/>
                <a:gd name="connsiteX4" fmla="*/ 2609088 w 2744139"/>
                <a:gd name="connsiteY4" fmla="*/ 246438 h 1316005"/>
                <a:gd name="connsiteX0" fmla="*/ 2403796 w 2744139"/>
                <a:gd name="connsiteY0" fmla="*/ 315881 h 1316005"/>
                <a:gd name="connsiteX1" fmla="*/ 2294177 w 2744139"/>
                <a:gd name="connsiteY1" fmla="*/ 425500 h 1316005"/>
                <a:gd name="connsiteX2" fmla="*/ 2184558 w 2744139"/>
                <a:gd name="connsiteY2" fmla="*/ 315881 h 1316005"/>
                <a:gd name="connsiteX3" fmla="*/ 2294177 w 2744139"/>
                <a:gd name="connsiteY3" fmla="*/ 206262 h 1316005"/>
                <a:gd name="connsiteX4" fmla="*/ 2403796 w 2744139"/>
                <a:gd name="connsiteY4" fmla="*/ 315881 h 1316005"/>
                <a:gd name="connsiteX0" fmla="*/ 4729 w 53072"/>
                <a:gd name="connsiteY0" fmla="*/ 26036 h 43219"/>
                <a:gd name="connsiteX1" fmla="*/ 2196 w 53072"/>
                <a:gd name="connsiteY1" fmla="*/ 25239 h 43219"/>
                <a:gd name="connsiteX2" fmla="*/ 6964 w 53072"/>
                <a:gd name="connsiteY2" fmla="*/ 34758 h 43219"/>
                <a:gd name="connsiteX3" fmla="*/ 5856 w 53072"/>
                <a:gd name="connsiteY3" fmla="*/ 35139 h 43219"/>
                <a:gd name="connsiteX4" fmla="*/ 16514 w 53072"/>
                <a:gd name="connsiteY4" fmla="*/ 38949 h 43219"/>
                <a:gd name="connsiteX5" fmla="*/ 15846 w 53072"/>
                <a:gd name="connsiteY5" fmla="*/ 37209 h 43219"/>
                <a:gd name="connsiteX6" fmla="*/ 28863 w 53072"/>
                <a:gd name="connsiteY6" fmla="*/ 34610 h 43219"/>
                <a:gd name="connsiteX7" fmla="*/ 28596 w 53072"/>
                <a:gd name="connsiteY7" fmla="*/ 36519 h 43219"/>
                <a:gd name="connsiteX8" fmla="*/ 34165 w 53072"/>
                <a:gd name="connsiteY8" fmla="*/ 22813 h 43219"/>
                <a:gd name="connsiteX9" fmla="*/ 37416 w 53072"/>
                <a:gd name="connsiteY9" fmla="*/ 29949 h 43219"/>
                <a:gd name="connsiteX10" fmla="*/ 41834 w 53072"/>
                <a:gd name="connsiteY10" fmla="*/ 15213 h 43219"/>
                <a:gd name="connsiteX11" fmla="*/ 40386 w 53072"/>
                <a:gd name="connsiteY11" fmla="*/ 17889 h 43219"/>
                <a:gd name="connsiteX12" fmla="*/ 38360 w 53072"/>
                <a:gd name="connsiteY12" fmla="*/ 5285 h 43219"/>
                <a:gd name="connsiteX13" fmla="*/ 38436 w 53072"/>
                <a:gd name="connsiteY13" fmla="*/ 6549 h 43219"/>
                <a:gd name="connsiteX14" fmla="*/ 29114 w 53072"/>
                <a:gd name="connsiteY14" fmla="*/ 3811 h 43219"/>
                <a:gd name="connsiteX15" fmla="*/ 29856 w 53072"/>
                <a:gd name="connsiteY15" fmla="*/ 2199 h 43219"/>
                <a:gd name="connsiteX16" fmla="*/ 22177 w 53072"/>
                <a:gd name="connsiteY16" fmla="*/ 4579 h 43219"/>
                <a:gd name="connsiteX17" fmla="*/ 22536 w 53072"/>
                <a:gd name="connsiteY17" fmla="*/ 3189 h 43219"/>
                <a:gd name="connsiteX18" fmla="*/ 14036 w 53072"/>
                <a:gd name="connsiteY18" fmla="*/ 5051 h 43219"/>
                <a:gd name="connsiteX19" fmla="*/ 15336 w 53072"/>
                <a:gd name="connsiteY19" fmla="*/ 6399 h 43219"/>
                <a:gd name="connsiteX20" fmla="*/ 4163 w 53072"/>
                <a:gd name="connsiteY20" fmla="*/ 15648 h 43219"/>
                <a:gd name="connsiteX21" fmla="*/ 3936 w 53072"/>
                <a:gd name="connsiteY21" fmla="*/ 14229 h 43219"/>
                <a:gd name="connsiteX0" fmla="*/ 3936 w 53072"/>
                <a:gd name="connsiteY0" fmla="*/ 14229 h 43219"/>
                <a:gd name="connsiteX1" fmla="*/ 5659 w 53072"/>
                <a:gd name="connsiteY1" fmla="*/ 6766 h 43219"/>
                <a:gd name="connsiteX2" fmla="*/ 14041 w 53072"/>
                <a:gd name="connsiteY2" fmla="*/ 5061 h 43219"/>
                <a:gd name="connsiteX3" fmla="*/ 22492 w 53072"/>
                <a:gd name="connsiteY3" fmla="*/ 3291 h 43219"/>
                <a:gd name="connsiteX4" fmla="*/ 25785 w 53072"/>
                <a:gd name="connsiteY4" fmla="*/ 59 h 43219"/>
                <a:gd name="connsiteX5" fmla="*/ 29869 w 53072"/>
                <a:gd name="connsiteY5" fmla="*/ 2340 h 43219"/>
                <a:gd name="connsiteX6" fmla="*/ 35499 w 53072"/>
                <a:gd name="connsiteY6" fmla="*/ 549 h 43219"/>
                <a:gd name="connsiteX7" fmla="*/ 38354 w 53072"/>
                <a:gd name="connsiteY7" fmla="*/ 5435 h 43219"/>
                <a:gd name="connsiteX8" fmla="*/ 42018 w 53072"/>
                <a:gd name="connsiteY8" fmla="*/ 10177 h 43219"/>
                <a:gd name="connsiteX9" fmla="*/ 41854 w 53072"/>
                <a:gd name="connsiteY9" fmla="*/ 15319 h 43219"/>
                <a:gd name="connsiteX10" fmla="*/ 43052 w 53072"/>
                <a:gd name="connsiteY10" fmla="*/ 23181 h 43219"/>
                <a:gd name="connsiteX11" fmla="*/ 37440 w 53072"/>
                <a:gd name="connsiteY11" fmla="*/ 30063 h 43219"/>
                <a:gd name="connsiteX12" fmla="*/ 35431 w 53072"/>
                <a:gd name="connsiteY12" fmla="*/ 35960 h 43219"/>
                <a:gd name="connsiteX13" fmla="*/ 28591 w 53072"/>
                <a:gd name="connsiteY13" fmla="*/ 36674 h 43219"/>
                <a:gd name="connsiteX14" fmla="*/ 23703 w 53072"/>
                <a:gd name="connsiteY14" fmla="*/ 42965 h 43219"/>
                <a:gd name="connsiteX15" fmla="*/ 16516 w 53072"/>
                <a:gd name="connsiteY15" fmla="*/ 39125 h 43219"/>
                <a:gd name="connsiteX16" fmla="*/ 5840 w 53072"/>
                <a:gd name="connsiteY16" fmla="*/ 35331 h 43219"/>
                <a:gd name="connsiteX17" fmla="*/ 1146 w 53072"/>
                <a:gd name="connsiteY17" fmla="*/ 31109 h 43219"/>
                <a:gd name="connsiteX18" fmla="*/ 2149 w 53072"/>
                <a:gd name="connsiteY18" fmla="*/ 25410 h 43219"/>
                <a:gd name="connsiteX19" fmla="*/ 31 w 53072"/>
                <a:gd name="connsiteY19" fmla="*/ 19563 h 43219"/>
                <a:gd name="connsiteX20" fmla="*/ 3899 w 53072"/>
                <a:gd name="connsiteY20" fmla="*/ 14366 h 43219"/>
                <a:gd name="connsiteX21" fmla="*/ 3936 w 53072"/>
                <a:gd name="connsiteY21" fmla="*/ 14229 h 43219"/>
                <a:gd name="connsiteX0" fmla="*/ 2744139 w 2744139"/>
                <a:gd name="connsiteY0" fmla="*/ 197164 h 1316005"/>
                <a:gd name="connsiteX1" fmla="*/ 2707599 w 2744139"/>
                <a:gd name="connsiteY1" fmla="*/ 233704 h 1316005"/>
                <a:gd name="connsiteX2" fmla="*/ 2671059 w 2744139"/>
                <a:gd name="connsiteY2" fmla="*/ 197164 h 1316005"/>
                <a:gd name="connsiteX3" fmla="*/ 2707599 w 2744139"/>
                <a:gd name="connsiteY3" fmla="*/ 160624 h 1316005"/>
                <a:gd name="connsiteX4" fmla="*/ 2744139 w 2744139"/>
                <a:gd name="connsiteY4" fmla="*/ 197164 h 1316005"/>
                <a:gd name="connsiteX0" fmla="*/ 2609088 w 2744139"/>
                <a:gd name="connsiteY0" fmla="*/ 246438 h 1316005"/>
                <a:gd name="connsiteX1" fmla="*/ 2536009 w 2744139"/>
                <a:gd name="connsiteY1" fmla="*/ 292884 h 1316005"/>
                <a:gd name="connsiteX2" fmla="*/ 2462930 w 2744139"/>
                <a:gd name="connsiteY2" fmla="*/ 246438 h 1316005"/>
                <a:gd name="connsiteX3" fmla="*/ 2536009 w 2744139"/>
                <a:gd name="connsiteY3" fmla="*/ 149685 h 1316005"/>
                <a:gd name="connsiteX4" fmla="*/ 2609088 w 2744139"/>
                <a:gd name="connsiteY4" fmla="*/ 246438 h 1316005"/>
                <a:gd name="connsiteX0" fmla="*/ 2403796 w 2744139"/>
                <a:gd name="connsiteY0" fmla="*/ 315881 h 1316005"/>
                <a:gd name="connsiteX1" fmla="*/ 2294177 w 2744139"/>
                <a:gd name="connsiteY1" fmla="*/ 425500 h 1316005"/>
                <a:gd name="connsiteX2" fmla="*/ 2184558 w 2744139"/>
                <a:gd name="connsiteY2" fmla="*/ 315881 h 1316005"/>
                <a:gd name="connsiteX3" fmla="*/ 2294177 w 2744139"/>
                <a:gd name="connsiteY3" fmla="*/ 206262 h 1316005"/>
                <a:gd name="connsiteX4" fmla="*/ 2403796 w 2744139"/>
                <a:gd name="connsiteY4" fmla="*/ 315881 h 1316005"/>
                <a:gd name="connsiteX0" fmla="*/ 4729 w 53072"/>
                <a:gd name="connsiteY0" fmla="*/ 26036 h 43219"/>
                <a:gd name="connsiteX1" fmla="*/ 2196 w 53072"/>
                <a:gd name="connsiteY1" fmla="*/ 25239 h 43219"/>
                <a:gd name="connsiteX2" fmla="*/ 6964 w 53072"/>
                <a:gd name="connsiteY2" fmla="*/ 34758 h 43219"/>
                <a:gd name="connsiteX3" fmla="*/ 5856 w 53072"/>
                <a:gd name="connsiteY3" fmla="*/ 35139 h 43219"/>
                <a:gd name="connsiteX4" fmla="*/ 16514 w 53072"/>
                <a:gd name="connsiteY4" fmla="*/ 38949 h 43219"/>
                <a:gd name="connsiteX5" fmla="*/ 15846 w 53072"/>
                <a:gd name="connsiteY5" fmla="*/ 37209 h 43219"/>
                <a:gd name="connsiteX6" fmla="*/ 28863 w 53072"/>
                <a:gd name="connsiteY6" fmla="*/ 34610 h 43219"/>
                <a:gd name="connsiteX7" fmla="*/ 28596 w 53072"/>
                <a:gd name="connsiteY7" fmla="*/ 36519 h 43219"/>
                <a:gd name="connsiteX8" fmla="*/ 34165 w 53072"/>
                <a:gd name="connsiteY8" fmla="*/ 22813 h 43219"/>
                <a:gd name="connsiteX9" fmla="*/ 37416 w 53072"/>
                <a:gd name="connsiteY9" fmla="*/ 29949 h 43219"/>
                <a:gd name="connsiteX10" fmla="*/ 41834 w 53072"/>
                <a:gd name="connsiteY10" fmla="*/ 15213 h 43219"/>
                <a:gd name="connsiteX11" fmla="*/ 40386 w 53072"/>
                <a:gd name="connsiteY11" fmla="*/ 17889 h 43219"/>
                <a:gd name="connsiteX12" fmla="*/ 38360 w 53072"/>
                <a:gd name="connsiteY12" fmla="*/ 5285 h 43219"/>
                <a:gd name="connsiteX13" fmla="*/ 38436 w 53072"/>
                <a:gd name="connsiteY13" fmla="*/ 6549 h 43219"/>
                <a:gd name="connsiteX14" fmla="*/ 29114 w 53072"/>
                <a:gd name="connsiteY14" fmla="*/ 3811 h 43219"/>
                <a:gd name="connsiteX15" fmla="*/ 29856 w 53072"/>
                <a:gd name="connsiteY15" fmla="*/ 2199 h 43219"/>
                <a:gd name="connsiteX16" fmla="*/ 22177 w 53072"/>
                <a:gd name="connsiteY16" fmla="*/ 4579 h 43219"/>
                <a:gd name="connsiteX17" fmla="*/ 22536 w 53072"/>
                <a:gd name="connsiteY17" fmla="*/ 3189 h 43219"/>
                <a:gd name="connsiteX18" fmla="*/ 14036 w 53072"/>
                <a:gd name="connsiteY18" fmla="*/ 5051 h 43219"/>
                <a:gd name="connsiteX19" fmla="*/ 15336 w 53072"/>
                <a:gd name="connsiteY19" fmla="*/ 6399 h 43219"/>
                <a:gd name="connsiteX20" fmla="*/ 4163 w 53072"/>
                <a:gd name="connsiteY20" fmla="*/ 15648 h 43219"/>
                <a:gd name="connsiteX21" fmla="*/ 3936 w 53072"/>
                <a:gd name="connsiteY21" fmla="*/ 14229 h 43219"/>
                <a:gd name="connsiteX0" fmla="*/ 3936 w 53072"/>
                <a:gd name="connsiteY0" fmla="*/ 14229 h 43219"/>
                <a:gd name="connsiteX1" fmla="*/ 5659 w 53072"/>
                <a:gd name="connsiteY1" fmla="*/ 6766 h 43219"/>
                <a:gd name="connsiteX2" fmla="*/ 14041 w 53072"/>
                <a:gd name="connsiteY2" fmla="*/ 5061 h 43219"/>
                <a:gd name="connsiteX3" fmla="*/ 22492 w 53072"/>
                <a:gd name="connsiteY3" fmla="*/ 3291 h 43219"/>
                <a:gd name="connsiteX4" fmla="*/ 25785 w 53072"/>
                <a:gd name="connsiteY4" fmla="*/ 59 h 43219"/>
                <a:gd name="connsiteX5" fmla="*/ 29869 w 53072"/>
                <a:gd name="connsiteY5" fmla="*/ 2340 h 43219"/>
                <a:gd name="connsiteX6" fmla="*/ 35499 w 53072"/>
                <a:gd name="connsiteY6" fmla="*/ 549 h 43219"/>
                <a:gd name="connsiteX7" fmla="*/ 38354 w 53072"/>
                <a:gd name="connsiteY7" fmla="*/ 5435 h 43219"/>
                <a:gd name="connsiteX8" fmla="*/ 42018 w 53072"/>
                <a:gd name="connsiteY8" fmla="*/ 10177 h 43219"/>
                <a:gd name="connsiteX9" fmla="*/ 41854 w 53072"/>
                <a:gd name="connsiteY9" fmla="*/ 15319 h 43219"/>
                <a:gd name="connsiteX10" fmla="*/ 43052 w 53072"/>
                <a:gd name="connsiteY10" fmla="*/ 23181 h 43219"/>
                <a:gd name="connsiteX11" fmla="*/ 37440 w 53072"/>
                <a:gd name="connsiteY11" fmla="*/ 30063 h 43219"/>
                <a:gd name="connsiteX12" fmla="*/ 35431 w 53072"/>
                <a:gd name="connsiteY12" fmla="*/ 35960 h 43219"/>
                <a:gd name="connsiteX13" fmla="*/ 28591 w 53072"/>
                <a:gd name="connsiteY13" fmla="*/ 36674 h 43219"/>
                <a:gd name="connsiteX14" fmla="*/ 23703 w 53072"/>
                <a:gd name="connsiteY14" fmla="*/ 42965 h 43219"/>
                <a:gd name="connsiteX15" fmla="*/ 16516 w 53072"/>
                <a:gd name="connsiteY15" fmla="*/ 39125 h 43219"/>
                <a:gd name="connsiteX16" fmla="*/ 5840 w 53072"/>
                <a:gd name="connsiteY16" fmla="*/ 35331 h 43219"/>
                <a:gd name="connsiteX17" fmla="*/ 1146 w 53072"/>
                <a:gd name="connsiteY17" fmla="*/ 31109 h 43219"/>
                <a:gd name="connsiteX18" fmla="*/ 2149 w 53072"/>
                <a:gd name="connsiteY18" fmla="*/ 25410 h 43219"/>
                <a:gd name="connsiteX19" fmla="*/ 31 w 53072"/>
                <a:gd name="connsiteY19" fmla="*/ 19563 h 43219"/>
                <a:gd name="connsiteX20" fmla="*/ 3899 w 53072"/>
                <a:gd name="connsiteY20" fmla="*/ 14366 h 43219"/>
                <a:gd name="connsiteX21" fmla="*/ 3936 w 53072"/>
                <a:gd name="connsiteY21" fmla="*/ 14229 h 43219"/>
                <a:gd name="connsiteX0" fmla="*/ 2744139 w 2744139"/>
                <a:gd name="connsiteY0" fmla="*/ 197164 h 1316005"/>
                <a:gd name="connsiteX1" fmla="*/ 2707599 w 2744139"/>
                <a:gd name="connsiteY1" fmla="*/ 233704 h 1316005"/>
                <a:gd name="connsiteX2" fmla="*/ 2671059 w 2744139"/>
                <a:gd name="connsiteY2" fmla="*/ 197164 h 1316005"/>
                <a:gd name="connsiteX3" fmla="*/ 2707599 w 2744139"/>
                <a:gd name="connsiteY3" fmla="*/ 160624 h 1316005"/>
                <a:gd name="connsiteX4" fmla="*/ 2744139 w 2744139"/>
                <a:gd name="connsiteY4" fmla="*/ 197164 h 1316005"/>
                <a:gd name="connsiteX0" fmla="*/ 2617966 w 2744139"/>
                <a:gd name="connsiteY0" fmla="*/ 228683 h 1316005"/>
                <a:gd name="connsiteX1" fmla="*/ 2536009 w 2744139"/>
                <a:gd name="connsiteY1" fmla="*/ 292884 h 1316005"/>
                <a:gd name="connsiteX2" fmla="*/ 2462930 w 2744139"/>
                <a:gd name="connsiteY2" fmla="*/ 246438 h 1316005"/>
                <a:gd name="connsiteX3" fmla="*/ 2536009 w 2744139"/>
                <a:gd name="connsiteY3" fmla="*/ 149685 h 1316005"/>
                <a:gd name="connsiteX4" fmla="*/ 2617966 w 2744139"/>
                <a:gd name="connsiteY4" fmla="*/ 228683 h 1316005"/>
                <a:gd name="connsiteX0" fmla="*/ 2403796 w 2744139"/>
                <a:gd name="connsiteY0" fmla="*/ 315881 h 1316005"/>
                <a:gd name="connsiteX1" fmla="*/ 2294177 w 2744139"/>
                <a:gd name="connsiteY1" fmla="*/ 425500 h 1316005"/>
                <a:gd name="connsiteX2" fmla="*/ 2184558 w 2744139"/>
                <a:gd name="connsiteY2" fmla="*/ 315881 h 1316005"/>
                <a:gd name="connsiteX3" fmla="*/ 2294177 w 2744139"/>
                <a:gd name="connsiteY3" fmla="*/ 206262 h 1316005"/>
                <a:gd name="connsiteX4" fmla="*/ 2403796 w 2744139"/>
                <a:gd name="connsiteY4" fmla="*/ 315881 h 1316005"/>
                <a:gd name="connsiteX0" fmla="*/ 4729 w 53072"/>
                <a:gd name="connsiteY0" fmla="*/ 26036 h 43219"/>
                <a:gd name="connsiteX1" fmla="*/ 2196 w 53072"/>
                <a:gd name="connsiteY1" fmla="*/ 25239 h 43219"/>
                <a:gd name="connsiteX2" fmla="*/ 6964 w 53072"/>
                <a:gd name="connsiteY2" fmla="*/ 34758 h 43219"/>
                <a:gd name="connsiteX3" fmla="*/ 5856 w 53072"/>
                <a:gd name="connsiteY3" fmla="*/ 35139 h 43219"/>
                <a:gd name="connsiteX4" fmla="*/ 16514 w 53072"/>
                <a:gd name="connsiteY4" fmla="*/ 38949 h 43219"/>
                <a:gd name="connsiteX5" fmla="*/ 15846 w 53072"/>
                <a:gd name="connsiteY5" fmla="*/ 37209 h 43219"/>
                <a:gd name="connsiteX6" fmla="*/ 28863 w 53072"/>
                <a:gd name="connsiteY6" fmla="*/ 34610 h 43219"/>
                <a:gd name="connsiteX7" fmla="*/ 28596 w 53072"/>
                <a:gd name="connsiteY7" fmla="*/ 36519 h 43219"/>
                <a:gd name="connsiteX8" fmla="*/ 34165 w 53072"/>
                <a:gd name="connsiteY8" fmla="*/ 22813 h 43219"/>
                <a:gd name="connsiteX9" fmla="*/ 37416 w 53072"/>
                <a:gd name="connsiteY9" fmla="*/ 29949 h 43219"/>
                <a:gd name="connsiteX10" fmla="*/ 41834 w 53072"/>
                <a:gd name="connsiteY10" fmla="*/ 15213 h 43219"/>
                <a:gd name="connsiteX11" fmla="*/ 40386 w 53072"/>
                <a:gd name="connsiteY11" fmla="*/ 17889 h 43219"/>
                <a:gd name="connsiteX12" fmla="*/ 38360 w 53072"/>
                <a:gd name="connsiteY12" fmla="*/ 5285 h 43219"/>
                <a:gd name="connsiteX13" fmla="*/ 38436 w 53072"/>
                <a:gd name="connsiteY13" fmla="*/ 6549 h 43219"/>
                <a:gd name="connsiteX14" fmla="*/ 29114 w 53072"/>
                <a:gd name="connsiteY14" fmla="*/ 3811 h 43219"/>
                <a:gd name="connsiteX15" fmla="*/ 29856 w 53072"/>
                <a:gd name="connsiteY15" fmla="*/ 2199 h 43219"/>
                <a:gd name="connsiteX16" fmla="*/ 22177 w 53072"/>
                <a:gd name="connsiteY16" fmla="*/ 4579 h 43219"/>
                <a:gd name="connsiteX17" fmla="*/ 22536 w 53072"/>
                <a:gd name="connsiteY17" fmla="*/ 3189 h 43219"/>
                <a:gd name="connsiteX18" fmla="*/ 14036 w 53072"/>
                <a:gd name="connsiteY18" fmla="*/ 5051 h 43219"/>
                <a:gd name="connsiteX19" fmla="*/ 15336 w 53072"/>
                <a:gd name="connsiteY19" fmla="*/ 6399 h 43219"/>
                <a:gd name="connsiteX20" fmla="*/ 4163 w 53072"/>
                <a:gd name="connsiteY20" fmla="*/ 15648 h 43219"/>
                <a:gd name="connsiteX21" fmla="*/ 3936 w 53072"/>
                <a:gd name="connsiteY21" fmla="*/ 14229 h 43219"/>
                <a:gd name="connsiteX0" fmla="*/ 3936 w 53072"/>
                <a:gd name="connsiteY0" fmla="*/ 14229 h 43219"/>
                <a:gd name="connsiteX1" fmla="*/ 5659 w 53072"/>
                <a:gd name="connsiteY1" fmla="*/ 6766 h 43219"/>
                <a:gd name="connsiteX2" fmla="*/ 14041 w 53072"/>
                <a:gd name="connsiteY2" fmla="*/ 5061 h 43219"/>
                <a:gd name="connsiteX3" fmla="*/ 22492 w 53072"/>
                <a:gd name="connsiteY3" fmla="*/ 3291 h 43219"/>
                <a:gd name="connsiteX4" fmla="*/ 25785 w 53072"/>
                <a:gd name="connsiteY4" fmla="*/ 59 h 43219"/>
                <a:gd name="connsiteX5" fmla="*/ 29869 w 53072"/>
                <a:gd name="connsiteY5" fmla="*/ 2340 h 43219"/>
                <a:gd name="connsiteX6" fmla="*/ 35499 w 53072"/>
                <a:gd name="connsiteY6" fmla="*/ 549 h 43219"/>
                <a:gd name="connsiteX7" fmla="*/ 38354 w 53072"/>
                <a:gd name="connsiteY7" fmla="*/ 5435 h 43219"/>
                <a:gd name="connsiteX8" fmla="*/ 42018 w 53072"/>
                <a:gd name="connsiteY8" fmla="*/ 10177 h 43219"/>
                <a:gd name="connsiteX9" fmla="*/ 41854 w 53072"/>
                <a:gd name="connsiteY9" fmla="*/ 15319 h 43219"/>
                <a:gd name="connsiteX10" fmla="*/ 43052 w 53072"/>
                <a:gd name="connsiteY10" fmla="*/ 23181 h 43219"/>
                <a:gd name="connsiteX11" fmla="*/ 37440 w 53072"/>
                <a:gd name="connsiteY11" fmla="*/ 30063 h 43219"/>
                <a:gd name="connsiteX12" fmla="*/ 35431 w 53072"/>
                <a:gd name="connsiteY12" fmla="*/ 35960 h 43219"/>
                <a:gd name="connsiteX13" fmla="*/ 28591 w 53072"/>
                <a:gd name="connsiteY13" fmla="*/ 36674 h 43219"/>
                <a:gd name="connsiteX14" fmla="*/ 23703 w 53072"/>
                <a:gd name="connsiteY14" fmla="*/ 42965 h 43219"/>
                <a:gd name="connsiteX15" fmla="*/ 16516 w 53072"/>
                <a:gd name="connsiteY15" fmla="*/ 39125 h 43219"/>
                <a:gd name="connsiteX16" fmla="*/ 5840 w 53072"/>
                <a:gd name="connsiteY16" fmla="*/ 35331 h 43219"/>
                <a:gd name="connsiteX17" fmla="*/ 1146 w 53072"/>
                <a:gd name="connsiteY17" fmla="*/ 31109 h 43219"/>
                <a:gd name="connsiteX18" fmla="*/ 2149 w 53072"/>
                <a:gd name="connsiteY18" fmla="*/ 25410 h 43219"/>
                <a:gd name="connsiteX19" fmla="*/ 31 w 53072"/>
                <a:gd name="connsiteY19" fmla="*/ 19563 h 43219"/>
                <a:gd name="connsiteX20" fmla="*/ 3899 w 53072"/>
                <a:gd name="connsiteY20" fmla="*/ 14366 h 43219"/>
                <a:gd name="connsiteX21" fmla="*/ 3936 w 53072"/>
                <a:gd name="connsiteY21" fmla="*/ 14229 h 43219"/>
                <a:gd name="connsiteX0" fmla="*/ 2744139 w 2744139"/>
                <a:gd name="connsiteY0" fmla="*/ 197164 h 1316005"/>
                <a:gd name="connsiteX1" fmla="*/ 2707599 w 2744139"/>
                <a:gd name="connsiteY1" fmla="*/ 233704 h 1316005"/>
                <a:gd name="connsiteX2" fmla="*/ 2671059 w 2744139"/>
                <a:gd name="connsiteY2" fmla="*/ 197164 h 1316005"/>
                <a:gd name="connsiteX3" fmla="*/ 2707599 w 2744139"/>
                <a:gd name="connsiteY3" fmla="*/ 160624 h 1316005"/>
                <a:gd name="connsiteX4" fmla="*/ 2744139 w 2744139"/>
                <a:gd name="connsiteY4" fmla="*/ 197164 h 1316005"/>
                <a:gd name="connsiteX0" fmla="*/ 2617966 w 2744139"/>
                <a:gd name="connsiteY0" fmla="*/ 228683 h 1316005"/>
                <a:gd name="connsiteX1" fmla="*/ 2536009 w 2744139"/>
                <a:gd name="connsiteY1" fmla="*/ 292884 h 1316005"/>
                <a:gd name="connsiteX2" fmla="*/ 2454052 w 2744139"/>
                <a:gd name="connsiteY2" fmla="*/ 222764 h 1316005"/>
                <a:gd name="connsiteX3" fmla="*/ 2536009 w 2744139"/>
                <a:gd name="connsiteY3" fmla="*/ 149685 h 1316005"/>
                <a:gd name="connsiteX4" fmla="*/ 2617966 w 2744139"/>
                <a:gd name="connsiteY4" fmla="*/ 228683 h 1316005"/>
                <a:gd name="connsiteX0" fmla="*/ 2403796 w 2744139"/>
                <a:gd name="connsiteY0" fmla="*/ 315881 h 1316005"/>
                <a:gd name="connsiteX1" fmla="*/ 2294177 w 2744139"/>
                <a:gd name="connsiteY1" fmla="*/ 425500 h 1316005"/>
                <a:gd name="connsiteX2" fmla="*/ 2184558 w 2744139"/>
                <a:gd name="connsiteY2" fmla="*/ 315881 h 1316005"/>
                <a:gd name="connsiteX3" fmla="*/ 2294177 w 2744139"/>
                <a:gd name="connsiteY3" fmla="*/ 206262 h 1316005"/>
                <a:gd name="connsiteX4" fmla="*/ 2403796 w 2744139"/>
                <a:gd name="connsiteY4" fmla="*/ 315881 h 1316005"/>
                <a:gd name="connsiteX0" fmla="*/ 4729 w 53072"/>
                <a:gd name="connsiteY0" fmla="*/ 26036 h 43219"/>
                <a:gd name="connsiteX1" fmla="*/ 2196 w 53072"/>
                <a:gd name="connsiteY1" fmla="*/ 25239 h 43219"/>
                <a:gd name="connsiteX2" fmla="*/ 6964 w 53072"/>
                <a:gd name="connsiteY2" fmla="*/ 34758 h 43219"/>
                <a:gd name="connsiteX3" fmla="*/ 5856 w 53072"/>
                <a:gd name="connsiteY3" fmla="*/ 35139 h 43219"/>
                <a:gd name="connsiteX4" fmla="*/ 16514 w 53072"/>
                <a:gd name="connsiteY4" fmla="*/ 38949 h 43219"/>
                <a:gd name="connsiteX5" fmla="*/ 15846 w 53072"/>
                <a:gd name="connsiteY5" fmla="*/ 37209 h 43219"/>
                <a:gd name="connsiteX6" fmla="*/ 28863 w 53072"/>
                <a:gd name="connsiteY6" fmla="*/ 34610 h 43219"/>
                <a:gd name="connsiteX7" fmla="*/ 28596 w 53072"/>
                <a:gd name="connsiteY7" fmla="*/ 36519 h 43219"/>
                <a:gd name="connsiteX8" fmla="*/ 34165 w 53072"/>
                <a:gd name="connsiteY8" fmla="*/ 22813 h 43219"/>
                <a:gd name="connsiteX9" fmla="*/ 37416 w 53072"/>
                <a:gd name="connsiteY9" fmla="*/ 29949 h 43219"/>
                <a:gd name="connsiteX10" fmla="*/ 41834 w 53072"/>
                <a:gd name="connsiteY10" fmla="*/ 15213 h 43219"/>
                <a:gd name="connsiteX11" fmla="*/ 40386 w 53072"/>
                <a:gd name="connsiteY11" fmla="*/ 17889 h 43219"/>
                <a:gd name="connsiteX12" fmla="*/ 38360 w 53072"/>
                <a:gd name="connsiteY12" fmla="*/ 5285 h 43219"/>
                <a:gd name="connsiteX13" fmla="*/ 38436 w 53072"/>
                <a:gd name="connsiteY13" fmla="*/ 6549 h 43219"/>
                <a:gd name="connsiteX14" fmla="*/ 29114 w 53072"/>
                <a:gd name="connsiteY14" fmla="*/ 3811 h 43219"/>
                <a:gd name="connsiteX15" fmla="*/ 29856 w 53072"/>
                <a:gd name="connsiteY15" fmla="*/ 2199 h 43219"/>
                <a:gd name="connsiteX16" fmla="*/ 22177 w 53072"/>
                <a:gd name="connsiteY16" fmla="*/ 4579 h 43219"/>
                <a:gd name="connsiteX17" fmla="*/ 22536 w 53072"/>
                <a:gd name="connsiteY17" fmla="*/ 3189 h 43219"/>
                <a:gd name="connsiteX18" fmla="*/ 14036 w 53072"/>
                <a:gd name="connsiteY18" fmla="*/ 5051 h 43219"/>
                <a:gd name="connsiteX19" fmla="*/ 15336 w 53072"/>
                <a:gd name="connsiteY19" fmla="*/ 6399 h 43219"/>
                <a:gd name="connsiteX20" fmla="*/ 4163 w 53072"/>
                <a:gd name="connsiteY20" fmla="*/ 15648 h 43219"/>
                <a:gd name="connsiteX21" fmla="*/ 3936 w 53072"/>
                <a:gd name="connsiteY21" fmla="*/ 14229 h 43219"/>
                <a:gd name="connsiteX0" fmla="*/ 3936 w 53072"/>
                <a:gd name="connsiteY0" fmla="*/ 14229 h 43219"/>
                <a:gd name="connsiteX1" fmla="*/ 5659 w 53072"/>
                <a:gd name="connsiteY1" fmla="*/ 6766 h 43219"/>
                <a:gd name="connsiteX2" fmla="*/ 14041 w 53072"/>
                <a:gd name="connsiteY2" fmla="*/ 5061 h 43219"/>
                <a:gd name="connsiteX3" fmla="*/ 22492 w 53072"/>
                <a:gd name="connsiteY3" fmla="*/ 3291 h 43219"/>
                <a:gd name="connsiteX4" fmla="*/ 25785 w 53072"/>
                <a:gd name="connsiteY4" fmla="*/ 59 h 43219"/>
                <a:gd name="connsiteX5" fmla="*/ 29869 w 53072"/>
                <a:gd name="connsiteY5" fmla="*/ 2340 h 43219"/>
                <a:gd name="connsiteX6" fmla="*/ 35499 w 53072"/>
                <a:gd name="connsiteY6" fmla="*/ 549 h 43219"/>
                <a:gd name="connsiteX7" fmla="*/ 38354 w 53072"/>
                <a:gd name="connsiteY7" fmla="*/ 5435 h 43219"/>
                <a:gd name="connsiteX8" fmla="*/ 42018 w 53072"/>
                <a:gd name="connsiteY8" fmla="*/ 10177 h 43219"/>
                <a:gd name="connsiteX9" fmla="*/ 41854 w 53072"/>
                <a:gd name="connsiteY9" fmla="*/ 15319 h 43219"/>
                <a:gd name="connsiteX10" fmla="*/ 43052 w 53072"/>
                <a:gd name="connsiteY10" fmla="*/ 23181 h 43219"/>
                <a:gd name="connsiteX11" fmla="*/ 37440 w 53072"/>
                <a:gd name="connsiteY11" fmla="*/ 30063 h 43219"/>
                <a:gd name="connsiteX12" fmla="*/ 35431 w 53072"/>
                <a:gd name="connsiteY12" fmla="*/ 35960 h 43219"/>
                <a:gd name="connsiteX13" fmla="*/ 28591 w 53072"/>
                <a:gd name="connsiteY13" fmla="*/ 36674 h 43219"/>
                <a:gd name="connsiteX14" fmla="*/ 23703 w 53072"/>
                <a:gd name="connsiteY14" fmla="*/ 42965 h 43219"/>
                <a:gd name="connsiteX15" fmla="*/ 16516 w 53072"/>
                <a:gd name="connsiteY15" fmla="*/ 39125 h 43219"/>
                <a:gd name="connsiteX16" fmla="*/ 5840 w 53072"/>
                <a:gd name="connsiteY16" fmla="*/ 35331 h 43219"/>
                <a:gd name="connsiteX17" fmla="*/ 1146 w 53072"/>
                <a:gd name="connsiteY17" fmla="*/ 31109 h 43219"/>
                <a:gd name="connsiteX18" fmla="*/ 2149 w 53072"/>
                <a:gd name="connsiteY18" fmla="*/ 25410 h 43219"/>
                <a:gd name="connsiteX19" fmla="*/ 31 w 53072"/>
                <a:gd name="connsiteY19" fmla="*/ 19563 h 43219"/>
                <a:gd name="connsiteX20" fmla="*/ 3899 w 53072"/>
                <a:gd name="connsiteY20" fmla="*/ 14366 h 43219"/>
                <a:gd name="connsiteX21" fmla="*/ 3936 w 53072"/>
                <a:gd name="connsiteY21" fmla="*/ 14229 h 43219"/>
                <a:gd name="connsiteX0" fmla="*/ 2744139 w 2744139"/>
                <a:gd name="connsiteY0" fmla="*/ 197164 h 1316005"/>
                <a:gd name="connsiteX1" fmla="*/ 2707599 w 2744139"/>
                <a:gd name="connsiteY1" fmla="*/ 233704 h 1316005"/>
                <a:gd name="connsiteX2" fmla="*/ 2671059 w 2744139"/>
                <a:gd name="connsiteY2" fmla="*/ 197164 h 1316005"/>
                <a:gd name="connsiteX3" fmla="*/ 2707599 w 2744139"/>
                <a:gd name="connsiteY3" fmla="*/ 160624 h 1316005"/>
                <a:gd name="connsiteX4" fmla="*/ 2744139 w 2744139"/>
                <a:gd name="connsiteY4" fmla="*/ 197164 h 1316005"/>
                <a:gd name="connsiteX0" fmla="*/ 2617966 w 2744139"/>
                <a:gd name="connsiteY0" fmla="*/ 228683 h 1316005"/>
                <a:gd name="connsiteX1" fmla="*/ 2536009 w 2744139"/>
                <a:gd name="connsiteY1" fmla="*/ 292884 h 1316005"/>
                <a:gd name="connsiteX2" fmla="*/ 2454052 w 2744139"/>
                <a:gd name="connsiteY2" fmla="*/ 222764 h 1316005"/>
                <a:gd name="connsiteX3" fmla="*/ 2536009 w 2744139"/>
                <a:gd name="connsiteY3" fmla="*/ 149685 h 1316005"/>
                <a:gd name="connsiteX4" fmla="*/ 2617966 w 2744139"/>
                <a:gd name="connsiteY4" fmla="*/ 228683 h 1316005"/>
                <a:gd name="connsiteX0" fmla="*/ 2403796 w 2744139"/>
                <a:gd name="connsiteY0" fmla="*/ 315881 h 1316005"/>
                <a:gd name="connsiteX1" fmla="*/ 2294177 w 2744139"/>
                <a:gd name="connsiteY1" fmla="*/ 425500 h 1316005"/>
                <a:gd name="connsiteX2" fmla="*/ 2184558 w 2744139"/>
                <a:gd name="connsiteY2" fmla="*/ 315881 h 1316005"/>
                <a:gd name="connsiteX3" fmla="*/ 2294177 w 2744139"/>
                <a:gd name="connsiteY3" fmla="*/ 191466 h 1316005"/>
                <a:gd name="connsiteX4" fmla="*/ 2403796 w 2744139"/>
                <a:gd name="connsiteY4" fmla="*/ 315881 h 1316005"/>
                <a:gd name="connsiteX0" fmla="*/ 4729 w 53072"/>
                <a:gd name="connsiteY0" fmla="*/ 26036 h 43219"/>
                <a:gd name="connsiteX1" fmla="*/ 2196 w 53072"/>
                <a:gd name="connsiteY1" fmla="*/ 25239 h 43219"/>
                <a:gd name="connsiteX2" fmla="*/ 6964 w 53072"/>
                <a:gd name="connsiteY2" fmla="*/ 34758 h 43219"/>
                <a:gd name="connsiteX3" fmla="*/ 5856 w 53072"/>
                <a:gd name="connsiteY3" fmla="*/ 35139 h 43219"/>
                <a:gd name="connsiteX4" fmla="*/ 16514 w 53072"/>
                <a:gd name="connsiteY4" fmla="*/ 38949 h 43219"/>
                <a:gd name="connsiteX5" fmla="*/ 15846 w 53072"/>
                <a:gd name="connsiteY5" fmla="*/ 37209 h 43219"/>
                <a:gd name="connsiteX6" fmla="*/ 28863 w 53072"/>
                <a:gd name="connsiteY6" fmla="*/ 34610 h 43219"/>
                <a:gd name="connsiteX7" fmla="*/ 28596 w 53072"/>
                <a:gd name="connsiteY7" fmla="*/ 36519 h 43219"/>
                <a:gd name="connsiteX8" fmla="*/ 34165 w 53072"/>
                <a:gd name="connsiteY8" fmla="*/ 22813 h 43219"/>
                <a:gd name="connsiteX9" fmla="*/ 37416 w 53072"/>
                <a:gd name="connsiteY9" fmla="*/ 29949 h 43219"/>
                <a:gd name="connsiteX10" fmla="*/ 41834 w 53072"/>
                <a:gd name="connsiteY10" fmla="*/ 15213 h 43219"/>
                <a:gd name="connsiteX11" fmla="*/ 40386 w 53072"/>
                <a:gd name="connsiteY11" fmla="*/ 17889 h 43219"/>
                <a:gd name="connsiteX12" fmla="*/ 38360 w 53072"/>
                <a:gd name="connsiteY12" fmla="*/ 5285 h 43219"/>
                <a:gd name="connsiteX13" fmla="*/ 38436 w 53072"/>
                <a:gd name="connsiteY13" fmla="*/ 6549 h 43219"/>
                <a:gd name="connsiteX14" fmla="*/ 29114 w 53072"/>
                <a:gd name="connsiteY14" fmla="*/ 3811 h 43219"/>
                <a:gd name="connsiteX15" fmla="*/ 29856 w 53072"/>
                <a:gd name="connsiteY15" fmla="*/ 2199 h 43219"/>
                <a:gd name="connsiteX16" fmla="*/ 22177 w 53072"/>
                <a:gd name="connsiteY16" fmla="*/ 4579 h 43219"/>
                <a:gd name="connsiteX17" fmla="*/ 22536 w 53072"/>
                <a:gd name="connsiteY17" fmla="*/ 3189 h 43219"/>
                <a:gd name="connsiteX18" fmla="*/ 14036 w 53072"/>
                <a:gd name="connsiteY18" fmla="*/ 5051 h 43219"/>
                <a:gd name="connsiteX19" fmla="*/ 15336 w 53072"/>
                <a:gd name="connsiteY19" fmla="*/ 6399 h 43219"/>
                <a:gd name="connsiteX20" fmla="*/ 4163 w 53072"/>
                <a:gd name="connsiteY20" fmla="*/ 15648 h 43219"/>
                <a:gd name="connsiteX21" fmla="*/ 3936 w 53072"/>
                <a:gd name="connsiteY21" fmla="*/ 14229 h 43219"/>
                <a:gd name="connsiteX0" fmla="*/ 3936 w 53072"/>
                <a:gd name="connsiteY0" fmla="*/ 14229 h 43219"/>
                <a:gd name="connsiteX1" fmla="*/ 5659 w 53072"/>
                <a:gd name="connsiteY1" fmla="*/ 6766 h 43219"/>
                <a:gd name="connsiteX2" fmla="*/ 14041 w 53072"/>
                <a:gd name="connsiteY2" fmla="*/ 5061 h 43219"/>
                <a:gd name="connsiteX3" fmla="*/ 22492 w 53072"/>
                <a:gd name="connsiteY3" fmla="*/ 3291 h 43219"/>
                <a:gd name="connsiteX4" fmla="*/ 25785 w 53072"/>
                <a:gd name="connsiteY4" fmla="*/ 59 h 43219"/>
                <a:gd name="connsiteX5" fmla="*/ 29869 w 53072"/>
                <a:gd name="connsiteY5" fmla="*/ 2340 h 43219"/>
                <a:gd name="connsiteX6" fmla="*/ 35499 w 53072"/>
                <a:gd name="connsiteY6" fmla="*/ 549 h 43219"/>
                <a:gd name="connsiteX7" fmla="*/ 38354 w 53072"/>
                <a:gd name="connsiteY7" fmla="*/ 5435 h 43219"/>
                <a:gd name="connsiteX8" fmla="*/ 42018 w 53072"/>
                <a:gd name="connsiteY8" fmla="*/ 10177 h 43219"/>
                <a:gd name="connsiteX9" fmla="*/ 41854 w 53072"/>
                <a:gd name="connsiteY9" fmla="*/ 15319 h 43219"/>
                <a:gd name="connsiteX10" fmla="*/ 43052 w 53072"/>
                <a:gd name="connsiteY10" fmla="*/ 23181 h 43219"/>
                <a:gd name="connsiteX11" fmla="*/ 37440 w 53072"/>
                <a:gd name="connsiteY11" fmla="*/ 30063 h 43219"/>
                <a:gd name="connsiteX12" fmla="*/ 35431 w 53072"/>
                <a:gd name="connsiteY12" fmla="*/ 35960 h 43219"/>
                <a:gd name="connsiteX13" fmla="*/ 28591 w 53072"/>
                <a:gd name="connsiteY13" fmla="*/ 36674 h 43219"/>
                <a:gd name="connsiteX14" fmla="*/ 23703 w 53072"/>
                <a:gd name="connsiteY14" fmla="*/ 42965 h 43219"/>
                <a:gd name="connsiteX15" fmla="*/ 16516 w 53072"/>
                <a:gd name="connsiteY15" fmla="*/ 39125 h 43219"/>
                <a:gd name="connsiteX16" fmla="*/ 5840 w 53072"/>
                <a:gd name="connsiteY16" fmla="*/ 35331 h 43219"/>
                <a:gd name="connsiteX17" fmla="*/ 1146 w 53072"/>
                <a:gd name="connsiteY17" fmla="*/ 31109 h 43219"/>
                <a:gd name="connsiteX18" fmla="*/ 2149 w 53072"/>
                <a:gd name="connsiteY18" fmla="*/ 25410 h 43219"/>
                <a:gd name="connsiteX19" fmla="*/ 31 w 53072"/>
                <a:gd name="connsiteY19" fmla="*/ 19563 h 43219"/>
                <a:gd name="connsiteX20" fmla="*/ 3899 w 53072"/>
                <a:gd name="connsiteY20" fmla="*/ 14366 h 43219"/>
                <a:gd name="connsiteX21" fmla="*/ 3936 w 53072"/>
                <a:gd name="connsiteY21" fmla="*/ 14229 h 43219"/>
                <a:gd name="connsiteX0" fmla="*/ 2744139 w 2744139"/>
                <a:gd name="connsiteY0" fmla="*/ 197164 h 1316005"/>
                <a:gd name="connsiteX1" fmla="*/ 2707599 w 2744139"/>
                <a:gd name="connsiteY1" fmla="*/ 233704 h 1316005"/>
                <a:gd name="connsiteX2" fmla="*/ 2671059 w 2744139"/>
                <a:gd name="connsiteY2" fmla="*/ 197164 h 1316005"/>
                <a:gd name="connsiteX3" fmla="*/ 2707599 w 2744139"/>
                <a:gd name="connsiteY3" fmla="*/ 160624 h 1316005"/>
                <a:gd name="connsiteX4" fmla="*/ 2744139 w 2744139"/>
                <a:gd name="connsiteY4" fmla="*/ 197164 h 1316005"/>
                <a:gd name="connsiteX0" fmla="*/ 2617966 w 2744139"/>
                <a:gd name="connsiteY0" fmla="*/ 228683 h 1316005"/>
                <a:gd name="connsiteX1" fmla="*/ 2536009 w 2744139"/>
                <a:gd name="connsiteY1" fmla="*/ 292884 h 1316005"/>
                <a:gd name="connsiteX2" fmla="*/ 2454052 w 2744139"/>
                <a:gd name="connsiteY2" fmla="*/ 222764 h 1316005"/>
                <a:gd name="connsiteX3" fmla="*/ 2536009 w 2744139"/>
                <a:gd name="connsiteY3" fmla="*/ 149685 h 1316005"/>
                <a:gd name="connsiteX4" fmla="*/ 2617966 w 2744139"/>
                <a:gd name="connsiteY4" fmla="*/ 228683 h 1316005"/>
                <a:gd name="connsiteX0" fmla="*/ 2403796 w 2744139"/>
                <a:gd name="connsiteY0" fmla="*/ 315881 h 1316005"/>
                <a:gd name="connsiteX1" fmla="*/ 2294177 w 2744139"/>
                <a:gd name="connsiteY1" fmla="*/ 407745 h 1316005"/>
                <a:gd name="connsiteX2" fmla="*/ 2184558 w 2744139"/>
                <a:gd name="connsiteY2" fmla="*/ 315881 h 1316005"/>
                <a:gd name="connsiteX3" fmla="*/ 2294177 w 2744139"/>
                <a:gd name="connsiteY3" fmla="*/ 191466 h 1316005"/>
                <a:gd name="connsiteX4" fmla="*/ 2403796 w 2744139"/>
                <a:gd name="connsiteY4" fmla="*/ 315881 h 1316005"/>
                <a:gd name="connsiteX0" fmla="*/ 4729 w 53072"/>
                <a:gd name="connsiteY0" fmla="*/ 26036 h 43219"/>
                <a:gd name="connsiteX1" fmla="*/ 2196 w 53072"/>
                <a:gd name="connsiteY1" fmla="*/ 25239 h 43219"/>
                <a:gd name="connsiteX2" fmla="*/ 6964 w 53072"/>
                <a:gd name="connsiteY2" fmla="*/ 34758 h 43219"/>
                <a:gd name="connsiteX3" fmla="*/ 5856 w 53072"/>
                <a:gd name="connsiteY3" fmla="*/ 35139 h 43219"/>
                <a:gd name="connsiteX4" fmla="*/ 16514 w 53072"/>
                <a:gd name="connsiteY4" fmla="*/ 38949 h 43219"/>
                <a:gd name="connsiteX5" fmla="*/ 15846 w 53072"/>
                <a:gd name="connsiteY5" fmla="*/ 37209 h 43219"/>
                <a:gd name="connsiteX6" fmla="*/ 28863 w 53072"/>
                <a:gd name="connsiteY6" fmla="*/ 34610 h 43219"/>
                <a:gd name="connsiteX7" fmla="*/ 28596 w 53072"/>
                <a:gd name="connsiteY7" fmla="*/ 36519 h 43219"/>
                <a:gd name="connsiteX8" fmla="*/ 34165 w 53072"/>
                <a:gd name="connsiteY8" fmla="*/ 22813 h 43219"/>
                <a:gd name="connsiteX9" fmla="*/ 37416 w 53072"/>
                <a:gd name="connsiteY9" fmla="*/ 29949 h 43219"/>
                <a:gd name="connsiteX10" fmla="*/ 41834 w 53072"/>
                <a:gd name="connsiteY10" fmla="*/ 15213 h 43219"/>
                <a:gd name="connsiteX11" fmla="*/ 40386 w 53072"/>
                <a:gd name="connsiteY11" fmla="*/ 17889 h 43219"/>
                <a:gd name="connsiteX12" fmla="*/ 38360 w 53072"/>
                <a:gd name="connsiteY12" fmla="*/ 5285 h 43219"/>
                <a:gd name="connsiteX13" fmla="*/ 38436 w 53072"/>
                <a:gd name="connsiteY13" fmla="*/ 6549 h 43219"/>
                <a:gd name="connsiteX14" fmla="*/ 29114 w 53072"/>
                <a:gd name="connsiteY14" fmla="*/ 3811 h 43219"/>
                <a:gd name="connsiteX15" fmla="*/ 29856 w 53072"/>
                <a:gd name="connsiteY15" fmla="*/ 2199 h 43219"/>
                <a:gd name="connsiteX16" fmla="*/ 22177 w 53072"/>
                <a:gd name="connsiteY16" fmla="*/ 4579 h 43219"/>
                <a:gd name="connsiteX17" fmla="*/ 22536 w 53072"/>
                <a:gd name="connsiteY17" fmla="*/ 3189 h 43219"/>
                <a:gd name="connsiteX18" fmla="*/ 14036 w 53072"/>
                <a:gd name="connsiteY18" fmla="*/ 5051 h 43219"/>
                <a:gd name="connsiteX19" fmla="*/ 15336 w 53072"/>
                <a:gd name="connsiteY19" fmla="*/ 6399 h 43219"/>
                <a:gd name="connsiteX20" fmla="*/ 4163 w 53072"/>
                <a:gd name="connsiteY20" fmla="*/ 15648 h 43219"/>
                <a:gd name="connsiteX21" fmla="*/ 3936 w 53072"/>
                <a:gd name="connsiteY21" fmla="*/ 14229 h 43219"/>
                <a:gd name="connsiteX0" fmla="*/ 3936 w 53072"/>
                <a:gd name="connsiteY0" fmla="*/ 14229 h 43219"/>
                <a:gd name="connsiteX1" fmla="*/ 5659 w 53072"/>
                <a:gd name="connsiteY1" fmla="*/ 6766 h 43219"/>
                <a:gd name="connsiteX2" fmla="*/ 14041 w 53072"/>
                <a:gd name="connsiteY2" fmla="*/ 5061 h 43219"/>
                <a:gd name="connsiteX3" fmla="*/ 22492 w 53072"/>
                <a:gd name="connsiteY3" fmla="*/ 3291 h 43219"/>
                <a:gd name="connsiteX4" fmla="*/ 25785 w 53072"/>
                <a:gd name="connsiteY4" fmla="*/ 59 h 43219"/>
                <a:gd name="connsiteX5" fmla="*/ 29869 w 53072"/>
                <a:gd name="connsiteY5" fmla="*/ 2340 h 43219"/>
                <a:gd name="connsiteX6" fmla="*/ 35499 w 53072"/>
                <a:gd name="connsiteY6" fmla="*/ 549 h 43219"/>
                <a:gd name="connsiteX7" fmla="*/ 38354 w 53072"/>
                <a:gd name="connsiteY7" fmla="*/ 5435 h 43219"/>
                <a:gd name="connsiteX8" fmla="*/ 42018 w 53072"/>
                <a:gd name="connsiteY8" fmla="*/ 10177 h 43219"/>
                <a:gd name="connsiteX9" fmla="*/ 41854 w 53072"/>
                <a:gd name="connsiteY9" fmla="*/ 15319 h 43219"/>
                <a:gd name="connsiteX10" fmla="*/ 43052 w 53072"/>
                <a:gd name="connsiteY10" fmla="*/ 23181 h 43219"/>
                <a:gd name="connsiteX11" fmla="*/ 37440 w 53072"/>
                <a:gd name="connsiteY11" fmla="*/ 30063 h 43219"/>
                <a:gd name="connsiteX12" fmla="*/ 35431 w 53072"/>
                <a:gd name="connsiteY12" fmla="*/ 35960 h 43219"/>
                <a:gd name="connsiteX13" fmla="*/ 28591 w 53072"/>
                <a:gd name="connsiteY13" fmla="*/ 36674 h 43219"/>
                <a:gd name="connsiteX14" fmla="*/ 23703 w 53072"/>
                <a:gd name="connsiteY14" fmla="*/ 42965 h 43219"/>
                <a:gd name="connsiteX15" fmla="*/ 16516 w 53072"/>
                <a:gd name="connsiteY15" fmla="*/ 39125 h 43219"/>
                <a:gd name="connsiteX16" fmla="*/ 5840 w 53072"/>
                <a:gd name="connsiteY16" fmla="*/ 35331 h 43219"/>
                <a:gd name="connsiteX17" fmla="*/ 1146 w 53072"/>
                <a:gd name="connsiteY17" fmla="*/ 31109 h 43219"/>
                <a:gd name="connsiteX18" fmla="*/ 2149 w 53072"/>
                <a:gd name="connsiteY18" fmla="*/ 25410 h 43219"/>
                <a:gd name="connsiteX19" fmla="*/ 31 w 53072"/>
                <a:gd name="connsiteY19" fmla="*/ 19563 h 43219"/>
                <a:gd name="connsiteX20" fmla="*/ 3899 w 53072"/>
                <a:gd name="connsiteY20" fmla="*/ 14366 h 43219"/>
                <a:gd name="connsiteX21" fmla="*/ 3936 w 53072"/>
                <a:gd name="connsiteY21" fmla="*/ 14229 h 43219"/>
                <a:gd name="connsiteX0" fmla="*/ 2744139 w 2744139"/>
                <a:gd name="connsiteY0" fmla="*/ 197164 h 1316005"/>
                <a:gd name="connsiteX1" fmla="*/ 2707599 w 2744139"/>
                <a:gd name="connsiteY1" fmla="*/ 233704 h 1316005"/>
                <a:gd name="connsiteX2" fmla="*/ 2671059 w 2744139"/>
                <a:gd name="connsiteY2" fmla="*/ 197164 h 1316005"/>
                <a:gd name="connsiteX3" fmla="*/ 2707599 w 2744139"/>
                <a:gd name="connsiteY3" fmla="*/ 160624 h 1316005"/>
                <a:gd name="connsiteX4" fmla="*/ 2744139 w 2744139"/>
                <a:gd name="connsiteY4" fmla="*/ 197164 h 1316005"/>
                <a:gd name="connsiteX0" fmla="*/ 2617966 w 2744139"/>
                <a:gd name="connsiteY0" fmla="*/ 228683 h 1316005"/>
                <a:gd name="connsiteX1" fmla="*/ 2536009 w 2744139"/>
                <a:gd name="connsiteY1" fmla="*/ 292884 h 1316005"/>
                <a:gd name="connsiteX2" fmla="*/ 2454052 w 2744139"/>
                <a:gd name="connsiteY2" fmla="*/ 222764 h 1316005"/>
                <a:gd name="connsiteX3" fmla="*/ 2536009 w 2744139"/>
                <a:gd name="connsiteY3" fmla="*/ 149685 h 1316005"/>
                <a:gd name="connsiteX4" fmla="*/ 2617966 w 2744139"/>
                <a:gd name="connsiteY4" fmla="*/ 228683 h 1316005"/>
                <a:gd name="connsiteX0" fmla="*/ 2403796 w 2744139"/>
                <a:gd name="connsiteY0" fmla="*/ 301085 h 1316005"/>
                <a:gd name="connsiteX1" fmla="*/ 2294177 w 2744139"/>
                <a:gd name="connsiteY1" fmla="*/ 407745 h 1316005"/>
                <a:gd name="connsiteX2" fmla="*/ 2184558 w 2744139"/>
                <a:gd name="connsiteY2" fmla="*/ 315881 h 1316005"/>
                <a:gd name="connsiteX3" fmla="*/ 2294177 w 2744139"/>
                <a:gd name="connsiteY3" fmla="*/ 191466 h 1316005"/>
                <a:gd name="connsiteX4" fmla="*/ 2403796 w 2744139"/>
                <a:gd name="connsiteY4" fmla="*/ 301085 h 1316005"/>
                <a:gd name="connsiteX0" fmla="*/ 4729 w 53072"/>
                <a:gd name="connsiteY0" fmla="*/ 26036 h 43219"/>
                <a:gd name="connsiteX1" fmla="*/ 2196 w 53072"/>
                <a:gd name="connsiteY1" fmla="*/ 25239 h 43219"/>
                <a:gd name="connsiteX2" fmla="*/ 6964 w 53072"/>
                <a:gd name="connsiteY2" fmla="*/ 34758 h 43219"/>
                <a:gd name="connsiteX3" fmla="*/ 5856 w 53072"/>
                <a:gd name="connsiteY3" fmla="*/ 35139 h 43219"/>
                <a:gd name="connsiteX4" fmla="*/ 16514 w 53072"/>
                <a:gd name="connsiteY4" fmla="*/ 38949 h 43219"/>
                <a:gd name="connsiteX5" fmla="*/ 15846 w 53072"/>
                <a:gd name="connsiteY5" fmla="*/ 37209 h 43219"/>
                <a:gd name="connsiteX6" fmla="*/ 28863 w 53072"/>
                <a:gd name="connsiteY6" fmla="*/ 34610 h 43219"/>
                <a:gd name="connsiteX7" fmla="*/ 28596 w 53072"/>
                <a:gd name="connsiteY7" fmla="*/ 36519 h 43219"/>
                <a:gd name="connsiteX8" fmla="*/ 34165 w 53072"/>
                <a:gd name="connsiteY8" fmla="*/ 22813 h 43219"/>
                <a:gd name="connsiteX9" fmla="*/ 37416 w 53072"/>
                <a:gd name="connsiteY9" fmla="*/ 29949 h 43219"/>
                <a:gd name="connsiteX10" fmla="*/ 41834 w 53072"/>
                <a:gd name="connsiteY10" fmla="*/ 15213 h 43219"/>
                <a:gd name="connsiteX11" fmla="*/ 40386 w 53072"/>
                <a:gd name="connsiteY11" fmla="*/ 17889 h 43219"/>
                <a:gd name="connsiteX12" fmla="*/ 38360 w 53072"/>
                <a:gd name="connsiteY12" fmla="*/ 5285 h 43219"/>
                <a:gd name="connsiteX13" fmla="*/ 38436 w 53072"/>
                <a:gd name="connsiteY13" fmla="*/ 6549 h 43219"/>
                <a:gd name="connsiteX14" fmla="*/ 29114 w 53072"/>
                <a:gd name="connsiteY14" fmla="*/ 3811 h 43219"/>
                <a:gd name="connsiteX15" fmla="*/ 29856 w 53072"/>
                <a:gd name="connsiteY15" fmla="*/ 2199 h 43219"/>
                <a:gd name="connsiteX16" fmla="*/ 22177 w 53072"/>
                <a:gd name="connsiteY16" fmla="*/ 4579 h 43219"/>
                <a:gd name="connsiteX17" fmla="*/ 22536 w 53072"/>
                <a:gd name="connsiteY17" fmla="*/ 3189 h 43219"/>
                <a:gd name="connsiteX18" fmla="*/ 14036 w 53072"/>
                <a:gd name="connsiteY18" fmla="*/ 5051 h 43219"/>
                <a:gd name="connsiteX19" fmla="*/ 15336 w 53072"/>
                <a:gd name="connsiteY19" fmla="*/ 6399 h 43219"/>
                <a:gd name="connsiteX20" fmla="*/ 4163 w 53072"/>
                <a:gd name="connsiteY20" fmla="*/ 15648 h 43219"/>
                <a:gd name="connsiteX21" fmla="*/ 3936 w 53072"/>
                <a:gd name="connsiteY21" fmla="*/ 14229 h 43219"/>
                <a:gd name="connsiteX0" fmla="*/ 3936 w 53072"/>
                <a:gd name="connsiteY0" fmla="*/ 14229 h 43219"/>
                <a:gd name="connsiteX1" fmla="*/ 5659 w 53072"/>
                <a:gd name="connsiteY1" fmla="*/ 6766 h 43219"/>
                <a:gd name="connsiteX2" fmla="*/ 14041 w 53072"/>
                <a:gd name="connsiteY2" fmla="*/ 5061 h 43219"/>
                <a:gd name="connsiteX3" fmla="*/ 22492 w 53072"/>
                <a:gd name="connsiteY3" fmla="*/ 3291 h 43219"/>
                <a:gd name="connsiteX4" fmla="*/ 25785 w 53072"/>
                <a:gd name="connsiteY4" fmla="*/ 59 h 43219"/>
                <a:gd name="connsiteX5" fmla="*/ 29869 w 53072"/>
                <a:gd name="connsiteY5" fmla="*/ 2340 h 43219"/>
                <a:gd name="connsiteX6" fmla="*/ 35499 w 53072"/>
                <a:gd name="connsiteY6" fmla="*/ 549 h 43219"/>
                <a:gd name="connsiteX7" fmla="*/ 38354 w 53072"/>
                <a:gd name="connsiteY7" fmla="*/ 5435 h 43219"/>
                <a:gd name="connsiteX8" fmla="*/ 42018 w 53072"/>
                <a:gd name="connsiteY8" fmla="*/ 10177 h 43219"/>
                <a:gd name="connsiteX9" fmla="*/ 41854 w 53072"/>
                <a:gd name="connsiteY9" fmla="*/ 15319 h 43219"/>
                <a:gd name="connsiteX10" fmla="*/ 43052 w 53072"/>
                <a:gd name="connsiteY10" fmla="*/ 23181 h 43219"/>
                <a:gd name="connsiteX11" fmla="*/ 37440 w 53072"/>
                <a:gd name="connsiteY11" fmla="*/ 30063 h 43219"/>
                <a:gd name="connsiteX12" fmla="*/ 35431 w 53072"/>
                <a:gd name="connsiteY12" fmla="*/ 35960 h 43219"/>
                <a:gd name="connsiteX13" fmla="*/ 28591 w 53072"/>
                <a:gd name="connsiteY13" fmla="*/ 36674 h 43219"/>
                <a:gd name="connsiteX14" fmla="*/ 23703 w 53072"/>
                <a:gd name="connsiteY14" fmla="*/ 42965 h 43219"/>
                <a:gd name="connsiteX15" fmla="*/ 16516 w 53072"/>
                <a:gd name="connsiteY15" fmla="*/ 39125 h 43219"/>
                <a:gd name="connsiteX16" fmla="*/ 5840 w 53072"/>
                <a:gd name="connsiteY16" fmla="*/ 35331 h 43219"/>
                <a:gd name="connsiteX17" fmla="*/ 1146 w 53072"/>
                <a:gd name="connsiteY17" fmla="*/ 31109 h 43219"/>
                <a:gd name="connsiteX18" fmla="*/ 2149 w 53072"/>
                <a:gd name="connsiteY18" fmla="*/ 25410 h 43219"/>
                <a:gd name="connsiteX19" fmla="*/ 31 w 53072"/>
                <a:gd name="connsiteY19" fmla="*/ 19563 h 43219"/>
                <a:gd name="connsiteX20" fmla="*/ 3899 w 53072"/>
                <a:gd name="connsiteY20" fmla="*/ 14366 h 43219"/>
                <a:gd name="connsiteX21" fmla="*/ 3936 w 53072"/>
                <a:gd name="connsiteY21" fmla="*/ 14229 h 43219"/>
                <a:gd name="connsiteX0" fmla="*/ 2744139 w 2744139"/>
                <a:gd name="connsiteY0" fmla="*/ 197164 h 1316005"/>
                <a:gd name="connsiteX1" fmla="*/ 2707599 w 2744139"/>
                <a:gd name="connsiteY1" fmla="*/ 233704 h 1316005"/>
                <a:gd name="connsiteX2" fmla="*/ 2671059 w 2744139"/>
                <a:gd name="connsiteY2" fmla="*/ 197164 h 1316005"/>
                <a:gd name="connsiteX3" fmla="*/ 2707599 w 2744139"/>
                <a:gd name="connsiteY3" fmla="*/ 160624 h 1316005"/>
                <a:gd name="connsiteX4" fmla="*/ 2744139 w 2744139"/>
                <a:gd name="connsiteY4" fmla="*/ 197164 h 1316005"/>
                <a:gd name="connsiteX0" fmla="*/ 2617966 w 2744139"/>
                <a:gd name="connsiteY0" fmla="*/ 228683 h 1316005"/>
                <a:gd name="connsiteX1" fmla="*/ 2536009 w 2744139"/>
                <a:gd name="connsiteY1" fmla="*/ 292884 h 1316005"/>
                <a:gd name="connsiteX2" fmla="*/ 2454052 w 2744139"/>
                <a:gd name="connsiteY2" fmla="*/ 222764 h 1316005"/>
                <a:gd name="connsiteX3" fmla="*/ 2536009 w 2744139"/>
                <a:gd name="connsiteY3" fmla="*/ 149685 h 1316005"/>
                <a:gd name="connsiteX4" fmla="*/ 2617966 w 2744139"/>
                <a:gd name="connsiteY4" fmla="*/ 228683 h 1316005"/>
                <a:gd name="connsiteX0" fmla="*/ 2403796 w 2744139"/>
                <a:gd name="connsiteY0" fmla="*/ 301085 h 1316005"/>
                <a:gd name="connsiteX1" fmla="*/ 2294177 w 2744139"/>
                <a:gd name="connsiteY1" fmla="*/ 407745 h 1316005"/>
                <a:gd name="connsiteX2" fmla="*/ 2190476 w 2744139"/>
                <a:gd name="connsiteY2" fmla="*/ 298126 h 1316005"/>
                <a:gd name="connsiteX3" fmla="*/ 2294177 w 2744139"/>
                <a:gd name="connsiteY3" fmla="*/ 191466 h 1316005"/>
                <a:gd name="connsiteX4" fmla="*/ 2403796 w 2744139"/>
                <a:gd name="connsiteY4" fmla="*/ 301085 h 1316005"/>
                <a:gd name="connsiteX0" fmla="*/ 4729 w 53072"/>
                <a:gd name="connsiteY0" fmla="*/ 26036 h 43219"/>
                <a:gd name="connsiteX1" fmla="*/ 2196 w 53072"/>
                <a:gd name="connsiteY1" fmla="*/ 25239 h 43219"/>
                <a:gd name="connsiteX2" fmla="*/ 6964 w 53072"/>
                <a:gd name="connsiteY2" fmla="*/ 34758 h 43219"/>
                <a:gd name="connsiteX3" fmla="*/ 5856 w 53072"/>
                <a:gd name="connsiteY3" fmla="*/ 35139 h 43219"/>
                <a:gd name="connsiteX4" fmla="*/ 16514 w 53072"/>
                <a:gd name="connsiteY4" fmla="*/ 38949 h 43219"/>
                <a:gd name="connsiteX5" fmla="*/ 15846 w 53072"/>
                <a:gd name="connsiteY5" fmla="*/ 37209 h 43219"/>
                <a:gd name="connsiteX6" fmla="*/ 28863 w 53072"/>
                <a:gd name="connsiteY6" fmla="*/ 34610 h 43219"/>
                <a:gd name="connsiteX7" fmla="*/ 28596 w 53072"/>
                <a:gd name="connsiteY7" fmla="*/ 36519 h 43219"/>
                <a:gd name="connsiteX8" fmla="*/ 34165 w 53072"/>
                <a:gd name="connsiteY8" fmla="*/ 22813 h 43219"/>
                <a:gd name="connsiteX9" fmla="*/ 37416 w 53072"/>
                <a:gd name="connsiteY9" fmla="*/ 29949 h 43219"/>
                <a:gd name="connsiteX10" fmla="*/ 41834 w 53072"/>
                <a:gd name="connsiteY10" fmla="*/ 15213 h 43219"/>
                <a:gd name="connsiteX11" fmla="*/ 40386 w 53072"/>
                <a:gd name="connsiteY11" fmla="*/ 17889 h 43219"/>
                <a:gd name="connsiteX12" fmla="*/ 38360 w 53072"/>
                <a:gd name="connsiteY12" fmla="*/ 5285 h 43219"/>
                <a:gd name="connsiteX13" fmla="*/ 38436 w 53072"/>
                <a:gd name="connsiteY13" fmla="*/ 6549 h 43219"/>
                <a:gd name="connsiteX14" fmla="*/ 29114 w 53072"/>
                <a:gd name="connsiteY14" fmla="*/ 3811 h 43219"/>
                <a:gd name="connsiteX15" fmla="*/ 29856 w 53072"/>
                <a:gd name="connsiteY15" fmla="*/ 2199 h 43219"/>
                <a:gd name="connsiteX16" fmla="*/ 22177 w 53072"/>
                <a:gd name="connsiteY16" fmla="*/ 4579 h 43219"/>
                <a:gd name="connsiteX17" fmla="*/ 22536 w 53072"/>
                <a:gd name="connsiteY17" fmla="*/ 3189 h 43219"/>
                <a:gd name="connsiteX18" fmla="*/ 14036 w 53072"/>
                <a:gd name="connsiteY18" fmla="*/ 5051 h 43219"/>
                <a:gd name="connsiteX19" fmla="*/ 15336 w 53072"/>
                <a:gd name="connsiteY19" fmla="*/ 6399 h 43219"/>
                <a:gd name="connsiteX20" fmla="*/ 4163 w 53072"/>
                <a:gd name="connsiteY20" fmla="*/ 15648 h 43219"/>
                <a:gd name="connsiteX21" fmla="*/ 3936 w 53072"/>
                <a:gd name="connsiteY21" fmla="*/ 14229 h 43219"/>
                <a:gd name="connsiteX0" fmla="*/ 3936 w 53072"/>
                <a:gd name="connsiteY0" fmla="*/ 14229 h 43219"/>
                <a:gd name="connsiteX1" fmla="*/ 5659 w 53072"/>
                <a:gd name="connsiteY1" fmla="*/ 6766 h 43219"/>
                <a:gd name="connsiteX2" fmla="*/ 14041 w 53072"/>
                <a:gd name="connsiteY2" fmla="*/ 5061 h 43219"/>
                <a:gd name="connsiteX3" fmla="*/ 22492 w 53072"/>
                <a:gd name="connsiteY3" fmla="*/ 3291 h 43219"/>
                <a:gd name="connsiteX4" fmla="*/ 25785 w 53072"/>
                <a:gd name="connsiteY4" fmla="*/ 59 h 43219"/>
                <a:gd name="connsiteX5" fmla="*/ 29869 w 53072"/>
                <a:gd name="connsiteY5" fmla="*/ 2340 h 43219"/>
                <a:gd name="connsiteX6" fmla="*/ 35499 w 53072"/>
                <a:gd name="connsiteY6" fmla="*/ 549 h 43219"/>
                <a:gd name="connsiteX7" fmla="*/ 38354 w 53072"/>
                <a:gd name="connsiteY7" fmla="*/ 5435 h 43219"/>
                <a:gd name="connsiteX8" fmla="*/ 42018 w 53072"/>
                <a:gd name="connsiteY8" fmla="*/ 10177 h 43219"/>
                <a:gd name="connsiteX9" fmla="*/ 41854 w 53072"/>
                <a:gd name="connsiteY9" fmla="*/ 15319 h 43219"/>
                <a:gd name="connsiteX10" fmla="*/ 43052 w 53072"/>
                <a:gd name="connsiteY10" fmla="*/ 23181 h 43219"/>
                <a:gd name="connsiteX11" fmla="*/ 37440 w 53072"/>
                <a:gd name="connsiteY11" fmla="*/ 30063 h 43219"/>
                <a:gd name="connsiteX12" fmla="*/ 35431 w 53072"/>
                <a:gd name="connsiteY12" fmla="*/ 35960 h 43219"/>
                <a:gd name="connsiteX13" fmla="*/ 28591 w 53072"/>
                <a:gd name="connsiteY13" fmla="*/ 36674 h 43219"/>
                <a:gd name="connsiteX14" fmla="*/ 23703 w 53072"/>
                <a:gd name="connsiteY14" fmla="*/ 42965 h 43219"/>
                <a:gd name="connsiteX15" fmla="*/ 16516 w 53072"/>
                <a:gd name="connsiteY15" fmla="*/ 39125 h 43219"/>
                <a:gd name="connsiteX16" fmla="*/ 5840 w 53072"/>
                <a:gd name="connsiteY16" fmla="*/ 35331 h 43219"/>
                <a:gd name="connsiteX17" fmla="*/ 1146 w 53072"/>
                <a:gd name="connsiteY17" fmla="*/ 31109 h 43219"/>
                <a:gd name="connsiteX18" fmla="*/ 2149 w 53072"/>
                <a:gd name="connsiteY18" fmla="*/ 25410 h 43219"/>
                <a:gd name="connsiteX19" fmla="*/ 31 w 53072"/>
                <a:gd name="connsiteY19" fmla="*/ 19563 h 43219"/>
                <a:gd name="connsiteX20" fmla="*/ 3899 w 53072"/>
                <a:gd name="connsiteY20" fmla="*/ 14366 h 43219"/>
                <a:gd name="connsiteX21" fmla="*/ 3936 w 53072"/>
                <a:gd name="connsiteY21" fmla="*/ 14229 h 43219"/>
                <a:gd name="connsiteX0" fmla="*/ 2744139 w 2744139"/>
                <a:gd name="connsiteY0" fmla="*/ 197164 h 1316005"/>
                <a:gd name="connsiteX1" fmla="*/ 2707599 w 2744139"/>
                <a:gd name="connsiteY1" fmla="*/ 233704 h 1316005"/>
                <a:gd name="connsiteX2" fmla="*/ 2671059 w 2744139"/>
                <a:gd name="connsiteY2" fmla="*/ 197164 h 1316005"/>
                <a:gd name="connsiteX3" fmla="*/ 2707599 w 2744139"/>
                <a:gd name="connsiteY3" fmla="*/ 160624 h 1316005"/>
                <a:gd name="connsiteX4" fmla="*/ 2744139 w 2744139"/>
                <a:gd name="connsiteY4" fmla="*/ 197164 h 1316005"/>
                <a:gd name="connsiteX0" fmla="*/ 2617966 w 2744139"/>
                <a:gd name="connsiteY0" fmla="*/ 228683 h 1316005"/>
                <a:gd name="connsiteX1" fmla="*/ 2536009 w 2744139"/>
                <a:gd name="connsiteY1" fmla="*/ 292884 h 1316005"/>
                <a:gd name="connsiteX2" fmla="*/ 2454052 w 2744139"/>
                <a:gd name="connsiteY2" fmla="*/ 222764 h 1316005"/>
                <a:gd name="connsiteX3" fmla="*/ 2536009 w 2744139"/>
                <a:gd name="connsiteY3" fmla="*/ 149685 h 1316005"/>
                <a:gd name="connsiteX4" fmla="*/ 2617966 w 2744139"/>
                <a:gd name="connsiteY4" fmla="*/ 228683 h 1316005"/>
                <a:gd name="connsiteX0" fmla="*/ 2403796 w 2744139"/>
                <a:gd name="connsiteY0" fmla="*/ 301085 h 1316005"/>
                <a:gd name="connsiteX1" fmla="*/ 2294177 w 2744139"/>
                <a:gd name="connsiteY1" fmla="*/ 407745 h 1316005"/>
                <a:gd name="connsiteX2" fmla="*/ 2190476 w 2744139"/>
                <a:gd name="connsiteY2" fmla="*/ 298126 h 1316005"/>
                <a:gd name="connsiteX3" fmla="*/ 2294177 w 2744139"/>
                <a:gd name="connsiteY3" fmla="*/ 191466 h 1316005"/>
                <a:gd name="connsiteX4" fmla="*/ 2403796 w 2744139"/>
                <a:gd name="connsiteY4" fmla="*/ 301085 h 1316005"/>
                <a:gd name="connsiteX0" fmla="*/ 4729 w 53072"/>
                <a:gd name="connsiteY0" fmla="*/ 26036 h 43219"/>
                <a:gd name="connsiteX1" fmla="*/ 2196 w 53072"/>
                <a:gd name="connsiteY1" fmla="*/ 25239 h 43219"/>
                <a:gd name="connsiteX2" fmla="*/ 6964 w 53072"/>
                <a:gd name="connsiteY2" fmla="*/ 34758 h 43219"/>
                <a:gd name="connsiteX3" fmla="*/ 5856 w 53072"/>
                <a:gd name="connsiteY3" fmla="*/ 35139 h 43219"/>
                <a:gd name="connsiteX4" fmla="*/ 16514 w 53072"/>
                <a:gd name="connsiteY4" fmla="*/ 38949 h 43219"/>
                <a:gd name="connsiteX5" fmla="*/ 15846 w 53072"/>
                <a:gd name="connsiteY5" fmla="*/ 37209 h 43219"/>
                <a:gd name="connsiteX6" fmla="*/ 28863 w 53072"/>
                <a:gd name="connsiteY6" fmla="*/ 34610 h 43219"/>
                <a:gd name="connsiteX7" fmla="*/ 28596 w 53072"/>
                <a:gd name="connsiteY7" fmla="*/ 36519 h 43219"/>
                <a:gd name="connsiteX8" fmla="*/ 34165 w 53072"/>
                <a:gd name="connsiteY8" fmla="*/ 22813 h 43219"/>
                <a:gd name="connsiteX9" fmla="*/ 37416 w 53072"/>
                <a:gd name="connsiteY9" fmla="*/ 29949 h 43219"/>
                <a:gd name="connsiteX10" fmla="*/ 41834 w 53072"/>
                <a:gd name="connsiteY10" fmla="*/ 15213 h 43219"/>
                <a:gd name="connsiteX11" fmla="*/ 40386 w 53072"/>
                <a:gd name="connsiteY11" fmla="*/ 17889 h 43219"/>
                <a:gd name="connsiteX12" fmla="*/ 38360 w 53072"/>
                <a:gd name="connsiteY12" fmla="*/ 5285 h 43219"/>
                <a:gd name="connsiteX13" fmla="*/ 38436 w 53072"/>
                <a:gd name="connsiteY13" fmla="*/ 6549 h 43219"/>
                <a:gd name="connsiteX14" fmla="*/ 29114 w 53072"/>
                <a:gd name="connsiteY14" fmla="*/ 3811 h 43219"/>
                <a:gd name="connsiteX15" fmla="*/ 29856 w 53072"/>
                <a:gd name="connsiteY15" fmla="*/ 2199 h 43219"/>
                <a:gd name="connsiteX16" fmla="*/ 22177 w 53072"/>
                <a:gd name="connsiteY16" fmla="*/ 4579 h 43219"/>
                <a:gd name="connsiteX17" fmla="*/ 22536 w 53072"/>
                <a:gd name="connsiteY17" fmla="*/ 3189 h 43219"/>
                <a:gd name="connsiteX18" fmla="*/ 14036 w 53072"/>
                <a:gd name="connsiteY18" fmla="*/ 5051 h 43219"/>
                <a:gd name="connsiteX19" fmla="*/ 15336 w 53072"/>
                <a:gd name="connsiteY19" fmla="*/ 6399 h 43219"/>
                <a:gd name="connsiteX20" fmla="*/ 4163 w 53072"/>
                <a:gd name="connsiteY20" fmla="*/ 15648 h 43219"/>
                <a:gd name="connsiteX21" fmla="*/ 3936 w 53072"/>
                <a:gd name="connsiteY21" fmla="*/ 14229 h 43219"/>
                <a:gd name="connsiteX0" fmla="*/ 3936 w 53072"/>
                <a:gd name="connsiteY0" fmla="*/ 14229 h 43219"/>
                <a:gd name="connsiteX1" fmla="*/ 5659 w 53072"/>
                <a:gd name="connsiteY1" fmla="*/ 6766 h 43219"/>
                <a:gd name="connsiteX2" fmla="*/ 14041 w 53072"/>
                <a:gd name="connsiteY2" fmla="*/ 5061 h 43219"/>
                <a:gd name="connsiteX3" fmla="*/ 22492 w 53072"/>
                <a:gd name="connsiteY3" fmla="*/ 3291 h 43219"/>
                <a:gd name="connsiteX4" fmla="*/ 25785 w 53072"/>
                <a:gd name="connsiteY4" fmla="*/ 59 h 43219"/>
                <a:gd name="connsiteX5" fmla="*/ 29869 w 53072"/>
                <a:gd name="connsiteY5" fmla="*/ 2340 h 43219"/>
                <a:gd name="connsiteX6" fmla="*/ 35499 w 53072"/>
                <a:gd name="connsiteY6" fmla="*/ 549 h 43219"/>
                <a:gd name="connsiteX7" fmla="*/ 38354 w 53072"/>
                <a:gd name="connsiteY7" fmla="*/ 5435 h 43219"/>
                <a:gd name="connsiteX8" fmla="*/ 42018 w 53072"/>
                <a:gd name="connsiteY8" fmla="*/ 10177 h 43219"/>
                <a:gd name="connsiteX9" fmla="*/ 41854 w 53072"/>
                <a:gd name="connsiteY9" fmla="*/ 15319 h 43219"/>
                <a:gd name="connsiteX10" fmla="*/ 43052 w 53072"/>
                <a:gd name="connsiteY10" fmla="*/ 23181 h 43219"/>
                <a:gd name="connsiteX11" fmla="*/ 37440 w 53072"/>
                <a:gd name="connsiteY11" fmla="*/ 30063 h 43219"/>
                <a:gd name="connsiteX12" fmla="*/ 35431 w 53072"/>
                <a:gd name="connsiteY12" fmla="*/ 35960 h 43219"/>
                <a:gd name="connsiteX13" fmla="*/ 28591 w 53072"/>
                <a:gd name="connsiteY13" fmla="*/ 36674 h 43219"/>
                <a:gd name="connsiteX14" fmla="*/ 23703 w 53072"/>
                <a:gd name="connsiteY14" fmla="*/ 42965 h 43219"/>
                <a:gd name="connsiteX15" fmla="*/ 16516 w 53072"/>
                <a:gd name="connsiteY15" fmla="*/ 39125 h 43219"/>
                <a:gd name="connsiteX16" fmla="*/ 5840 w 53072"/>
                <a:gd name="connsiteY16" fmla="*/ 35331 h 43219"/>
                <a:gd name="connsiteX17" fmla="*/ 1146 w 53072"/>
                <a:gd name="connsiteY17" fmla="*/ 31109 h 43219"/>
                <a:gd name="connsiteX18" fmla="*/ 2149 w 53072"/>
                <a:gd name="connsiteY18" fmla="*/ 25410 h 43219"/>
                <a:gd name="connsiteX19" fmla="*/ 31 w 53072"/>
                <a:gd name="connsiteY19" fmla="*/ 19563 h 43219"/>
                <a:gd name="connsiteX20" fmla="*/ 3899 w 53072"/>
                <a:gd name="connsiteY20" fmla="*/ 14366 h 43219"/>
                <a:gd name="connsiteX21" fmla="*/ 3936 w 53072"/>
                <a:gd name="connsiteY21" fmla="*/ 14229 h 43219"/>
                <a:gd name="connsiteX0" fmla="*/ 2744139 w 2744139"/>
                <a:gd name="connsiteY0" fmla="*/ 197164 h 1316005"/>
                <a:gd name="connsiteX1" fmla="*/ 2707599 w 2744139"/>
                <a:gd name="connsiteY1" fmla="*/ 233704 h 1316005"/>
                <a:gd name="connsiteX2" fmla="*/ 2671059 w 2744139"/>
                <a:gd name="connsiteY2" fmla="*/ 197164 h 1316005"/>
                <a:gd name="connsiteX3" fmla="*/ 2707599 w 2744139"/>
                <a:gd name="connsiteY3" fmla="*/ 160624 h 1316005"/>
                <a:gd name="connsiteX4" fmla="*/ 2744139 w 2744139"/>
                <a:gd name="connsiteY4" fmla="*/ 197164 h 1316005"/>
                <a:gd name="connsiteX0" fmla="*/ 2617966 w 2744139"/>
                <a:gd name="connsiteY0" fmla="*/ 228683 h 1316005"/>
                <a:gd name="connsiteX1" fmla="*/ 2536009 w 2744139"/>
                <a:gd name="connsiteY1" fmla="*/ 292884 h 1316005"/>
                <a:gd name="connsiteX2" fmla="*/ 2454052 w 2744139"/>
                <a:gd name="connsiteY2" fmla="*/ 222764 h 1316005"/>
                <a:gd name="connsiteX3" fmla="*/ 2536009 w 2744139"/>
                <a:gd name="connsiteY3" fmla="*/ 149685 h 1316005"/>
                <a:gd name="connsiteX4" fmla="*/ 2617966 w 2744139"/>
                <a:gd name="connsiteY4" fmla="*/ 228683 h 1316005"/>
                <a:gd name="connsiteX0" fmla="*/ 2403796 w 2744139"/>
                <a:gd name="connsiteY0" fmla="*/ 301085 h 1316005"/>
                <a:gd name="connsiteX1" fmla="*/ 2294177 w 2744139"/>
                <a:gd name="connsiteY1" fmla="*/ 407745 h 1316005"/>
                <a:gd name="connsiteX2" fmla="*/ 2190476 w 2744139"/>
                <a:gd name="connsiteY2" fmla="*/ 298126 h 1316005"/>
                <a:gd name="connsiteX3" fmla="*/ 2294177 w 2744139"/>
                <a:gd name="connsiteY3" fmla="*/ 191466 h 1316005"/>
                <a:gd name="connsiteX4" fmla="*/ 2403796 w 2744139"/>
                <a:gd name="connsiteY4" fmla="*/ 301085 h 1316005"/>
                <a:gd name="connsiteX0" fmla="*/ 4729 w 53072"/>
                <a:gd name="connsiteY0" fmla="*/ 26036 h 43219"/>
                <a:gd name="connsiteX1" fmla="*/ 2196 w 53072"/>
                <a:gd name="connsiteY1" fmla="*/ 25239 h 43219"/>
                <a:gd name="connsiteX2" fmla="*/ 6964 w 53072"/>
                <a:gd name="connsiteY2" fmla="*/ 34758 h 43219"/>
                <a:gd name="connsiteX3" fmla="*/ 5856 w 53072"/>
                <a:gd name="connsiteY3" fmla="*/ 35139 h 43219"/>
                <a:gd name="connsiteX4" fmla="*/ 16514 w 53072"/>
                <a:gd name="connsiteY4" fmla="*/ 38949 h 43219"/>
                <a:gd name="connsiteX5" fmla="*/ 15846 w 53072"/>
                <a:gd name="connsiteY5" fmla="*/ 37209 h 43219"/>
                <a:gd name="connsiteX6" fmla="*/ 28863 w 53072"/>
                <a:gd name="connsiteY6" fmla="*/ 34610 h 43219"/>
                <a:gd name="connsiteX7" fmla="*/ 28596 w 53072"/>
                <a:gd name="connsiteY7" fmla="*/ 36519 h 43219"/>
                <a:gd name="connsiteX8" fmla="*/ 34165 w 53072"/>
                <a:gd name="connsiteY8" fmla="*/ 22813 h 43219"/>
                <a:gd name="connsiteX9" fmla="*/ 37416 w 53072"/>
                <a:gd name="connsiteY9" fmla="*/ 29949 h 43219"/>
                <a:gd name="connsiteX10" fmla="*/ 41834 w 53072"/>
                <a:gd name="connsiteY10" fmla="*/ 15213 h 43219"/>
                <a:gd name="connsiteX11" fmla="*/ 40386 w 53072"/>
                <a:gd name="connsiteY11" fmla="*/ 17889 h 43219"/>
                <a:gd name="connsiteX12" fmla="*/ 38360 w 53072"/>
                <a:gd name="connsiteY12" fmla="*/ 5285 h 43219"/>
                <a:gd name="connsiteX13" fmla="*/ 38436 w 53072"/>
                <a:gd name="connsiteY13" fmla="*/ 6549 h 43219"/>
                <a:gd name="connsiteX14" fmla="*/ 29114 w 53072"/>
                <a:gd name="connsiteY14" fmla="*/ 3811 h 43219"/>
                <a:gd name="connsiteX15" fmla="*/ 29856 w 53072"/>
                <a:gd name="connsiteY15" fmla="*/ 2199 h 43219"/>
                <a:gd name="connsiteX16" fmla="*/ 22177 w 53072"/>
                <a:gd name="connsiteY16" fmla="*/ 4579 h 43219"/>
                <a:gd name="connsiteX17" fmla="*/ 22536 w 53072"/>
                <a:gd name="connsiteY17" fmla="*/ 3189 h 43219"/>
                <a:gd name="connsiteX18" fmla="*/ 14036 w 53072"/>
                <a:gd name="connsiteY18" fmla="*/ 5051 h 43219"/>
                <a:gd name="connsiteX19" fmla="*/ 15336 w 53072"/>
                <a:gd name="connsiteY19" fmla="*/ 6399 h 43219"/>
                <a:gd name="connsiteX20" fmla="*/ 4163 w 53072"/>
                <a:gd name="connsiteY20" fmla="*/ 15648 h 43219"/>
                <a:gd name="connsiteX21" fmla="*/ 3936 w 53072"/>
                <a:gd name="connsiteY21" fmla="*/ 14229 h 43219"/>
                <a:gd name="connsiteX0" fmla="*/ 3936 w 53072"/>
                <a:gd name="connsiteY0" fmla="*/ 14229 h 43219"/>
                <a:gd name="connsiteX1" fmla="*/ 5659 w 53072"/>
                <a:gd name="connsiteY1" fmla="*/ 6766 h 43219"/>
                <a:gd name="connsiteX2" fmla="*/ 14041 w 53072"/>
                <a:gd name="connsiteY2" fmla="*/ 5061 h 43219"/>
                <a:gd name="connsiteX3" fmla="*/ 22492 w 53072"/>
                <a:gd name="connsiteY3" fmla="*/ 3291 h 43219"/>
                <a:gd name="connsiteX4" fmla="*/ 25785 w 53072"/>
                <a:gd name="connsiteY4" fmla="*/ 59 h 43219"/>
                <a:gd name="connsiteX5" fmla="*/ 29869 w 53072"/>
                <a:gd name="connsiteY5" fmla="*/ 2340 h 43219"/>
                <a:gd name="connsiteX6" fmla="*/ 35499 w 53072"/>
                <a:gd name="connsiteY6" fmla="*/ 549 h 43219"/>
                <a:gd name="connsiteX7" fmla="*/ 38354 w 53072"/>
                <a:gd name="connsiteY7" fmla="*/ 5435 h 43219"/>
                <a:gd name="connsiteX8" fmla="*/ 42018 w 53072"/>
                <a:gd name="connsiteY8" fmla="*/ 10177 h 43219"/>
                <a:gd name="connsiteX9" fmla="*/ 41854 w 53072"/>
                <a:gd name="connsiteY9" fmla="*/ 15319 h 43219"/>
                <a:gd name="connsiteX10" fmla="*/ 43052 w 53072"/>
                <a:gd name="connsiteY10" fmla="*/ 23181 h 43219"/>
                <a:gd name="connsiteX11" fmla="*/ 37440 w 53072"/>
                <a:gd name="connsiteY11" fmla="*/ 30063 h 43219"/>
                <a:gd name="connsiteX12" fmla="*/ 35431 w 53072"/>
                <a:gd name="connsiteY12" fmla="*/ 35960 h 43219"/>
                <a:gd name="connsiteX13" fmla="*/ 28591 w 53072"/>
                <a:gd name="connsiteY13" fmla="*/ 36674 h 43219"/>
                <a:gd name="connsiteX14" fmla="*/ 23703 w 53072"/>
                <a:gd name="connsiteY14" fmla="*/ 42965 h 43219"/>
                <a:gd name="connsiteX15" fmla="*/ 16516 w 53072"/>
                <a:gd name="connsiteY15" fmla="*/ 39125 h 43219"/>
                <a:gd name="connsiteX16" fmla="*/ 5840 w 53072"/>
                <a:gd name="connsiteY16" fmla="*/ 35331 h 43219"/>
                <a:gd name="connsiteX17" fmla="*/ 1146 w 53072"/>
                <a:gd name="connsiteY17" fmla="*/ 31109 h 43219"/>
                <a:gd name="connsiteX18" fmla="*/ 2149 w 53072"/>
                <a:gd name="connsiteY18" fmla="*/ 25410 h 43219"/>
                <a:gd name="connsiteX19" fmla="*/ 31 w 53072"/>
                <a:gd name="connsiteY19" fmla="*/ 19563 h 43219"/>
                <a:gd name="connsiteX20" fmla="*/ 3899 w 53072"/>
                <a:gd name="connsiteY20" fmla="*/ 14366 h 43219"/>
                <a:gd name="connsiteX21" fmla="*/ 3936 w 53072"/>
                <a:gd name="connsiteY21" fmla="*/ 14229 h 43219"/>
                <a:gd name="connsiteX0" fmla="*/ 2744139 w 2744139"/>
                <a:gd name="connsiteY0" fmla="*/ 197164 h 1316005"/>
                <a:gd name="connsiteX1" fmla="*/ 2707599 w 2744139"/>
                <a:gd name="connsiteY1" fmla="*/ 233704 h 1316005"/>
                <a:gd name="connsiteX2" fmla="*/ 2671059 w 2744139"/>
                <a:gd name="connsiteY2" fmla="*/ 197164 h 1316005"/>
                <a:gd name="connsiteX3" fmla="*/ 2707599 w 2744139"/>
                <a:gd name="connsiteY3" fmla="*/ 160624 h 1316005"/>
                <a:gd name="connsiteX4" fmla="*/ 2744139 w 2744139"/>
                <a:gd name="connsiteY4" fmla="*/ 197164 h 1316005"/>
                <a:gd name="connsiteX0" fmla="*/ 2617966 w 2744139"/>
                <a:gd name="connsiteY0" fmla="*/ 228683 h 1316005"/>
                <a:gd name="connsiteX1" fmla="*/ 2536009 w 2744139"/>
                <a:gd name="connsiteY1" fmla="*/ 292884 h 1316005"/>
                <a:gd name="connsiteX2" fmla="*/ 2454052 w 2744139"/>
                <a:gd name="connsiteY2" fmla="*/ 222764 h 1316005"/>
                <a:gd name="connsiteX3" fmla="*/ 2536009 w 2744139"/>
                <a:gd name="connsiteY3" fmla="*/ 149685 h 1316005"/>
                <a:gd name="connsiteX4" fmla="*/ 2617966 w 2744139"/>
                <a:gd name="connsiteY4" fmla="*/ 228683 h 1316005"/>
                <a:gd name="connsiteX0" fmla="*/ 2403796 w 2744139"/>
                <a:gd name="connsiteY0" fmla="*/ 301085 h 1316005"/>
                <a:gd name="connsiteX1" fmla="*/ 2294177 w 2744139"/>
                <a:gd name="connsiteY1" fmla="*/ 407745 h 1316005"/>
                <a:gd name="connsiteX2" fmla="*/ 2190476 w 2744139"/>
                <a:gd name="connsiteY2" fmla="*/ 298126 h 1316005"/>
                <a:gd name="connsiteX3" fmla="*/ 2294177 w 2744139"/>
                <a:gd name="connsiteY3" fmla="*/ 191466 h 1316005"/>
                <a:gd name="connsiteX4" fmla="*/ 2403796 w 2744139"/>
                <a:gd name="connsiteY4" fmla="*/ 301085 h 1316005"/>
                <a:gd name="connsiteX0" fmla="*/ 4729 w 53072"/>
                <a:gd name="connsiteY0" fmla="*/ 26036 h 43219"/>
                <a:gd name="connsiteX1" fmla="*/ 2196 w 53072"/>
                <a:gd name="connsiteY1" fmla="*/ 25239 h 43219"/>
                <a:gd name="connsiteX2" fmla="*/ 6964 w 53072"/>
                <a:gd name="connsiteY2" fmla="*/ 34758 h 43219"/>
                <a:gd name="connsiteX3" fmla="*/ 5856 w 53072"/>
                <a:gd name="connsiteY3" fmla="*/ 35139 h 43219"/>
                <a:gd name="connsiteX4" fmla="*/ 16514 w 53072"/>
                <a:gd name="connsiteY4" fmla="*/ 38949 h 43219"/>
                <a:gd name="connsiteX5" fmla="*/ 15846 w 53072"/>
                <a:gd name="connsiteY5" fmla="*/ 37209 h 43219"/>
                <a:gd name="connsiteX6" fmla="*/ 28863 w 53072"/>
                <a:gd name="connsiteY6" fmla="*/ 34610 h 43219"/>
                <a:gd name="connsiteX7" fmla="*/ 28596 w 53072"/>
                <a:gd name="connsiteY7" fmla="*/ 36519 h 43219"/>
                <a:gd name="connsiteX8" fmla="*/ 34165 w 53072"/>
                <a:gd name="connsiteY8" fmla="*/ 22813 h 43219"/>
                <a:gd name="connsiteX9" fmla="*/ 37416 w 53072"/>
                <a:gd name="connsiteY9" fmla="*/ 29949 h 43219"/>
                <a:gd name="connsiteX10" fmla="*/ 41834 w 53072"/>
                <a:gd name="connsiteY10" fmla="*/ 15213 h 43219"/>
                <a:gd name="connsiteX11" fmla="*/ 40386 w 53072"/>
                <a:gd name="connsiteY11" fmla="*/ 17889 h 43219"/>
                <a:gd name="connsiteX12" fmla="*/ 38360 w 53072"/>
                <a:gd name="connsiteY12" fmla="*/ 5285 h 43219"/>
                <a:gd name="connsiteX13" fmla="*/ 38436 w 53072"/>
                <a:gd name="connsiteY13" fmla="*/ 6549 h 43219"/>
                <a:gd name="connsiteX14" fmla="*/ 29114 w 53072"/>
                <a:gd name="connsiteY14" fmla="*/ 3811 h 43219"/>
                <a:gd name="connsiteX15" fmla="*/ 29856 w 53072"/>
                <a:gd name="connsiteY15" fmla="*/ 2199 h 43219"/>
                <a:gd name="connsiteX16" fmla="*/ 22177 w 53072"/>
                <a:gd name="connsiteY16" fmla="*/ 4579 h 43219"/>
                <a:gd name="connsiteX17" fmla="*/ 22536 w 53072"/>
                <a:gd name="connsiteY17" fmla="*/ 3189 h 43219"/>
                <a:gd name="connsiteX18" fmla="*/ 14036 w 53072"/>
                <a:gd name="connsiteY18" fmla="*/ 5051 h 43219"/>
                <a:gd name="connsiteX19" fmla="*/ 15336 w 53072"/>
                <a:gd name="connsiteY19" fmla="*/ 6399 h 43219"/>
                <a:gd name="connsiteX20" fmla="*/ 4163 w 53072"/>
                <a:gd name="connsiteY20" fmla="*/ 15648 h 43219"/>
                <a:gd name="connsiteX21" fmla="*/ 3936 w 53072"/>
                <a:gd name="connsiteY21" fmla="*/ 14229 h 43219"/>
                <a:gd name="connsiteX0" fmla="*/ 3936 w 53072"/>
                <a:gd name="connsiteY0" fmla="*/ 14229 h 43219"/>
                <a:gd name="connsiteX1" fmla="*/ 5659 w 53072"/>
                <a:gd name="connsiteY1" fmla="*/ 6766 h 43219"/>
                <a:gd name="connsiteX2" fmla="*/ 14041 w 53072"/>
                <a:gd name="connsiteY2" fmla="*/ 5061 h 43219"/>
                <a:gd name="connsiteX3" fmla="*/ 22492 w 53072"/>
                <a:gd name="connsiteY3" fmla="*/ 3291 h 43219"/>
                <a:gd name="connsiteX4" fmla="*/ 25785 w 53072"/>
                <a:gd name="connsiteY4" fmla="*/ 59 h 43219"/>
                <a:gd name="connsiteX5" fmla="*/ 29869 w 53072"/>
                <a:gd name="connsiteY5" fmla="*/ 2340 h 43219"/>
                <a:gd name="connsiteX6" fmla="*/ 35499 w 53072"/>
                <a:gd name="connsiteY6" fmla="*/ 549 h 43219"/>
                <a:gd name="connsiteX7" fmla="*/ 38354 w 53072"/>
                <a:gd name="connsiteY7" fmla="*/ 5435 h 43219"/>
                <a:gd name="connsiteX8" fmla="*/ 42018 w 53072"/>
                <a:gd name="connsiteY8" fmla="*/ 10177 h 43219"/>
                <a:gd name="connsiteX9" fmla="*/ 41854 w 53072"/>
                <a:gd name="connsiteY9" fmla="*/ 15319 h 43219"/>
                <a:gd name="connsiteX10" fmla="*/ 43052 w 53072"/>
                <a:gd name="connsiteY10" fmla="*/ 23181 h 43219"/>
                <a:gd name="connsiteX11" fmla="*/ 37440 w 53072"/>
                <a:gd name="connsiteY11" fmla="*/ 30063 h 43219"/>
                <a:gd name="connsiteX12" fmla="*/ 35431 w 53072"/>
                <a:gd name="connsiteY12" fmla="*/ 35960 h 43219"/>
                <a:gd name="connsiteX13" fmla="*/ 28591 w 53072"/>
                <a:gd name="connsiteY13" fmla="*/ 36674 h 43219"/>
                <a:gd name="connsiteX14" fmla="*/ 23703 w 53072"/>
                <a:gd name="connsiteY14" fmla="*/ 42965 h 43219"/>
                <a:gd name="connsiteX15" fmla="*/ 16516 w 53072"/>
                <a:gd name="connsiteY15" fmla="*/ 39125 h 43219"/>
                <a:gd name="connsiteX16" fmla="*/ 5840 w 53072"/>
                <a:gd name="connsiteY16" fmla="*/ 35331 h 43219"/>
                <a:gd name="connsiteX17" fmla="*/ 1146 w 53072"/>
                <a:gd name="connsiteY17" fmla="*/ 31109 h 43219"/>
                <a:gd name="connsiteX18" fmla="*/ 2149 w 53072"/>
                <a:gd name="connsiteY18" fmla="*/ 25410 h 43219"/>
                <a:gd name="connsiteX19" fmla="*/ 31 w 53072"/>
                <a:gd name="connsiteY19" fmla="*/ 19563 h 43219"/>
                <a:gd name="connsiteX20" fmla="*/ 3899 w 53072"/>
                <a:gd name="connsiteY20" fmla="*/ 14366 h 43219"/>
                <a:gd name="connsiteX21" fmla="*/ 3936 w 53072"/>
                <a:gd name="connsiteY21" fmla="*/ 14229 h 43219"/>
                <a:gd name="connsiteX0" fmla="*/ 2744139 w 2744139"/>
                <a:gd name="connsiteY0" fmla="*/ 197164 h 1316005"/>
                <a:gd name="connsiteX1" fmla="*/ 2707599 w 2744139"/>
                <a:gd name="connsiteY1" fmla="*/ 233704 h 1316005"/>
                <a:gd name="connsiteX2" fmla="*/ 2671059 w 2744139"/>
                <a:gd name="connsiteY2" fmla="*/ 197164 h 1316005"/>
                <a:gd name="connsiteX3" fmla="*/ 2707599 w 2744139"/>
                <a:gd name="connsiteY3" fmla="*/ 160624 h 1316005"/>
                <a:gd name="connsiteX4" fmla="*/ 2744139 w 2744139"/>
                <a:gd name="connsiteY4" fmla="*/ 197164 h 1316005"/>
                <a:gd name="connsiteX0" fmla="*/ 2617966 w 2744139"/>
                <a:gd name="connsiteY0" fmla="*/ 228683 h 1316005"/>
                <a:gd name="connsiteX1" fmla="*/ 2536009 w 2744139"/>
                <a:gd name="connsiteY1" fmla="*/ 292884 h 1316005"/>
                <a:gd name="connsiteX2" fmla="*/ 2454052 w 2744139"/>
                <a:gd name="connsiteY2" fmla="*/ 222764 h 1316005"/>
                <a:gd name="connsiteX3" fmla="*/ 2536009 w 2744139"/>
                <a:gd name="connsiteY3" fmla="*/ 149685 h 1316005"/>
                <a:gd name="connsiteX4" fmla="*/ 2617966 w 2744139"/>
                <a:gd name="connsiteY4" fmla="*/ 228683 h 1316005"/>
                <a:gd name="connsiteX0" fmla="*/ 2403796 w 2744139"/>
                <a:gd name="connsiteY0" fmla="*/ 301085 h 1316005"/>
                <a:gd name="connsiteX1" fmla="*/ 2294177 w 2744139"/>
                <a:gd name="connsiteY1" fmla="*/ 407745 h 1316005"/>
                <a:gd name="connsiteX2" fmla="*/ 2190476 w 2744139"/>
                <a:gd name="connsiteY2" fmla="*/ 298126 h 1316005"/>
                <a:gd name="connsiteX3" fmla="*/ 2294177 w 2744139"/>
                <a:gd name="connsiteY3" fmla="*/ 191466 h 1316005"/>
                <a:gd name="connsiteX4" fmla="*/ 2403796 w 2744139"/>
                <a:gd name="connsiteY4" fmla="*/ 301085 h 1316005"/>
                <a:gd name="connsiteX0" fmla="*/ 4729 w 53072"/>
                <a:gd name="connsiteY0" fmla="*/ 26036 h 43219"/>
                <a:gd name="connsiteX1" fmla="*/ 2196 w 53072"/>
                <a:gd name="connsiteY1" fmla="*/ 25239 h 43219"/>
                <a:gd name="connsiteX2" fmla="*/ 6964 w 53072"/>
                <a:gd name="connsiteY2" fmla="*/ 34758 h 43219"/>
                <a:gd name="connsiteX3" fmla="*/ 5856 w 53072"/>
                <a:gd name="connsiteY3" fmla="*/ 35139 h 43219"/>
                <a:gd name="connsiteX4" fmla="*/ 16514 w 53072"/>
                <a:gd name="connsiteY4" fmla="*/ 38949 h 43219"/>
                <a:gd name="connsiteX5" fmla="*/ 15846 w 53072"/>
                <a:gd name="connsiteY5" fmla="*/ 37209 h 43219"/>
                <a:gd name="connsiteX6" fmla="*/ 28863 w 53072"/>
                <a:gd name="connsiteY6" fmla="*/ 34610 h 43219"/>
                <a:gd name="connsiteX7" fmla="*/ 28596 w 53072"/>
                <a:gd name="connsiteY7" fmla="*/ 36519 h 43219"/>
                <a:gd name="connsiteX8" fmla="*/ 34165 w 53072"/>
                <a:gd name="connsiteY8" fmla="*/ 22813 h 43219"/>
                <a:gd name="connsiteX9" fmla="*/ 37416 w 53072"/>
                <a:gd name="connsiteY9" fmla="*/ 29949 h 43219"/>
                <a:gd name="connsiteX10" fmla="*/ 41834 w 53072"/>
                <a:gd name="connsiteY10" fmla="*/ 15213 h 43219"/>
                <a:gd name="connsiteX11" fmla="*/ 40386 w 53072"/>
                <a:gd name="connsiteY11" fmla="*/ 17889 h 43219"/>
                <a:gd name="connsiteX12" fmla="*/ 38360 w 53072"/>
                <a:gd name="connsiteY12" fmla="*/ 5285 h 43219"/>
                <a:gd name="connsiteX13" fmla="*/ 38436 w 53072"/>
                <a:gd name="connsiteY13" fmla="*/ 6549 h 43219"/>
                <a:gd name="connsiteX14" fmla="*/ 29114 w 53072"/>
                <a:gd name="connsiteY14" fmla="*/ 3811 h 43219"/>
                <a:gd name="connsiteX15" fmla="*/ 29856 w 53072"/>
                <a:gd name="connsiteY15" fmla="*/ 2199 h 43219"/>
                <a:gd name="connsiteX16" fmla="*/ 22177 w 53072"/>
                <a:gd name="connsiteY16" fmla="*/ 4579 h 43219"/>
                <a:gd name="connsiteX17" fmla="*/ 22536 w 53072"/>
                <a:gd name="connsiteY17" fmla="*/ 3189 h 43219"/>
                <a:gd name="connsiteX18" fmla="*/ 14036 w 53072"/>
                <a:gd name="connsiteY18" fmla="*/ 5051 h 43219"/>
                <a:gd name="connsiteX19" fmla="*/ 15336 w 53072"/>
                <a:gd name="connsiteY19" fmla="*/ 6399 h 43219"/>
                <a:gd name="connsiteX20" fmla="*/ 4163 w 53072"/>
                <a:gd name="connsiteY20" fmla="*/ 15648 h 43219"/>
                <a:gd name="connsiteX21" fmla="*/ 3936 w 53072"/>
                <a:gd name="connsiteY21" fmla="*/ 14229 h 43219"/>
                <a:gd name="connsiteX0" fmla="*/ 3936 w 53072"/>
                <a:gd name="connsiteY0" fmla="*/ 14229 h 43219"/>
                <a:gd name="connsiteX1" fmla="*/ 5659 w 53072"/>
                <a:gd name="connsiteY1" fmla="*/ 6766 h 43219"/>
                <a:gd name="connsiteX2" fmla="*/ 14041 w 53072"/>
                <a:gd name="connsiteY2" fmla="*/ 5061 h 43219"/>
                <a:gd name="connsiteX3" fmla="*/ 22492 w 53072"/>
                <a:gd name="connsiteY3" fmla="*/ 3291 h 43219"/>
                <a:gd name="connsiteX4" fmla="*/ 25785 w 53072"/>
                <a:gd name="connsiteY4" fmla="*/ 59 h 43219"/>
                <a:gd name="connsiteX5" fmla="*/ 29869 w 53072"/>
                <a:gd name="connsiteY5" fmla="*/ 2340 h 43219"/>
                <a:gd name="connsiteX6" fmla="*/ 35499 w 53072"/>
                <a:gd name="connsiteY6" fmla="*/ 549 h 43219"/>
                <a:gd name="connsiteX7" fmla="*/ 38354 w 53072"/>
                <a:gd name="connsiteY7" fmla="*/ 5435 h 43219"/>
                <a:gd name="connsiteX8" fmla="*/ 42018 w 53072"/>
                <a:gd name="connsiteY8" fmla="*/ 10177 h 43219"/>
                <a:gd name="connsiteX9" fmla="*/ 41854 w 53072"/>
                <a:gd name="connsiteY9" fmla="*/ 15319 h 43219"/>
                <a:gd name="connsiteX10" fmla="*/ 43052 w 53072"/>
                <a:gd name="connsiteY10" fmla="*/ 23181 h 43219"/>
                <a:gd name="connsiteX11" fmla="*/ 37440 w 53072"/>
                <a:gd name="connsiteY11" fmla="*/ 30063 h 43219"/>
                <a:gd name="connsiteX12" fmla="*/ 35431 w 53072"/>
                <a:gd name="connsiteY12" fmla="*/ 35960 h 43219"/>
                <a:gd name="connsiteX13" fmla="*/ 28591 w 53072"/>
                <a:gd name="connsiteY13" fmla="*/ 36674 h 43219"/>
                <a:gd name="connsiteX14" fmla="*/ 23703 w 53072"/>
                <a:gd name="connsiteY14" fmla="*/ 42965 h 43219"/>
                <a:gd name="connsiteX15" fmla="*/ 16516 w 53072"/>
                <a:gd name="connsiteY15" fmla="*/ 39125 h 43219"/>
                <a:gd name="connsiteX16" fmla="*/ 5840 w 53072"/>
                <a:gd name="connsiteY16" fmla="*/ 35331 h 43219"/>
                <a:gd name="connsiteX17" fmla="*/ 1146 w 53072"/>
                <a:gd name="connsiteY17" fmla="*/ 31109 h 43219"/>
                <a:gd name="connsiteX18" fmla="*/ 2149 w 53072"/>
                <a:gd name="connsiteY18" fmla="*/ 25410 h 43219"/>
                <a:gd name="connsiteX19" fmla="*/ 31 w 53072"/>
                <a:gd name="connsiteY19" fmla="*/ 19563 h 43219"/>
                <a:gd name="connsiteX20" fmla="*/ 3899 w 53072"/>
                <a:gd name="connsiteY20" fmla="*/ 14366 h 43219"/>
                <a:gd name="connsiteX21" fmla="*/ 3936 w 53072"/>
                <a:gd name="connsiteY21" fmla="*/ 14229 h 43219"/>
                <a:gd name="connsiteX0" fmla="*/ 2744139 w 2744139"/>
                <a:gd name="connsiteY0" fmla="*/ 197164 h 1316005"/>
                <a:gd name="connsiteX1" fmla="*/ 2707599 w 2744139"/>
                <a:gd name="connsiteY1" fmla="*/ 233704 h 1316005"/>
                <a:gd name="connsiteX2" fmla="*/ 2671059 w 2744139"/>
                <a:gd name="connsiteY2" fmla="*/ 197164 h 1316005"/>
                <a:gd name="connsiteX3" fmla="*/ 2707599 w 2744139"/>
                <a:gd name="connsiteY3" fmla="*/ 160624 h 1316005"/>
                <a:gd name="connsiteX4" fmla="*/ 2744139 w 2744139"/>
                <a:gd name="connsiteY4" fmla="*/ 197164 h 1316005"/>
                <a:gd name="connsiteX0" fmla="*/ 2617966 w 2744139"/>
                <a:gd name="connsiteY0" fmla="*/ 228683 h 1316005"/>
                <a:gd name="connsiteX1" fmla="*/ 2536009 w 2744139"/>
                <a:gd name="connsiteY1" fmla="*/ 292884 h 1316005"/>
                <a:gd name="connsiteX2" fmla="*/ 2454052 w 2744139"/>
                <a:gd name="connsiteY2" fmla="*/ 222764 h 1316005"/>
                <a:gd name="connsiteX3" fmla="*/ 2536009 w 2744139"/>
                <a:gd name="connsiteY3" fmla="*/ 149685 h 1316005"/>
                <a:gd name="connsiteX4" fmla="*/ 2617966 w 2744139"/>
                <a:gd name="connsiteY4" fmla="*/ 228683 h 1316005"/>
                <a:gd name="connsiteX0" fmla="*/ 2403796 w 2744139"/>
                <a:gd name="connsiteY0" fmla="*/ 301085 h 1316005"/>
                <a:gd name="connsiteX1" fmla="*/ 2294177 w 2744139"/>
                <a:gd name="connsiteY1" fmla="*/ 407745 h 1316005"/>
                <a:gd name="connsiteX2" fmla="*/ 2190476 w 2744139"/>
                <a:gd name="connsiteY2" fmla="*/ 298126 h 1316005"/>
                <a:gd name="connsiteX3" fmla="*/ 2294177 w 2744139"/>
                <a:gd name="connsiteY3" fmla="*/ 191466 h 1316005"/>
                <a:gd name="connsiteX4" fmla="*/ 2403796 w 2744139"/>
                <a:gd name="connsiteY4" fmla="*/ 301085 h 1316005"/>
                <a:gd name="connsiteX0" fmla="*/ 4729 w 53072"/>
                <a:gd name="connsiteY0" fmla="*/ 26036 h 43219"/>
                <a:gd name="connsiteX1" fmla="*/ 2196 w 53072"/>
                <a:gd name="connsiteY1" fmla="*/ 25239 h 43219"/>
                <a:gd name="connsiteX2" fmla="*/ 6964 w 53072"/>
                <a:gd name="connsiteY2" fmla="*/ 34758 h 43219"/>
                <a:gd name="connsiteX3" fmla="*/ 5856 w 53072"/>
                <a:gd name="connsiteY3" fmla="*/ 35139 h 43219"/>
                <a:gd name="connsiteX4" fmla="*/ 16514 w 53072"/>
                <a:gd name="connsiteY4" fmla="*/ 38949 h 43219"/>
                <a:gd name="connsiteX5" fmla="*/ 15846 w 53072"/>
                <a:gd name="connsiteY5" fmla="*/ 37209 h 43219"/>
                <a:gd name="connsiteX6" fmla="*/ 28863 w 53072"/>
                <a:gd name="connsiteY6" fmla="*/ 34610 h 43219"/>
                <a:gd name="connsiteX7" fmla="*/ 28596 w 53072"/>
                <a:gd name="connsiteY7" fmla="*/ 36519 h 43219"/>
                <a:gd name="connsiteX8" fmla="*/ 34165 w 53072"/>
                <a:gd name="connsiteY8" fmla="*/ 22813 h 43219"/>
                <a:gd name="connsiteX9" fmla="*/ 37416 w 53072"/>
                <a:gd name="connsiteY9" fmla="*/ 29949 h 43219"/>
                <a:gd name="connsiteX10" fmla="*/ 41834 w 53072"/>
                <a:gd name="connsiteY10" fmla="*/ 15213 h 43219"/>
                <a:gd name="connsiteX11" fmla="*/ 40386 w 53072"/>
                <a:gd name="connsiteY11" fmla="*/ 17889 h 43219"/>
                <a:gd name="connsiteX12" fmla="*/ 38360 w 53072"/>
                <a:gd name="connsiteY12" fmla="*/ 5285 h 43219"/>
                <a:gd name="connsiteX13" fmla="*/ 38436 w 53072"/>
                <a:gd name="connsiteY13" fmla="*/ 6549 h 43219"/>
                <a:gd name="connsiteX14" fmla="*/ 29114 w 53072"/>
                <a:gd name="connsiteY14" fmla="*/ 3811 h 43219"/>
                <a:gd name="connsiteX15" fmla="*/ 29856 w 53072"/>
                <a:gd name="connsiteY15" fmla="*/ 2199 h 43219"/>
                <a:gd name="connsiteX16" fmla="*/ 22177 w 53072"/>
                <a:gd name="connsiteY16" fmla="*/ 4579 h 43219"/>
                <a:gd name="connsiteX17" fmla="*/ 22536 w 53072"/>
                <a:gd name="connsiteY17" fmla="*/ 3189 h 43219"/>
                <a:gd name="connsiteX18" fmla="*/ 14036 w 53072"/>
                <a:gd name="connsiteY18" fmla="*/ 5051 h 43219"/>
                <a:gd name="connsiteX19" fmla="*/ 15336 w 53072"/>
                <a:gd name="connsiteY19" fmla="*/ 6399 h 43219"/>
                <a:gd name="connsiteX20" fmla="*/ 4163 w 53072"/>
                <a:gd name="connsiteY20" fmla="*/ 15648 h 43219"/>
                <a:gd name="connsiteX21" fmla="*/ 3936 w 53072"/>
                <a:gd name="connsiteY21" fmla="*/ 14229 h 43219"/>
                <a:gd name="connsiteX0" fmla="*/ 3936 w 53072"/>
                <a:gd name="connsiteY0" fmla="*/ 14229 h 43219"/>
                <a:gd name="connsiteX1" fmla="*/ 5659 w 53072"/>
                <a:gd name="connsiteY1" fmla="*/ 6766 h 43219"/>
                <a:gd name="connsiteX2" fmla="*/ 14041 w 53072"/>
                <a:gd name="connsiteY2" fmla="*/ 5061 h 43219"/>
                <a:gd name="connsiteX3" fmla="*/ 22492 w 53072"/>
                <a:gd name="connsiteY3" fmla="*/ 3291 h 43219"/>
                <a:gd name="connsiteX4" fmla="*/ 25785 w 53072"/>
                <a:gd name="connsiteY4" fmla="*/ 59 h 43219"/>
                <a:gd name="connsiteX5" fmla="*/ 29869 w 53072"/>
                <a:gd name="connsiteY5" fmla="*/ 2340 h 43219"/>
                <a:gd name="connsiteX6" fmla="*/ 35499 w 53072"/>
                <a:gd name="connsiteY6" fmla="*/ 549 h 43219"/>
                <a:gd name="connsiteX7" fmla="*/ 38354 w 53072"/>
                <a:gd name="connsiteY7" fmla="*/ 5435 h 43219"/>
                <a:gd name="connsiteX8" fmla="*/ 42018 w 53072"/>
                <a:gd name="connsiteY8" fmla="*/ 10177 h 43219"/>
                <a:gd name="connsiteX9" fmla="*/ 41854 w 53072"/>
                <a:gd name="connsiteY9" fmla="*/ 15319 h 43219"/>
                <a:gd name="connsiteX10" fmla="*/ 43052 w 53072"/>
                <a:gd name="connsiteY10" fmla="*/ 23181 h 43219"/>
                <a:gd name="connsiteX11" fmla="*/ 37440 w 53072"/>
                <a:gd name="connsiteY11" fmla="*/ 30063 h 43219"/>
                <a:gd name="connsiteX12" fmla="*/ 35431 w 53072"/>
                <a:gd name="connsiteY12" fmla="*/ 35960 h 43219"/>
                <a:gd name="connsiteX13" fmla="*/ 28591 w 53072"/>
                <a:gd name="connsiteY13" fmla="*/ 36674 h 43219"/>
                <a:gd name="connsiteX14" fmla="*/ 23703 w 53072"/>
                <a:gd name="connsiteY14" fmla="*/ 42965 h 43219"/>
                <a:gd name="connsiteX15" fmla="*/ 16516 w 53072"/>
                <a:gd name="connsiteY15" fmla="*/ 39125 h 43219"/>
                <a:gd name="connsiteX16" fmla="*/ 5840 w 53072"/>
                <a:gd name="connsiteY16" fmla="*/ 35331 h 43219"/>
                <a:gd name="connsiteX17" fmla="*/ 1146 w 53072"/>
                <a:gd name="connsiteY17" fmla="*/ 31109 h 43219"/>
                <a:gd name="connsiteX18" fmla="*/ 2149 w 53072"/>
                <a:gd name="connsiteY18" fmla="*/ 25410 h 43219"/>
                <a:gd name="connsiteX19" fmla="*/ 31 w 53072"/>
                <a:gd name="connsiteY19" fmla="*/ 19563 h 43219"/>
                <a:gd name="connsiteX20" fmla="*/ 3899 w 53072"/>
                <a:gd name="connsiteY20" fmla="*/ 14366 h 43219"/>
                <a:gd name="connsiteX21" fmla="*/ 3936 w 53072"/>
                <a:gd name="connsiteY21" fmla="*/ 14229 h 43219"/>
                <a:gd name="connsiteX0" fmla="*/ 2744139 w 2744139"/>
                <a:gd name="connsiteY0" fmla="*/ 197164 h 1316005"/>
                <a:gd name="connsiteX1" fmla="*/ 2707599 w 2744139"/>
                <a:gd name="connsiteY1" fmla="*/ 233704 h 1316005"/>
                <a:gd name="connsiteX2" fmla="*/ 2671059 w 2744139"/>
                <a:gd name="connsiteY2" fmla="*/ 197164 h 1316005"/>
                <a:gd name="connsiteX3" fmla="*/ 2707599 w 2744139"/>
                <a:gd name="connsiteY3" fmla="*/ 160624 h 1316005"/>
                <a:gd name="connsiteX4" fmla="*/ 2744139 w 2744139"/>
                <a:gd name="connsiteY4" fmla="*/ 197164 h 1316005"/>
                <a:gd name="connsiteX0" fmla="*/ 2617966 w 2744139"/>
                <a:gd name="connsiteY0" fmla="*/ 228683 h 1316005"/>
                <a:gd name="connsiteX1" fmla="*/ 2536009 w 2744139"/>
                <a:gd name="connsiteY1" fmla="*/ 292884 h 1316005"/>
                <a:gd name="connsiteX2" fmla="*/ 2454052 w 2744139"/>
                <a:gd name="connsiteY2" fmla="*/ 222764 h 1316005"/>
                <a:gd name="connsiteX3" fmla="*/ 2536009 w 2744139"/>
                <a:gd name="connsiteY3" fmla="*/ 149685 h 1316005"/>
                <a:gd name="connsiteX4" fmla="*/ 2617966 w 2744139"/>
                <a:gd name="connsiteY4" fmla="*/ 228683 h 1316005"/>
                <a:gd name="connsiteX0" fmla="*/ 2403796 w 2744139"/>
                <a:gd name="connsiteY0" fmla="*/ 301085 h 1316005"/>
                <a:gd name="connsiteX1" fmla="*/ 2294177 w 2744139"/>
                <a:gd name="connsiteY1" fmla="*/ 407745 h 1316005"/>
                <a:gd name="connsiteX2" fmla="*/ 2190476 w 2744139"/>
                <a:gd name="connsiteY2" fmla="*/ 298126 h 1316005"/>
                <a:gd name="connsiteX3" fmla="*/ 2294177 w 2744139"/>
                <a:gd name="connsiteY3" fmla="*/ 191466 h 1316005"/>
                <a:gd name="connsiteX4" fmla="*/ 2403796 w 2744139"/>
                <a:gd name="connsiteY4" fmla="*/ 301085 h 1316005"/>
                <a:gd name="connsiteX0" fmla="*/ 4729 w 53072"/>
                <a:gd name="connsiteY0" fmla="*/ 26036 h 43219"/>
                <a:gd name="connsiteX1" fmla="*/ 2196 w 53072"/>
                <a:gd name="connsiteY1" fmla="*/ 25239 h 43219"/>
                <a:gd name="connsiteX2" fmla="*/ 6964 w 53072"/>
                <a:gd name="connsiteY2" fmla="*/ 34758 h 43219"/>
                <a:gd name="connsiteX3" fmla="*/ 5856 w 53072"/>
                <a:gd name="connsiteY3" fmla="*/ 35139 h 43219"/>
                <a:gd name="connsiteX4" fmla="*/ 16514 w 53072"/>
                <a:gd name="connsiteY4" fmla="*/ 38949 h 43219"/>
                <a:gd name="connsiteX5" fmla="*/ 15846 w 53072"/>
                <a:gd name="connsiteY5" fmla="*/ 37209 h 43219"/>
                <a:gd name="connsiteX6" fmla="*/ 28863 w 53072"/>
                <a:gd name="connsiteY6" fmla="*/ 34610 h 43219"/>
                <a:gd name="connsiteX7" fmla="*/ 28596 w 53072"/>
                <a:gd name="connsiteY7" fmla="*/ 36519 h 43219"/>
                <a:gd name="connsiteX8" fmla="*/ 34165 w 53072"/>
                <a:gd name="connsiteY8" fmla="*/ 22813 h 43219"/>
                <a:gd name="connsiteX9" fmla="*/ 37416 w 53072"/>
                <a:gd name="connsiteY9" fmla="*/ 29949 h 43219"/>
                <a:gd name="connsiteX10" fmla="*/ 41834 w 53072"/>
                <a:gd name="connsiteY10" fmla="*/ 15213 h 43219"/>
                <a:gd name="connsiteX11" fmla="*/ 40386 w 53072"/>
                <a:gd name="connsiteY11" fmla="*/ 17889 h 43219"/>
                <a:gd name="connsiteX12" fmla="*/ 38360 w 53072"/>
                <a:gd name="connsiteY12" fmla="*/ 5285 h 43219"/>
                <a:gd name="connsiteX13" fmla="*/ 38436 w 53072"/>
                <a:gd name="connsiteY13" fmla="*/ 6549 h 43219"/>
                <a:gd name="connsiteX14" fmla="*/ 29114 w 53072"/>
                <a:gd name="connsiteY14" fmla="*/ 3811 h 43219"/>
                <a:gd name="connsiteX15" fmla="*/ 29856 w 53072"/>
                <a:gd name="connsiteY15" fmla="*/ 2199 h 43219"/>
                <a:gd name="connsiteX16" fmla="*/ 22177 w 53072"/>
                <a:gd name="connsiteY16" fmla="*/ 4579 h 43219"/>
                <a:gd name="connsiteX17" fmla="*/ 22536 w 53072"/>
                <a:gd name="connsiteY17" fmla="*/ 3189 h 43219"/>
                <a:gd name="connsiteX18" fmla="*/ 14036 w 53072"/>
                <a:gd name="connsiteY18" fmla="*/ 5051 h 43219"/>
                <a:gd name="connsiteX19" fmla="*/ 15336 w 53072"/>
                <a:gd name="connsiteY19" fmla="*/ 6399 h 43219"/>
                <a:gd name="connsiteX20" fmla="*/ 4163 w 53072"/>
                <a:gd name="connsiteY20" fmla="*/ 15648 h 43219"/>
                <a:gd name="connsiteX21" fmla="*/ 3936 w 53072"/>
                <a:gd name="connsiteY21" fmla="*/ 14229 h 43219"/>
                <a:gd name="connsiteX0" fmla="*/ 3936 w 53072"/>
                <a:gd name="connsiteY0" fmla="*/ 14229 h 43219"/>
                <a:gd name="connsiteX1" fmla="*/ 5659 w 53072"/>
                <a:gd name="connsiteY1" fmla="*/ 6766 h 43219"/>
                <a:gd name="connsiteX2" fmla="*/ 14041 w 53072"/>
                <a:gd name="connsiteY2" fmla="*/ 5061 h 43219"/>
                <a:gd name="connsiteX3" fmla="*/ 22492 w 53072"/>
                <a:gd name="connsiteY3" fmla="*/ 3291 h 43219"/>
                <a:gd name="connsiteX4" fmla="*/ 25785 w 53072"/>
                <a:gd name="connsiteY4" fmla="*/ 59 h 43219"/>
                <a:gd name="connsiteX5" fmla="*/ 29869 w 53072"/>
                <a:gd name="connsiteY5" fmla="*/ 2340 h 43219"/>
                <a:gd name="connsiteX6" fmla="*/ 35499 w 53072"/>
                <a:gd name="connsiteY6" fmla="*/ 549 h 43219"/>
                <a:gd name="connsiteX7" fmla="*/ 38354 w 53072"/>
                <a:gd name="connsiteY7" fmla="*/ 5435 h 43219"/>
                <a:gd name="connsiteX8" fmla="*/ 42018 w 53072"/>
                <a:gd name="connsiteY8" fmla="*/ 10177 h 43219"/>
                <a:gd name="connsiteX9" fmla="*/ 41854 w 53072"/>
                <a:gd name="connsiteY9" fmla="*/ 15319 h 43219"/>
                <a:gd name="connsiteX10" fmla="*/ 43052 w 53072"/>
                <a:gd name="connsiteY10" fmla="*/ 23181 h 43219"/>
                <a:gd name="connsiteX11" fmla="*/ 37440 w 53072"/>
                <a:gd name="connsiteY11" fmla="*/ 30063 h 43219"/>
                <a:gd name="connsiteX12" fmla="*/ 35431 w 53072"/>
                <a:gd name="connsiteY12" fmla="*/ 35960 h 43219"/>
                <a:gd name="connsiteX13" fmla="*/ 28591 w 53072"/>
                <a:gd name="connsiteY13" fmla="*/ 36674 h 43219"/>
                <a:gd name="connsiteX14" fmla="*/ 23703 w 53072"/>
                <a:gd name="connsiteY14" fmla="*/ 42965 h 43219"/>
                <a:gd name="connsiteX15" fmla="*/ 16516 w 53072"/>
                <a:gd name="connsiteY15" fmla="*/ 39125 h 43219"/>
                <a:gd name="connsiteX16" fmla="*/ 5840 w 53072"/>
                <a:gd name="connsiteY16" fmla="*/ 35331 h 43219"/>
                <a:gd name="connsiteX17" fmla="*/ 1146 w 53072"/>
                <a:gd name="connsiteY17" fmla="*/ 31109 h 43219"/>
                <a:gd name="connsiteX18" fmla="*/ 2149 w 53072"/>
                <a:gd name="connsiteY18" fmla="*/ 25410 h 43219"/>
                <a:gd name="connsiteX19" fmla="*/ 31 w 53072"/>
                <a:gd name="connsiteY19" fmla="*/ 19563 h 43219"/>
                <a:gd name="connsiteX20" fmla="*/ 3899 w 53072"/>
                <a:gd name="connsiteY20" fmla="*/ 14366 h 43219"/>
                <a:gd name="connsiteX21" fmla="*/ 3936 w 53072"/>
                <a:gd name="connsiteY21" fmla="*/ 14229 h 43219"/>
                <a:gd name="connsiteX0" fmla="*/ 2744139 w 2744139"/>
                <a:gd name="connsiteY0" fmla="*/ 197164 h 1316005"/>
                <a:gd name="connsiteX1" fmla="*/ 2707599 w 2744139"/>
                <a:gd name="connsiteY1" fmla="*/ 233704 h 1316005"/>
                <a:gd name="connsiteX2" fmla="*/ 2671059 w 2744139"/>
                <a:gd name="connsiteY2" fmla="*/ 197164 h 1316005"/>
                <a:gd name="connsiteX3" fmla="*/ 2707599 w 2744139"/>
                <a:gd name="connsiteY3" fmla="*/ 160624 h 1316005"/>
                <a:gd name="connsiteX4" fmla="*/ 2744139 w 2744139"/>
                <a:gd name="connsiteY4" fmla="*/ 197164 h 1316005"/>
                <a:gd name="connsiteX0" fmla="*/ 2617966 w 2744139"/>
                <a:gd name="connsiteY0" fmla="*/ 228683 h 1316005"/>
                <a:gd name="connsiteX1" fmla="*/ 2536009 w 2744139"/>
                <a:gd name="connsiteY1" fmla="*/ 292884 h 1316005"/>
                <a:gd name="connsiteX2" fmla="*/ 2454052 w 2744139"/>
                <a:gd name="connsiteY2" fmla="*/ 222764 h 1316005"/>
                <a:gd name="connsiteX3" fmla="*/ 2536009 w 2744139"/>
                <a:gd name="connsiteY3" fmla="*/ 149685 h 1316005"/>
                <a:gd name="connsiteX4" fmla="*/ 2617966 w 2744139"/>
                <a:gd name="connsiteY4" fmla="*/ 228683 h 1316005"/>
                <a:gd name="connsiteX0" fmla="*/ 2403796 w 2744139"/>
                <a:gd name="connsiteY0" fmla="*/ 301085 h 1316005"/>
                <a:gd name="connsiteX1" fmla="*/ 2294177 w 2744139"/>
                <a:gd name="connsiteY1" fmla="*/ 407745 h 1316005"/>
                <a:gd name="connsiteX2" fmla="*/ 2190476 w 2744139"/>
                <a:gd name="connsiteY2" fmla="*/ 298126 h 1316005"/>
                <a:gd name="connsiteX3" fmla="*/ 2294177 w 2744139"/>
                <a:gd name="connsiteY3" fmla="*/ 191466 h 1316005"/>
                <a:gd name="connsiteX4" fmla="*/ 2403796 w 2744139"/>
                <a:gd name="connsiteY4" fmla="*/ 301085 h 1316005"/>
                <a:gd name="connsiteX0" fmla="*/ 4729 w 53072"/>
                <a:gd name="connsiteY0" fmla="*/ 26036 h 43219"/>
                <a:gd name="connsiteX1" fmla="*/ 2196 w 53072"/>
                <a:gd name="connsiteY1" fmla="*/ 25239 h 43219"/>
                <a:gd name="connsiteX2" fmla="*/ 6964 w 53072"/>
                <a:gd name="connsiteY2" fmla="*/ 34758 h 43219"/>
                <a:gd name="connsiteX3" fmla="*/ 5856 w 53072"/>
                <a:gd name="connsiteY3" fmla="*/ 35139 h 43219"/>
                <a:gd name="connsiteX4" fmla="*/ 16514 w 53072"/>
                <a:gd name="connsiteY4" fmla="*/ 38949 h 43219"/>
                <a:gd name="connsiteX5" fmla="*/ 15846 w 53072"/>
                <a:gd name="connsiteY5" fmla="*/ 37209 h 43219"/>
                <a:gd name="connsiteX6" fmla="*/ 28863 w 53072"/>
                <a:gd name="connsiteY6" fmla="*/ 34610 h 43219"/>
                <a:gd name="connsiteX7" fmla="*/ 28596 w 53072"/>
                <a:gd name="connsiteY7" fmla="*/ 36519 h 43219"/>
                <a:gd name="connsiteX8" fmla="*/ 34165 w 53072"/>
                <a:gd name="connsiteY8" fmla="*/ 22813 h 43219"/>
                <a:gd name="connsiteX9" fmla="*/ 37416 w 53072"/>
                <a:gd name="connsiteY9" fmla="*/ 29949 h 43219"/>
                <a:gd name="connsiteX10" fmla="*/ 41834 w 53072"/>
                <a:gd name="connsiteY10" fmla="*/ 15213 h 43219"/>
                <a:gd name="connsiteX11" fmla="*/ 40386 w 53072"/>
                <a:gd name="connsiteY11" fmla="*/ 17889 h 43219"/>
                <a:gd name="connsiteX12" fmla="*/ 38360 w 53072"/>
                <a:gd name="connsiteY12" fmla="*/ 5285 h 43219"/>
                <a:gd name="connsiteX13" fmla="*/ 38436 w 53072"/>
                <a:gd name="connsiteY13" fmla="*/ 6549 h 43219"/>
                <a:gd name="connsiteX14" fmla="*/ 29114 w 53072"/>
                <a:gd name="connsiteY14" fmla="*/ 3811 h 43219"/>
                <a:gd name="connsiteX15" fmla="*/ 29856 w 53072"/>
                <a:gd name="connsiteY15" fmla="*/ 2199 h 43219"/>
                <a:gd name="connsiteX16" fmla="*/ 22177 w 53072"/>
                <a:gd name="connsiteY16" fmla="*/ 4579 h 43219"/>
                <a:gd name="connsiteX17" fmla="*/ 22536 w 53072"/>
                <a:gd name="connsiteY17" fmla="*/ 3189 h 43219"/>
                <a:gd name="connsiteX18" fmla="*/ 14036 w 53072"/>
                <a:gd name="connsiteY18" fmla="*/ 5051 h 43219"/>
                <a:gd name="connsiteX19" fmla="*/ 15336 w 53072"/>
                <a:gd name="connsiteY19" fmla="*/ 6399 h 43219"/>
                <a:gd name="connsiteX20" fmla="*/ 4163 w 53072"/>
                <a:gd name="connsiteY20" fmla="*/ 15648 h 43219"/>
                <a:gd name="connsiteX21" fmla="*/ 3936 w 53072"/>
                <a:gd name="connsiteY21" fmla="*/ 14229 h 43219"/>
                <a:gd name="connsiteX0" fmla="*/ 3936 w 53072"/>
                <a:gd name="connsiteY0" fmla="*/ 14229 h 43219"/>
                <a:gd name="connsiteX1" fmla="*/ 5659 w 53072"/>
                <a:gd name="connsiteY1" fmla="*/ 6766 h 43219"/>
                <a:gd name="connsiteX2" fmla="*/ 14041 w 53072"/>
                <a:gd name="connsiteY2" fmla="*/ 5061 h 43219"/>
                <a:gd name="connsiteX3" fmla="*/ 22492 w 53072"/>
                <a:gd name="connsiteY3" fmla="*/ 3291 h 43219"/>
                <a:gd name="connsiteX4" fmla="*/ 25785 w 53072"/>
                <a:gd name="connsiteY4" fmla="*/ 59 h 43219"/>
                <a:gd name="connsiteX5" fmla="*/ 29869 w 53072"/>
                <a:gd name="connsiteY5" fmla="*/ 2340 h 43219"/>
                <a:gd name="connsiteX6" fmla="*/ 35499 w 53072"/>
                <a:gd name="connsiteY6" fmla="*/ 549 h 43219"/>
                <a:gd name="connsiteX7" fmla="*/ 38354 w 53072"/>
                <a:gd name="connsiteY7" fmla="*/ 5435 h 43219"/>
                <a:gd name="connsiteX8" fmla="*/ 42018 w 53072"/>
                <a:gd name="connsiteY8" fmla="*/ 10177 h 43219"/>
                <a:gd name="connsiteX9" fmla="*/ 41854 w 53072"/>
                <a:gd name="connsiteY9" fmla="*/ 15319 h 43219"/>
                <a:gd name="connsiteX10" fmla="*/ 43052 w 53072"/>
                <a:gd name="connsiteY10" fmla="*/ 23181 h 43219"/>
                <a:gd name="connsiteX11" fmla="*/ 37440 w 53072"/>
                <a:gd name="connsiteY11" fmla="*/ 30063 h 43219"/>
                <a:gd name="connsiteX12" fmla="*/ 35431 w 53072"/>
                <a:gd name="connsiteY12" fmla="*/ 35960 h 43219"/>
                <a:gd name="connsiteX13" fmla="*/ 28591 w 53072"/>
                <a:gd name="connsiteY13" fmla="*/ 36674 h 43219"/>
                <a:gd name="connsiteX14" fmla="*/ 23703 w 53072"/>
                <a:gd name="connsiteY14" fmla="*/ 42965 h 43219"/>
                <a:gd name="connsiteX15" fmla="*/ 16516 w 53072"/>
                <a:gd name="connsiteY15" fmla="*/ 39125 h 43219"/>
                <a:gd name="connsiteX16" fmla="*/ 5840 w 53072"/>
                <a:gd name="connsiteY16" fmla="*/ 35331 h 43219"/>
                <a:gd name="connsiteX17" fmla="*/ 1146 w 53072"/>
                <a:gd name="connsiteY17" fmla="*/ 31109 h 43219"/>
                <a:gd name="connsiteX18" fmla="*/ 2149 w 53072"/>
                <a:gd name="connsiteY18" fmla="*/ 25410 h 43219"/>
                <a:gd name="connsiteX19" fmla="*/ 31 w 53072"/>
                <a:gd name="connsiteY19" fmla="*/ 19563 h 43219"/>
                <a:gd name="connsiteX20" fmla="*/ 3899 w 53072"/>
                <a:gd name="connsiteY20" fmla="*/ 14366 h 43219"/>
                <a:gd name="connsiteX21" fmla="*/ 3936 w 53072"/>
                <a:gd name="connsiteY21" fmla="*/ 14229 h 43219"/>
                <a:gd name="connsiteX0" fmla="*/ 2744139 w 2744139"/>
                <a:gd name="connsiteY0" fmla="*/ 197164 h 1316005"/>
                <a:gd name="connsiteX1" fmla="*/ 2707599 w 2744139"/>
                <a:gd name="connsiteY1" fmla="*/ 233704 h 1316005"/>
                <a:gd name="connsiteX2" fmla="*/ 2671059 w 2744139"/>
                <a:gd name="connsiteY2" fmla="*/ 197164 h 1316005"/>
                <a:gd name="connsiteX3" fmla="*/ 2707599 w 2744139"/>
                <a:gd name="connsiteY3" fmla="*/ 160624 h 1316005"/>
                <a:gd name="connsiteX4" fmla="*/ 2744139 w 2744139"/>
                <a:gd name="connsiteY4" fmla="*/ 197164 h 1316005"/>
                <a:gd name="connsiteX0" fmla="*/ 2617966 w 2744139"/>
                <a:gd name="connsiteY0" fmla="*/ 228683 h 1316005"/>
                <a:gd name="connsiteX1" fmla="*/ 2536009 w 2744139"/>
                <a:gd name="connsiteY1" fmla="*/ 292884 h 1316005"/>
                <a:gd name="connsiteX2" fmla="*/ 2454052 w 2744139"/>
                <a:gd name="connsiteY2" fmla="*/ 222764 h 1316005"/>
                <a:gd name="connsiteX3" fmla="*/ 2536009 w 2744139"/>
                <a:gd name="connsiteY3" fmla="*/ 149685 h 1316005"/>
                <a:gd name="connsiteX4" fmla="*/ 2617966 w 2744139"/>
                <a:gd name="connsiteY4" fmla="*/ 228683 h 1316005"/>
                <a:gd name="connsiteX0" fmla="*/ 2403796 w 2744139"/>
                <a:gd name="connsiteY0" fmla="*/ 301085 h 1316005"/>
                <a:gd name="connsiteX1" fmla="*/ 2294177 w 2744139"/>
                <a:gd name="connsiteY1" fmla="*/ 407745 h 1316005"/>
                <a:gd name="connsiteX2" fmla="*/ 2190476 w 2744139"/>
                <a:gd name="connsiteY2" fmla="*/ 298126 h 1316005"/>
                <a:gd name="connsiteX3" fmla="*/ 2294177 w 2744139"/>
                <a:gd name="connsiteY3" fmla="*/ 191466 h 1316005"/>
                <a:gd name="connsiteX4" fmla="*/ 2403796 w 2744139"/>
                <a:gd name="connsiteY4" fmla="*/ 301085 h 1316005"/>
                <a:gd name="connsiteX0" fmla="*/ 4729 w 53072"/>
                <a:gd name="connsiteY0" fmla="*/ 26036 h 43219"/>
                <a:gd name="connsiteX1" fmla="*/ 2196 w 53072"/>
                <a:gd name="connsiteY1" fmla="*/ 25239 h 43219"/>
                <a:gd name="connsiteX2" fmla="*/ 6964 w 53072"/>
                <a:gd name="connsiteY2" fmla="*/ 34758 h 43219"/>
                <a:gd name="connsiteX3" fmla="*/ 5856 w 53072"/>
                <a:gd name="connsiteY3" fmla="*/ 35139 h 43219"/>
                <a:gd name="connsiteX4" fmla="*/ 16514 w 53072"/>
                <a:gd name="connsiteY4" fmla="*/ 38949 h 43219"/>
                <a:gd name="connsiteX5" fmla="*/ 15846 w 53072"/>
                <a:gd name="connsiteY5" fmla="*/ 37209 h 43219"/>
                <a:gd name="connsiteX6" fmla="*/ 28863 w 53072"/>
                <a:gd name="connsiteY6" fmla="*/ 34610 h 43219"/>
                <a:gd name="connsiteX7" fmla="*/ 28596 w 53072"/>
                <a:gd name="connsiteY7" fmla="*/ 36519 h 43219"/>
                <a:gd name="connsiteX8" fmla="*/ 34165 w 53072"/>
                <a:gd name="connsiteY8" fmla="*/ 22813 h 43219"/>
                <a:gd name="connsiteX9" fmla="*/ 37416 w 53072"/>
                <a:gd name="connsiteY9" fmla="*/ 29949 h 43219"/>
                <a:gd name="connsiteX10" fmla="*/ 41834 w 53072"/>
                <a:gd name="connsiteY10" fmla="*/ 15213 h 43219"/>
                <a:gd name="connsiteX11" fmla="*/ 40386 w 53072"/>
                <a:gd name="connsiteY11" fmla="*/ 17889 h 43219"/>
                <a:gd name="connsiteX12" fmla="*/ 38360 w 53072"/>
                <a:gd name="connsiteY12" fmla="*/ 5285 h 43219"/>
                <a:gd name="connsiteX13" fmla="*/ 38436 w 53072"/>
                <a:gd name="connsiteY13" fmla="*/ 6549 h 43219"/>
                <a:gd name="connsiteX14" fmla="*/ 29114 w 53072"/>
                <a:gd name="connsiteY14" fmla="*/ 3811 h 43219"/>
                <a:gd name="connsiteX15" fmla="*/ 29856 w 53072"/>
                <a:gd name="connsiteY15" fmla="*/ 2199 h 43219"/>
                <a:gd name="connsiteX16" fmla="*/ 22177 w 53072"/>
                <a:gd name="connsiteY16" fmla="*/ 4579 h 43219"/>
                <a:gd name="connsiteX17" fmla="*/ 22536 w 53072"/>
                <a:gd name="connsiteY17" fmla="*/ 3189 h 43219"/>
                <a:gd name="connsiteX18" fmla="*/ 14036 w 53072"/>
                <a:gd name="connsiteY18" fmla="*/ 5051 h 43219"/>
                <a:gd name="connsiteX19" fmla="*/ 15336 w 53072"/>
                <a:gd name="connsiteY19" fmla="*/ 6399 h 43219"/>
                <a:gd name="connsiteX20" fmla="*/ 4163 w 53072"/>
                <a:gd name="connsiteY20" fmla="*/ 15648 h 43219"/>
                <a:gd name="connsiteX21" fmla="*/ 3936 w 53072"/>
                <a:gd name="connsiteY21" fmla="*/ 14229 h 43219"/>
                <a:gd name="connsiteX0" fmla="*/ 3936 w 53072"/>
                <a:gd name="connsiteY0" fmla="*/ 14229 h 43219"/>
                <a:gd name="connsiteX1" fmla="*/ 5659 w 53072"/>
                <a:gd name="connsiteY1" fmla="*/ 6766 h 43219"/>
                <a:gd name="connsiteX2" fmla="*/ 14041 w 53072"/>
                <a:gd name="connsiteY2" fmla="*/ 5061 h 43219"/>
                <a:gd name="connsiteX3" fmla="*/ 22492 w 53072"/>
                <a:gd name="connsiteY3" fmla="*/ 3291 h 43219"/>
                <a:gd name="connsiteX4" fmla="*/ 25785 w 53072"/>
                <a:gd name="connsiteY4" fmla="*/ 59 h 43219"/>
                <a:gd name="connsiteX5" fmla="*/ 29869 w 53072"/>
                <a:gd name="connsiteY5" fmla="*/ 2340 h 43219"/>
                <a:gd name="connsiteX6" fmla="*/ 35499 w 53072"/>
                <a:gd name="connsiteY6" fmla="*/ 549 h 43219"/>
                <a:gd name="connsiteX7" fmla="*/ 38354 w 53072"/>
                <a:gd name="connsiteY7" fmla="*/ 5435 h 43219"/>
                <a:gd name="connsiteX8" fmla="*/ 42018 w 53072"/>
                <a:gd name="connsiteY8" fmla="*/ 10177 h 43219"/>
                <a:gd name="connsiteX9" fmla="*/ 41854 w 53072"/>
                <a:gd name="connsiteY9" fmla="*/ 15319 h 43219"/>
                <a:gd name="connsiteX10" fmla="*/ 43052 w 53072"/>
                <a:gd name="connsiteY10" fmla="*/ 23181 h 43219"/>
                <a:gd name="connsiteX11" fmla="*/ 37440 w 53072"/>
                <a:gd name="connsiteY11" fmla="*/ 30063 h 43219"/>
                <a:gd name="connsiteX12" fmla="*/ 35431 w 53072"/>
                <a:gd name="connsiteY12" fmla="*/ 35960 h 43219"/>
                <a:gd name="connsiteX13" fmla="*/ 28591 w 53072"/>
                <a:gd name="connsiteY13" fmla="*/ 36674 h 43219"/>
                <a:gd name="connsiteX14" fmla="*/ 23703 w 53072"/>
                <a:gd name="connsiteY14" fmla="*/ 42965 h 43219"/>
                <a:gd name="connsiteX15" fmla="*/ 16516 w 53072"/>
                <a:gd name="connsiteY15" fmla="*/ 39125 h 43219"/>
                <a:gd name="connsiteX16" fmla="*/ 5840 w 53072"/>
                <a:gd name="connsiteY16" fmla="*/ 35331 h 43219"/>
                <a:gd name="connsiteX17" fmla="*/ 1146 w 53072"/>
                <a:gd name="connsiteY17" fmla="*/ 31109 h 43219"/>
                <a:gd name="connsiteX18" fmla="*/ 2149 w 53072"/>
                <a:gd name="connsiteY18" fmla="*/ 25410 h 43219"/>
                <a:gd name="connsiteX19" fmla="*/ 31 w 53072"/>
                <a:gd name="connsiteY19" fmla="*/ 19563 h 43219"/>
                <a:gd name="connsiteX20" fmla="*/ 3899 w 53072"/>
                <a:gd name="connsiteY20" fmla="*/ 14366 h 43219"/>
                <a:gd name="connsiteX21" fmla="*/ 3936 w 53072"/>
                <a:gd name="connsiteY21" fmla="*/ 14229 h 43219"/>
                <a:gd name="connsiteX0" fmla="*/ 2744139 w 2744139"/>
                <a:gd name="connsiteY0" fmla="*/ 197164 h 1316005"/>
                <a:gd name="connsiteX1" fmla="*/ 2707599 w 2744139"/>
                <a:gd name="connsiteY1" fmla="*/ 233704 h 1316005"/>
                <a:gd name="connsiteX2" fmla="*/ 2671059 w 2744139"/>
                <a:gd name="connsiteY2" fmla="*/ 197164 h 1316005"/>
                <a:gd name="connsiteX3" fmla="*/ 2707599 w 2744139"/>
                <a:gd name="connsiteY3" fmla="*/ 160624 h 1316005"/>
                <a:gd name="connsiteX4" fmla="*/ 2744139 w 2744139"/>
                <a:gd name="connsiteY4" fmla="*/ 197164 h 1316005"/>
                <a:gd name="connsiteX0" fmla="*/ 2617966 w 2744139"/>
                <a:gd name="connsiteY0" fmla="*/ 228683 h 1316005"/>
                <a:gd name="connsiteX1" fmla="*/ 2536009 w 2744139"/>
                <a:gd name="connsiteY1" fmla="*/ 292884 h 1316005"/>
                <a:gd name="connsiteX2" fmla="*/ 2454052 w 2744139"/>
                <a:gd name="connsiteY2" fmla="*/ 222764 h 1316005"/>
                <a:gd name="connsiteX3" fmla="*/ 2536009 w 2744139"/>
                <a:gd name="connsiteY3" fmla="*/ 149685 h 1316005"/>
                <a:gd name="connsiteX4" fmla="*/ 2617966 w 2744139"/>
                <a:gd name="connsiteY4" fmla="*/ 228683 h 1316005"/>
                <a:gd name="connsiteX0" fmla="*/ 2403796 w 2744139"/>
                <a:gd name="connsiteY0" fmla="*/ 301085 h 1316005"/>
                <a:gd name="connsiteX1" fmla="*/ 2294177 w 2744139"/>
                <a:gd name="connsiteY1" fmla="*/ 407745 h 1316005"/>
                <a:gd name="connsiteX2" fmla="*/ 2190476 w 2744139"/>
                <a:gd name="connsiteY2" fmla="*/ 298126 h 1316005"/>
                <a:gd name="connsiteX3" fmla="*/ 2294177 w 2744139"/>
                <a:gd name="connsiteY3" fmla="*/ 191466 h 1316005"/>
                <a:gd name="connsiteX4" fmla="*/ 2403796 w 2744139"/>
                <a:gd name="connsiteY4" fmla="*/ 301085 h 1316005"/>
                <a:gd name="connsiteX0" fmla="*/ 4729 w 53072"/>
                <a:gd name="connsiteY0" fmla="*/ 26036 h 43219"/>
                <a:gd name="connsiteX1" fmla="*/ 2196 w 53072"/>
                <a:gd name="connsiteY1" fmla="*/ 25239 h 43219"/>
                <a:gd name="connsiteX2" fmla="*/ 6964 w 53072"/>
                <a:gd name="connsiteY2" fmla="*/ 34758 h 43219"/>
                <a:gd name="connsiteX3" fmla="*/ 5856 w 53072"/>
                <a:gd name="connsiteY3" fmla="*/ 35139 h 43219"/>
                <a:gd name="connsiteX4" fmla="*/ 16514 w 53072"/>
                <a:gd name="connsiteY4" fmla="*/ 38949 h 43219"/>
                <a:gd name="connsiteX5" fmla="*/ 15846 w 53072"/>
                <a:gd name="connsiteY5" fmla="*/ 37209 h 43219"/>
                <a:gd name="connsiteX6" fmla="*/ 28863 w 53072"/>
                <a:gd name="connsiteY6" fmla="*/ 34610 h 43219"/>
                <a:gd name="connsiteX7" fmla="*/ 28596 w 53072"/>
                <a:gd name="connsiteY7" fmla="*/ 36519 h 43219"/>
                <a:gd name="connsiteX8" fmla="*/ 34165 w 53072"/>
                <a:gd name="connsiteY8" fmla="*/ 22813 h 43219"/>
                <a:gd name="connsiteX9" fmla="*/ 37416 w 53072"/>
                <a:gd name="connsiteY9" fmla="*/ 29949 h 43219"/>
                <a:gd name="connsiteX10" fmla="*/ 41834 w 53072"/>
                <a:gd name="connsiteY10" fmla="*/ 15213 h 43219"/>
                <a:gd name="connsiteX11" fmla="*/ 40386 w 53072"/>
                <a:gd name="connsiteY11" fmla="*/ 17889 h 43219"/>
                <a:gd name="connsiteX12" fmla="*/ 38360 w 53072"/>
                <a:gd name="connsiteY12" fmla="*/ 5285 h 43219"/>
                <a:gd name="connsiteX13" fmla="*/ 38436 w 53072"/>
                <a:gd name="connsiteY13" fmla="*/ 6549 h 43219"/>
                <a:gd name="connsiteX14" fmla="*/ 29114 w 53072"/>
                <a:gd name="connsiteY14" fmla="*/ 3811 h 43219"/>
                <a:gd name="connsiteX15" fmla="*/ 29856 w 53072"/>
                <a:gd name="connsiteY15" fmla="*/ 2199 h 43219"/>
                <a:gd name="connsiteX16" fmla="*/ 22177 w 53072"/>
                <a:gd name="connsiteY16" fmla="*/ 4579 h 43219"/>
                <a:gd name="connsiteX17" fmla="*/ 22536 w 53072"/>
                <a:gd name="connsiteY17" fmla="*/ 3189 h 43219"/>
                <a:gd name="connsiteX18" fmla="*/ 14036 w 53072"/>
                <a:gd name="connsiteY18" fmla="*/ 5051 h 43219"/>
                <a:gd name="connsiteX19" fmla="*/ 15336 w 53072"/>
                <a:gd name="connsiteY19" fmla="*/ 6399 h 43219"/>
                <a:gd name="connsiteX20" fmla="*/ 4163 w 53072"/>
                <a:gd name="connsiteY20" fmla="*/ 15648 h 43219"/>
                <a:gd name="connsiteX21" fmla="*/ 3936 w 53072"/>
                <a:gd name="connsiteY21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3072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2744139" h="1316005">
                  <a:moveTo>
                    <a:pt x="2744139" y="197164"/>
                  </a:moveTo>
                  <a:cubicBezTo>
                    <a:pt x="2744139" y="217344"/>
                    <a:pt x="2727779" y="233704"/>
                    <a:pt x="2707599" y="233704"/>
                  </a:cubicBezTo>
                  <a:cubicBezTo>
                    <a:pt x="2687419" y="233704"/>
                    <a:pt x="2671059" y="217344"/>
                    <a:pt x="2671059" y="197164"/>
                  </a:cubicBezTo>
                  <a:cubicBezTo>
                    <a:pt x="2671059" y="176984"/>
                    <a:pt x="2687419" y="160624"/>
                    <a:pt x="2707599" y="160624"/>
                  </a:cubicBezTo>
                  <a:cubicBezTo>
                    <a:pt x="2727779" y="160624"/>
                    <a:pt x="2744139" y="176984"/>
                    <a:pt x="2744139" y="197164"/>
                  </a:cubicBezTo>
                  <a:close/>
                </a:path>
                <a:path w="2744139" h="1316005">
                  <a:moveTo>
                    <a:pt x="2617966" y="228683"/>
                  </a:moveTo>
                  <a:cubicBezTo>
                    <a:pt x="2617966" y="270305"/>
                    <a:pt x="2578124" y="293871"/>
                    <a:pt x="2536009" y="292884"/>
                  </a:cubicBezTo>
                  <a:cubicBezTo>
                    <a:pt x="2493894" y="291897"/>
                    <a:pt x="2454052" y="274961"/>
                    <a:pt x="2454052" y="222764"/>
                  </a:cubicBezTo>
                  <a:cubicBezTo>
                    <a:pt x="2448133" y="167608"/>
                    <a:pt x="2493894" y="148698"/>
                    <a:pt x="2536009" y="149685"/>
                  </a:cubicBezTo>
                  <a:cubicBezTo>
                    <a:pt x="2578124" y="150672"/>
                    <a:pt x="2617966" y="187061"/>
                    <a:pt x="2617966" y="228683"/>
                  </a:cubicBezTo>
                  <a:close/>
                </a:path>
                <a:path w="2744139" h="1316005">
                  <a:moveTo>
                    <a:pt x="2403796" y="301085"/>
                  </a:moveTo>
                  <a:cubicBezTo>
                    <a:pt x="2406755" y="372641"/>
                    <a:pt x="2341567" y="408238"/>
                    <a:pt x="2294177" y="407745"/>
                  </a:cubicBezTo>
                  <a:cubicBezTo>
                    <a:pt x="2246787" y="407252"/>
                    <a:pt x="2190476" y="358667"/>
                    <a:pt x="2190476" y="298126"/>
                  </a:cubicBezTo>
                  <a:cubicBezTo>
                    <a:pt x="2190476" y="237585"/>
                    <a:pt x="2246787" y="190973"/>
                    <a:pt x="2294177" y="191466"/>
                  </a:cubicBezTo>
                  <a:cubicBezTo>
                    <a:pt x="2341567" y="191959"/>
                    <a:pt x="2400837" y="229529"/>
                    <a:pt x="2403796" y="301085"/>
                  </a:cubicBezTo>
                  <a:close/>
                </a:path>
                <a:path w="53072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34165" y="22813"/>
                  </a:moveTo>
                  <a:cubicBezTo>
                    <a:pt x="36169" y="24141"/>
                    <a:pt x="37434" y="26917"/>
                    <a:pt x="37416" y="2994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accent1">
                    <a:lumMod val="75000"/>
                  </a:schemeClr>
                </a:gs>
              </a:gsLst>
              <a:path path="circle">
                <a:fillToRect r="100000" b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129490" y="4847425"/>
              <a:ext cx="104874" cy="93551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Oval 427"/>
            <p:cNvSpPr/>
            <p:nvPr/>
          </p:nvSpPr>
          <p:spPr>
            <a:xfrm>
              <a:off x="6229268" y="4920054"/>
              <a:ext cx="130615" cy="153075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Oval 428"/>
            <p:cNvSpPr/>
            <p:nvPr/>
          </p:nvSpPr>
          <p:spPr>
            <a:xfrm>
              <a:off x="5988888" y="4814077"/>
              <a:ext cx="78656" cy="70163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6" name="Group 215"/>
          <p:cNvGrpSpPr/>
          <p:nvPr/>
        </p:nvGrpSpPr>
        <p:grpSpPr>
          <a:xfrm>
            <a:off x="8126338" y="4762718"/>
            <a:ext cx="789062" cy="978336"/>
            <a:chOff x="6268649" y="3708736"/>
            <a:chExt cx="1860093" cy="2306277"/>
          </a:xfrm>
        </p:grpSpPr>
        <p:sp>
          <p:nvSpPr>
            <p:cNvPr id="217" name="Freeform 216"/>
            <p:cNvSpPr/>
            <p:nvPr/>
          </p:nvSpPr>
          <p:spPr>
            <a:xfrm>
              <a:off x="6897232" y="4981184"/>
              <a:ext cx="1231510" cy="1033829"/>
            </a:xfrm>
            <a:custGeom>
              <a:avLst/>
              <a:gdLst>
                <a:gd name="connsiteX0" fmla="*/ 773373 w 1216039"/>
                <a:gd name="connsiteY0" fmla="*/ 58 h 1033829"/>
                <a:gd name="connsiteX1" fmla="*/ 891669 w 1216039"/>
                <a:gd name="connsiteY1" fmla="*/ 6452 h 1033829"/>
                <a:gd name="connsiteX2" fmla="*/ 965205 w 1216039"/>
                <a:gd name="connsiteY2" fmla="*/ 22438 h 1033829"/>
                <a:gd name="connsiteX3" fmla="*/ 1009966 w 1216039"/>
                <a:gd name="connsiteY3" fmla="*/ 57608 h 1033829"/>
                <a:gd name="connsiteX4" fmla="*/ 1022754 w 1216039"/>
                <a:gd name="connsiteY4" fmla="*/ 134340 h 1033829"/>
                <a:gd name="connsiteX5" fmla="*/ 1003571 w 1216039"/>
                <a:gd name="connsiteY5" fmla="*/ 275017 h 1033829"/>
                <a:gd name="connsiteX6" fmla="*/ 1029149 w 1216039"/>
                <a:gd name="connsiteY6" fmla="*/ 438075 h 1033829"/>
                <a:gd name="connsiteX7" fmla="*/ 1061121 w 1216039"/>
                <a:gd name="connsiteY7" fmla="*/ 473244 h 1033829"/>
                <a:gd name="connsiteX8" fmla="*/ 1125065 w 1216039"/>
                <a:gd name="connsiteY8" fmla="*/ 569160 h 1033829"/>
                <a:gd name="connsiteX9" fmla="*/ 1105882 w 1216039"/>
                <a:gd name="connsiteY9" fmla="*/ 700245 h 1033829"/>
                <a:gd name="connsiteX10" fmla="*/ 1115473 w 1216039"/>
                <a:gd name="connsiteY10" fmla="*/ 786570 h 1033829"/>
                <a:gd name="connsiteX11" fmla="*/ 1198600 w 1216039"/>
                <a:gd name="connsiteY11" fmla="*/ 936838 h 1033829"/>
                <a:gd name="connsiteX12" fmla="*/ 1208192 w 1216039"/>
                <a:gd name="connsiteY12" fmla="*/ 1023163 h 1033829"/>
                <a:gd name="connsiteX13" fmla="*/ 1105882 w 1216039"/>
                <a:gd name="connsiteY13" fmla="*/ 1029557 h 1033829"/>
                <a:gd name="connsiteX14" fmla="*/ 866091 w 1216039"/>
                <a:gd name="connsiteY14" fmla="*/ 1032754 h 1033829"/>
                <a:gd name="connsiteX15" fmla="*/ 191482 w 1216039"/>
                <a:gd name="connsiteY15" fmla="*/ 1010374 h 1033829"/>
                <a:gd name="connsiteX16" fmla="*/ 69988 w 1216039"/>
                <a:gd name="connsiteY16" fmla="*/ 1013571 h 1033829"/>
                <a:gd name="connsiteX17" fmla="*/ 2847 w 1216039"/>
                <a:gd name="connsiteY17" fmla="*/ 1016768 h 1033829"/>
                <a:gd name="connsiteX18" fmla="*/ 12438 w 1216039"/>
                <a:gd name="connsiteY18" fmla="*/ 978402 h 1033829"/>
                <a:gd name="connsiteX19" fmla="*/ 12438 w 1216039"/>
                <a:gd name="connsiteY19" fmla="*/ 885683 h 1033829"/>
                <a:gd name="connsiteX20" fmla="*/ 38016 w 1216039"/>
                <a:gd name="connsiteY20" fmla="*/ 850514 h 1033829"/>
                <a:gd name="connsiteX21" fmla="*/ 242637 w 1216039"/>
                <a:gd name="connsiteY21" fmla="*/ 754598 h 1033829"/>
                <a:gd name="connsiteX22" fmla="*/ 351342 w 1216039"/>
                <a:gd name="connsiteY22" fmla="*/ 626710 h 1033829"/>
                <a:gd name="connsiteX23" fmla="*/ 399300 w 1216039"/>
                <a:gd name="connsiteY23" fmla="*/ 470047 h 1033829"/>
                <a:gd name="connsiteX24" fmla="*/ 223454 w 1216039"/>
                <a:gd name="connsiteY24" fmla="*/ 255834 h 1033829"/>
                <a:gd name="connsiteX25" fmla="*/ 124340 w 1216039"/>
                <a:gd name="connsiteY25" fmla="*/ 121552 h 1033829"/>
                <a:gd name="connsiteX26" fmla="*/ 149918 w 1216039"/>
                <a:gd name="connsiteY26" fmla="*/ 44819 h 1033829"/>
                <a:gd name="connsiteX27" fmla="*/ 479230 w 1216039"/>
                <a:gd name="connsiteY27" fmla="*/ 9650 h 1033829"/>
                <a:gd name="connsiteX28" fmla="*/ 773373 w 1216039"/>
                <a:gd name="connsiteY28" fmla="*/ 58 h 1033829"/>
                <a:gd name="connsiteX0" fmla="*/ 774974 w 1217640"/>
                <a:gd name="connsiteY0" fmla="*/ 58 h 1033829"/>
                <a:gd name="connsiteX1" fmla="*/ 893270 w 1217640"/>
                <a:gd name="connsiteY1" fmla="*/ 6452 h 1033829"/>
                <a:gd name="connsiteX2" fmla="*/ 966806 w 1217640"/>
                <a:gd name="connsiteY2" fmla="*/ 22438 h 1033829"/>
                <a:gd name="connsiteX3" fmla="*/ 1011567 w 1217640"/>
                <a:gd name="connsiteY3" fmla="*/ 57608 h 1033829"/>
                <a:gd name="connsiteX4" fmla="*/ 1024355 w 1217640"/>
                <a:gd name="connsiteY4" fmla="*/ 134340 h 1033829"/>
                <a:gd name="connsiteX5" fmla="*/ 1005172 w 1217640"/>
                <a:gd name="connsiteY5" fmla="*/ 275017 h 1033829"/>
                <a:gd name="connsiteX6" fmla="*/ 1030750 w 1217640"/>
                <a:gd name="connsiteY6" fmla="*/ 438075 h 1033829"/>
                <a:gd name="connsiteX7" fmla="*/ 1062722 w 1217640"/>
                <a:gd name="connsiteY7" fmla="*/ 473244 h 1033829"/>
                <a:gd name="connsiteX8" fmla="*/ 1126666 w 1217640"/>
                <a:gd name="connsiteY8" fmla="*/ 569160 h 1033829"/>
                <a:gd name="connsiteX9" fmla="*/ 1107483 w 1217640"/>
                <a:gd name="connsiteY9" fmla="*/ 700245 h 1033829"/>
                <a:gd name="connsiteX10" fmla="*/ 1117074 w 1217640"/>
                <a:gd name="connsiteY10" fmla="*/ 786570 h 1033829"/>
                <a:gd name="connsiteX11" fmla="*/ 1200201 w 1217640"/>
                <a:gd name="connsiteY11" fmla="*/ 936838 h 1033829"/>
                <a:gd name="connsiteX12" fmla="*/ 1209793 w 1217640"/>
                <a:gd name="connsiteY12" fmla="*/ 1023163 h 1033829"/>
                <a:gd name="connsiteX13" fmla="*/ 1107483 w 1217640"/>
                <a:gd name="connsiteY13" fmla="*/ 1029557 h 1033829"/>
                <a:gd name="connsiteX14" fmla="*/ 867692 w 1217640"/>
                <a:gd name="connsiteY14" fmla="*/ 1032754 h 1033829"/>
                <a:gd name="connsiteX15" fmla="*/ 193083 w 1217640"/>
                <a:gd name="connsiteY15" fmla="*/ 1010374 h 1033829"/>
                <a:gd name="connsiteX16" fmla="*/ 71589 w 1217640"/>
                <a:gd name="connsiteY16" fmla="*/ 1013571 h 1033829"/>
                <a:gd name="connsiteX17" fmla="*/ 4448 w 1217640"/>
                <a:gd name="connsiteY17" fmla="*/ 1016768 h 1033829"/>
                <a:gd name="connsiteX18" fmla="*/ 14039 w 1217640"/>
                <a:gd name="connsiteY18" fmla="*/ 978402 h 1033829"/>
                <a:gd name="connsiteX19" fmla="*/ 14039 w 1217640"/>
                <a:gd name="connsiteY19" fmla="*/ 885683 h 1033829"/>
                <a:gd name="connsiteX20" fmla="*/ 17975 w 1217640"/>
                <a:gd name="connsiteY20" fmla="*/ 823461 h 1033829"/>
                <a:gd name="connsiteX21" fmla="*/ 244238 w 1217640"/>
                <a:gd name="connsiteY21" fmla="*/ 754598 h 1033829"/>
                <a:gd name="connsiteX22" fmla="*/ 352943 w 1217640"/>
                <a:gd name="connsiteY22" fmla="*/ 626710 h 1033829"/>
                <a:gd name="connsiteX23" fmla="*/ 400901 w 1217640"/>
                <a:gd name="connsiteY23" fmla="*/ 470047 h 1033829"/>
                <a:gd name="connsiteX24" fmla="*/ 225055 w 1217640"/>
                <a:gd name="connsiteY24" fmla="*/ 255834 h 1033829"/>
                <a:gd name="connsiteX25" fmla="*/ 125941 w 1217640"/>
                <a:gd name="connsiteY25" fmla="*/ 121552 h 1033829"/>
                <a:gd name="connsiteX26" fmla="*/ 151519 w 1217640"/>
                <a:gd name="connsiteY26" fmla="*/ 44819 h 1033829"/>
                <a:gd name="connsiteX27" fmla="*/ 480831 w 1217640"/>
                <a:gd name="connsiteY27" fmla="*/ 9650 h 1033829"/>
                <a:gd name="connsiteX28" fmla="*/ 774974 w 1217640"/>
                <a:gd name="connsiteY28" fmla="*/ 58 h 1033829"/>
                <a:gd name="connsiteX0" fmla="*/ 787496 w 1230162"/>
                <a:gd name="connsiteY0" fmla="*/ 58 h 1033829"/>
                <a:gd name="connsiteX1" fmla="*/ 905792 w 1230162"/>
                <a:gd name="connsiteY1" fmla="*/ 6452 h 1033829"/>
                <a:gd name="connsiteX2" fmla="*/ 979328 w 1230162"/>
                <a:gd name="connsiteY2" fmla="*/ 22438 h 1033829"/>
                <a:gd name="connsiteX3" fmla="*/ 1024089 w 1230162"/>
                <a:gd name="connsiteY3" fmla="*/ 57608 h 1033829"/>
                <a:gd name="connsiteX4" fmla="*/ 1036877 w 1230162"/>
                <a:gd name="connsiteY4" fmla="*/ 134340 h 1033829"/>
                <a:gd name="connsiteX5" fmla="*/ 1017694 w 1230162"/>
                <a:gd name="connsiteY5" fmla="*/ 275017 h 1033829"/>
                <a:gd name="connsiteX6" fmla="*/ 1043272 w 1230162"/>
                <a:gd name="connsiteY6" fmla="*/ 438075 h 1033829"/>
                <a:gd name="connsiteX7" fmla="*/ 1075244 w 1230162"/>
                <a:gd name="connsiteY7" fmla="*/ 473244 h 1033829"/>
                <a:gd name="connsiteX8" fmla="*/ 1139188 w 1230162"/>
                <a:gd name="connsiteY8" fmla="*/ 569160 h 1033829"/>
                <a:gd name="connsiteX9" fmla="*/ 1120005 w 1230162"/>
                <a:gd name="connsiteY9" fmla="*/ 700245 h 1033829"/>
                <a:gd name="connsiteX10" fmla="*/ 1129596 w 1230162"/>
                <a:gd name="connsiteY10" fmla="*/ 786570 h 1033829"/>
                <a:gd name="connsiteX11" fmla="*/ 1212723 w 1230162"/>
                <a:gd name="connsiteY11" fmla="*/ 936838 h 1033829"/>
                <a:gd name="connsiteX12" fmla="*/ 1222315 w 1230162"/>
                <a:gd name="connsiteY12" fmla="*/ 1023163 h 1033829"/>
                <a:gd name="connsiteX13" fmla="*/ 1120005 w 1230162"/>
                <a:gd name="connsiteY13" fmla="*/ 1029557 h 1033829"/>
                <a:gd name="connsiteX14" fmla="*/ 880214 w 1230162"/>
                <a:gd name="connsiteY14" fmla="*/ 1032754 h 1033829"/>
                <a:gd name="connsiteX15" fmla="*/ 205605 w 1230162"/>
                <a:gd name="connsiteY15" fmla="*/ 1010374 h 1033829"/>
                <a:gd name="connsiteX16" fmla="*/ 84111 w 1230162"/>
                <a:gd name="connsiteY16" fmla="*/ 1013571 h 1033829"/>
                <a:gd name="connsiteX17" fmla="*/ 16970 w 1230162"/>
                <a:gd name="connsiteY17" fmla="*/ 1016768 h 1033829"/>
                <a:gd name="connsiteX18" fmla="*/ 26561 w 1230162"/>
                <a:gd name="connsiteY18" fmla="*/ 978402 h 1033829"/>
                <a:gd name="connsiteX19" fmla="*/ 0 w 1230162"/>
                <a:gd name="connsiteY19" fmla="*/ 902899 h 1033829"/>
                <a:gd name="connsiteX20" fmla="*/ 26561 w 1230162"/>
                <a:gd name="connsiteY20" fmla="*/ 885683 h 1033829"/>
                <a:gd name="connsiteX21" fmla="*/ 30497 w 1230162"/>
                <a:gd name="connsiteY21" fmla="*/ 823461 h 1033829"/>
                <a:gd name="connsiteX22" fmla="*/ 256760 w 1230162"/>
                <a:gd name="connsiteY22" fmla="*/ 754598 h 1033829"/>
                <a:gd name="connsiteX23" fmla="*/ 365465 w 1230162"/>
                <a:gd name="connsiteY23" fmla="*/ 626710 h 1033829"/>
                <a:gd name="connsiteX24" fmla="*/ 413423 w 1230162"/>
                <a:gd name="connsiteY24" fmla="*/ 470047 h 1033829"/>
                <a:gd name="connsiteX25" fmla="*/ 237577 w 1230162"/>
                <a:gd name="connsiteY25" fmla="*/ 255834 h 1033829"/>
                <a:gd name="connsiteX26" fmla="*/ 138463 w 1230162"/>
                <a:gd name="connsiteY26" fmla="*/ 121552 h 1033829"/>
                <a:gd name="connsiteX27" fmla="*/ 164041 w 1230162"/>
                <a:gd name="connsiteY27" fmla="*/ 44819 h 1033829"/>
                <a:gd name="connsiteX28" fmla="*/ 493353 w 1230162"/>
                <a:gd name="connsiteY28" fmla="*/ 9650 h 1033829"/>
                <a:gd name="connsiteX29" fmla="*/ 787496 w 1230162"/>
                <a:gd name="connsiteY29" fmla="*/ 58 h 1033829"/>
                <a:gd name="connsiteX0" fmla="*/ 788844 w 1231510"/>
                <a:gd name="connsiteY0" fmla="*/ 58 h 1033829"/>
                <a:gd name="connsiteX1" fmla="*/ 907140 w 1231510"/>
                <a:gd name="connsiteY1" fmla="*/ 6452 h 1033829"/>
                <a:gd name="connsiteX2" fmla="*/ 980676 w 1231510"/>
                <a:gd name="connsiteY2" fmla="*/ 22438 h 1033829"/>
                <a:gd name="connsiteX3" fmla="*/ 1025437 w 1231510"/>
                <a:gd name="connsiteY3" fmla="*/ 57608 h 1033829"/>
                <a:gd name="connsiteX4" fmla="*/ 1038225 w 1231510"/>
                <a:gd name="connsiteY4" fmla="*/ 134340 h 1033829"/>
                <a:gd name="connsiteX5" fmla="*/ 1019042 w 1231510"/>
                <a:gd name="connsiteY5" fmla="*/ 275017 h 1033829"/>
                <a:gd name="connsiteX6" fmla="*/ 1044620 w 1231510"/>
                <a:gd name="connsiteY6" fmla="*/ 438075 h 1033829"/>
                <a:gd name="connsiteX7" fmla="*/ 1076592 w 1231510"/>
                <a:gd name="connsiteY7" fmla="*/ 473244 h 1033829"/>
                <a:gd name="connsiteX8" fmla="*/ 1140536 w 1231510"/>
                <a:gd name="connsiteY8" fmla="*/ 569160 h 1033829"/>
                <a:gd name="connsiteX9" fmla="*/ 1121353 w 1231510"/>
                <a:gd name="connsiteY9" fmla="*/ 700245 h 1033829"/>
                <a:gd name="connsiteX10" fmla="*/ 1130944 w 1231510"/>
                <a:gd name="connsiteY10" fmla="*/ 786570 h 1033829"/>
                <a:gd name="connsiteX11" fmla="*/ 1214071 w 1231510"/>
                <a:gd name="connsiteY11" fmla="*/ 936838 h 1033829"/>
                <a:gd name="connsiteX12" fmla="*/ 1223663 w 1231510"/>
                <a:gd name="connsiteY12" fmla="*/ 1023163 h 1033829"/>
                <a:gd name="connsiteX13" fmla="*/ 1121353 w 1231510"/>
                <a:gd name="connsiteY13" fmla="*/ 1029557 h 1033829"/>
                <a:gd name="connsiteX14" fmla="*/ 881562 w 1231510"/>
                <a:gd name="connsiteY14" fmla="*/ 1032754 h 1033829"/>
                <a:gd name="connsiteX15" fmla="*/ 206953 w 1231510"/>
                <a:gd name="connsiteY15" fmla="*/ 1010374 h 1033829"/>
                <a:gd name="connsiteX16" fmla="*/ 85459 w 1231510"/>
                <a:gd name="connsiteY16" fmla="*/ 1013571 h 1033829"/>
                <a:gd name="connsiteX17" fmla="*/ 18318 w 1231510"/>
                <a:gd name="connsiteY17" fmla="*/ 1016768 h 1033829"/>
                <a:gd name="connsiteX18" fmla="*/ 27909 w 1231510"/>
                <a:gd name="connsiteY18" fmla="*/ 978402 h 1033829"/>
                <a:gd name="connsiteX19" fmla="*/ 1348 w 1231510"/>
                <a:gd name="connsiteY19" fmla="*/ 902899 h 1033829"/>
                <a:gd name="connsiteX20" fmla="*/ 31845 w 1231510"/>
                <a:gd name="connsiteY20" fmla="*/ 823461 h 1033829"/>
                <a:gd name="connsiteX21" fmla="*/ 258108 w 1231510"/>
                <a:gd name="connsiteY21" fmla="*/ 754598 h 1033829"/>
                <a:gd name="connsiteX22" fmla="*/ 366813 w 1231510"/>
                <a:gd name="connsiteY22" fmla="*/ 626710 h 1033829"/>
                <a:gd name="connsiteX23" fmla="*/ 414771 w 1231510"/>
                <a:gd name="connsiteY23" fmla="*/ 470047 h 1033829"/>
                <a:gd name="connsiteX24" fmla="*/ 238925 w 1231510"/>
                <a:gd name="connsiteY24" fmla="*/ 255834 h 1033829"/>
                <a:gd name="connsiteX25" fmla="*/ 139811 w 1231510"/>
                <a:gd name="connsiteY25" fmla="*/ 121552 h 1033829"/>
                <a:gd name="connsiteX26" fmla="*/ 165389 w 1231510"/>
                <a:gd name="connsiteY26" fmla="*/ 44819 h 1033829"/>
                <a:gd name="connsiteX27" fmla="*/ 494701 w 1231510"/>
                <a:gd name="connsiteY27" fmla="*/ 9650 h 1033829"/>
                <a:gd name="connsiteX28" fmla="*/ 788844 w 1231510"/>
                <a:gd name="connsiteY28" fmla="*/ 58 h 1033829"/>
                <a:gd name="connsiteX0" fmla="*/ 788844 w 1231510"/>
                <a:gd name="connsiteY0" fmla="*/ 58 h 1033829"/>
                <a:gd name="connsiteX1" fmla="*/ 907140 w 1231510"/>
                <a:gd name="connsiteY1" fmla="*/ 6452 h 1033829"/>
                <a:gd name="connsiteX2" fmla="*/ 980676 w 1231510"/>
                <a:gd name="connsiteY2" fmla="*/ 22438 h 1033829"/>
                <a:gd name="connsiteX3" fmla="*/ 1025437 w 1231510"/>
                <a:gd name="connsiteY3" fmla="*/ 57608 h 1033829"/>
                <a:gd name="connsiteX4" fmla="*/ 1038225 w 1231510"/>
                <a:gd name="connsiteY4" fmla="*/ 134340 h 1033829"/>
                <a:gd name="connsiteX5" fmla="*/ 1019042 w 1231510"/>
                <a:gd name="connsiteY5" fmla="*/ 275017 h 1033829"/>
                <a:gd name="connsiteX6" fmla="*/ 1044620 w 1231510"/>
                <a:gd name="connsiteY6" fmla="*/ 438075 h 1033829"/>
                <a:gd name="connsiteX7" fmla="*/ 1076592 w 1231510"/>
                <a:gd name="connsiteY7" fmla="*/ 473244 h 1033829"/>
                <a:gd name="connsiteX8" fmla="*/ 1140536 w 1231510"/>
                <a:gd name="connsiteY8" fmla="*/ 569160 h 1033829"/>
                <a:gd name="connsiteX9" fmla="*/ 1121353 w 1231510"/>
                <a:gd name="connsiteY9" fmla="*/ 700245 h 1033829"/>
                <a:gd name="connsiteX10" fmla="*/ 1130944 w 1231510"/>
                <a:gd name="connsiteY10" fmla="*/ 786570 h 1033829"/>
                <a:gd name="connsiteX11" fmla="*/ 1214071 w 1231510"/>
                <a:gd name="connsiteY11" fmla="*/ 936838 h 1033829"/>
                <a:gd name="connsiteX12" fmla="*/ 1223663 w 1231510"/>
                <a:gd name="connsiteY12" fmla="*/ 1023163 h 1033829"/>
                <a:gd name="connsiteX13" fmla="*/ 1121353 w 1231510"/>
                <a:gd name="connsiteY13" fmla="*/ 1029557 h 1033829"/>
                <a:gd name="connsiteX14" fmla="*/ 881562 w 1231510"/>
                <a:gd name="connsiteY14" fmla="*/ 1032754 h 1033829"/>
                <a:gd name="connsiteX15" fmla="*/ 206953 w 1231510"/>
                <a:gd name="connsiteY15" fmla="*/ 1010374 h 1033829"/>
                <a:gd name="connsiteX16" fmla="*/ 85459 w 1231510"/>
                <a:gd name="connsiteY16" fmla="*/ 1013571 h 1033829"/>
                <a:gd name="connsiteX17" fmla="*/ 18318 w 1231510"/>
                <a:gd name="connsiteY17" fmla="*/ 1016768 h 1033829"/>
                <a:gd name="connsiteX18" fmla="*/ 27909 w 1231510"/>
                <a:gd name="connsiteY18" fmla="*/ 978402 h 1033829"/>
                <a:gd name="connsiteX19" fmla="*/ 1348 w 1231510"/>
                <a:gd name="connsiteY19" fmla="*/ 902899 h 1033829"/>
                <a:gd name="connsiteX20" fmla="*/ 31845 w 1231510"/>
                <a:gd name="connsiteY20" fmla="*/ 823461 h 1033829"/>
                <a:gd name="connsiteX21" fmla="*/ 258108 w 1231510"/>
                <a:gd name="connsiteY21" fmla="*/ 754598 h 1033829"/>
                <a:gd name="connsiteX22" fmla="*/ 366813 w 1231510"/>
                <a:gd name="connsiteY22" fmla="*/ 626710 h 1033829"/>
                <a:gd name="connsiteX23" fmla="*/ 414771 w 1231510"/>
                <a:gd name="connsiteY23" fmla="*/ 470047 h 1033829"/>
                <a:gd name="connsiteX24" fmla="*/ 225398 w 1231510"/>
                <a:gd name="connsiteY24" fmla="*/ 277477 h 1033829"/>
                <a:gd name="connsiteX25" fmla="*/ 139811 w 1231510"/>
                <a:gd name="connsiteY25" fmla="*/ 121552 h 1033829"/>
                <a:gd name="connsiteX26" fmla="*/ 165389 w 1231510"/>
                <a:gd name="connsiteY26" fmla="*/ 44819 h 1033829"/>
                <a:gd name="connsiteX27" fmla="*/ 494701 w 1231510"/>
                <a:gd name="connsiteY27" fmla="*/ 9650 h 1033829"/>
                <a:gd name="connsiteX28" fmla="*/ 788844 w 1231510"/>
                <a:gd name="connsiteY28" fmla="*/ 58 h 1033829"/>
                <a:gd name="connsiteX0" fmla="*/ 788844 w 1231510"/>
                <a:gd name="connsiteY0" fmla="*/ 58 h 1033829"/>
                <a:gd name="connsiteX1" fmla="*/ 907140 w 1231510"/>
                <a:gd name="connsiteY1" fmla="*/ 6452 h 1033829"/>
                <a:gd name="connsiteX2" fmla="*/ 980676 w 1231510"/>
                <a:gd name="connsiteY2" fmla="*/ 22438 h 1033829"/>
                <a:gd name="connsiteX3" fmla="*/ 1025437 w 1231510"/>
                <a:gd name="connsiteY3" fmla="*/ 57608 h 1033829"/>
                <a:gd name="connsiteX4" fmla="*/ 1038225 w 1231510"/>
                <a:gd name="connsiteY4" fmla="*/ 134340 h 1033829"/>
                <a:gd name="connsiteX5" fmla="*/ 1019042 w 1231510"/>
                <a:gd name="connsiteY5" fmla="*/ 275017 h 1033829"/>
                <a:gd name="connsiteX6" fmla="*/ 1044620 w 1231510"/>
                <a:gd name="connsiteY6" fmla="*/ 438075 h 1033829"/>
                <a:gd name="connsiteX7" fmla="*/ 1076592 w 1231510"/>
                <a:gd name="connsiteY7" fmla="*/ 473244 h 1033829"/>
                <a:gd name="connsiteX8" fmla="*/ 1140536 w 1231510"/>
                <a:gd name="connsiteY8" fmla="*/ 569160 h 1033829"/>
                <a:gd name="connsiteX9" fmla="*/ 1121353 w 1231510"/>
                <a:gd name="connsiteY9" fmla="*/ 700245 h 1033829"/>
                <a:gd name="connsiteX10" fmla="*/ 1130944 w 1231510"/>
                <a:gd name="connsiteY10" fmla="*/ 786570 h 1033829"/>
                <a:gd name="connsiteX11" fmla="*/ 1214071 w 1231510"/>
                <a:gd name="connsiteY11" fmla="*/ 936838 h 1033829"/>
                <a:gd name="connsiteX12" fmla="*/ 1223663 w 1231510"/>
                <a:gd name="connsiteY12" fmla="*/ 1023163 h 1033829"/>
                <a:gd name="connsiteX13" fmla="*/ 1121353 w 1231510"/>
                <a:gd name="connsiteY13" fmla="*/ 1029557 h 1033829"/>
                <a:gd name="connsiteX14" fmla="*/ 881562 w 1231510"/>
                <a:gd name="connsiteY14" fmla="*/ 1032754 h 1033829"/>
                <a:gd name="connsiteX15" fmla="*/ 206953 w 1231510"/>
                <a:gd name="connsiteY15" fmla="*/ 1010374 h 1033829"/>
                <a:gd name="connsiteX16" fmla="*/ 85459 w 1231510"/>
                <a:gd name="connsiteY16" fmla="*/ 1013571 h 1033829"/>
                <a:gd name="connsiteX17" fmla="*/ 18318 w 1231510"/>
                <a:gd name="connsiteY17" fmla="*/ 1016768 h 1033829"/>
                <a:gd name="connsiteX18" fmla="*/ 27909 w 1231510"/>
                <a:gd name="connsiteY18" fmla="*/ 978402 h 1033829"/>
                <a:gd name="connsiteX19" fmla="*/ 1348 w 1231510"/>
                <a:gd name="connsiteY19" fmla="*/ 902899 h 1033829"/>
                <a:gd name="connsiteX20" fmla="*/ 31845 w 1231510"/>
                <a:gd name="connsiteY20" fmla="*/ 823461 h 1033829"/>
                <a:gd name="connsiteX21" fmla="*/ 258108 w 1231510"/>
                <a:gd name="connsiteY21" fmla="*/ 754598 h 1033829"/>
                <a:gd name="connsiteX22" fmla="*/ 366813 w 1231510"/>
                <a:gd name="connsiteY22" fmla="*/ 626710 h 1033829"/>
                <a:gd name="connsiteX23" fmla="*/ 414771 w 1231510"/>
                <a:gd name="connsiteY23" fmla="*/ 470047 h 1033829"/>
                <a:gd name="connsiteX24" fmla="*/ 225398 w 1231510"/>
                <a:gd name="connsiteY24" fmla="*/ 277477 h 1033829"/>
                <a:gd name="connsiteX25" fmla="*/ 131695 w 1231510"/>
                <a:gd name="connsiteY25" fmla="*/ 137784 h 1033829"/>
                <a:gd name="connsiteX26" fmla="*/ 165389 w 1231510"/>
                <a:gd name="connsiteY26" fmla="*/ 44819 h 1033829"/>
                <a:gd name="connsiteX27" fmla="*/ 494701 w 1231510"/>
                <a:gd name="connsiteY27" fmla="*/ 9650 h 1033829"/>
                <a:gd name="connsiteX28" fmla="*/ 788844 w 1231510"/>
                <a:gd name="connsiteY28" fmla="*/ 58 h 1033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31510" h="1033829">
                  <a:moveTo>
                    <a:pt x="788844" y="58"/>
                  </a:moveTo>
                  <a:cubicBezTo>
                    <a:pt x="857584" y="-475"/>
                    <a:pt x="875168" y="2722"/>
                    <a:pt x="907140" y="6452"/>
                  </a:cubicBezTo>
                  <a:cubicBezTo>
                    <a:pt x="939112" y="10182"/>
                    <a:pt x="960960" y="13912"/>
                    <a:pt x="980676" y="22438"/>
                  </a:cubicBezTo>
                  <a:cubicBezTo>
                    <a:pt x="1000392" y="30964"/>
                    <a:pt x="1015845" y="38958"/>
                    <a:pt x="1025437" y="57608"/>
                  </a:cubicBezTo>
                  <a:cubicBezTo>
                    <a:pt x="1035029" y="76258"/>
                    <a:pt x="1039291" y="98105"/>
                    <a:pt x="1038225" y="134340"/>
                  </a:cubicBezTo>
                  <a:cubicBezTo>
                    <a:pt x="1037159" y="170575"/>
                    <a:pt x="1017976" y="224395"/>
                    <a:pt x="1019042" y="275017"/>
                  </a:cubicBezTo>
                  <a:cubicBezTo>
                    <a:pt x="1020108" y="325639"/>
                    <a:pt x="1035028" y="405037"/>
                    <a:pt x="1044620" y="438075"/>
                  </a:cubicBezTo>
                  <a:cubicBezTo>
                    <a:pt x="1054212" y="471113"/>
                    <a:pt x="1060606" y="451397"/>
                    <a:pt x="1076592" y="473244"/>
                  </a:cubicBezTo>
                  <a:cubicBezTo>
                    <a:pt x="1092578" y="495091"/>
                    <a:pt x="1133076" y="531327"/>
                    <a:pt x="1140536" y="569160"/>
                  </a:cubicBezTo>
                  <a:cubicBezTo>
                    <a:pt x="1147996" y="606993"/>
                    <a:pt x="1122952" y="664010"/>
                    <a:pt x="1121353" y="700245"/>
                  </a:cubicBezTo>
                  <a:cubicBezTo>
                    <a:pt x="1119754" y="736480"/>
                    <a:pt x="1115491" y="747138"/>
                    <a:pt x="1130944" y="786570"/>
                  </a:cubicBezTo>
                  <a:cubicBezTo>
                    <a:pt x="1146397" y="826002"/>
                    <a:pt x="1198618" y="897406"/>
                    <a:pt x="1214071" y="936838"/>
                  </a:cubicBezTo>
                  <a:cubicBezTo>
                    <a:pt x="1229524" y="976270"/>
                    <a:pt x="1239116" y="1007710"/>
                    <a:pt x="1223663" y="1023163"/>
                  </a:cubicBezTo>
                  <a:cubicBezTo>
                    <a:pt x="1208210" y="1038616"/>
                    <a:pt x="1178370" y="1027959"/>
                    <a:pt x="1121353" y="1029557"/>
                  </a:cubicBezTo>
                  <a:cubicBezTo>
                    <a:pt x="1064336" y="1031155"/>
                    <a:pt x="1033962" y="1035951"/>
                    <a:pt x="881562" y="1032754"/>
                  </a:cubicBezTo>
                  <a:cubicBezTo>
                    <a:pt x="729162" y="1029557"/>
                    <a:pt x="339637" y="1013571"/>
                    <a:pt x="206953" y="1010374"/>
                  </a:cubicBezTo>
                  <a:lnTo>
                    <a:pt x="85459" y="1013571"/>
                  </a:lnTo>
                  <a:cubicBezTo>
                    <a:pt x="54020" y="1014637"/>
                    <a:pt x="27910" y="1022629"/>
                    <a:pt x="18318" y="1016768"/>
                  </a:cubicBezTo>
                  <a:cubicBezTo>
                    <a:pt x="8726" y="1010907"/>
                    <a:pt x="30737" y="997380"/>
                    <a:pt x="27909" y="978402"/>
                  </a:cubicBezTo>
                  <a:cubicBezTo>
                    <a:pt x="25081" y="959424"/>
                    <a:pt x="692" y="928722"/>
                    <a:pt x="1348" y="902899"/>
                  </a:cubicBezTo>
                  <a:cubicBezTo>
                    <a:pt x="2004" y="877076"/>
                    <a:pt x="-10948" y="848178"/>
                    <a:pt x="31845" y="823461"/>
                  </a:cubicBezTo>
                  <a:cubicBezTo>
                    <a:pt x="74638" y="798744"/>
                    <a:pt x="202280" y="787390"/>
                    <a:pt x="258108" y="754598"/>
                  </a:cubicBezTo>
                  <a:cubicBezTo>
                    <a:pt x="313936" y="721806"/>
                    <a:pt x="340703" y="674135"/>
                    <a:pt x="366813" y="626710"/>
                  </a:cubicBezTo>
                  <a:cubicBezTo>
                    <a:pt x="392923" y="579285"/>
                    <a:pt x="438340" y="528252"/>
                    <a:pt x="414771" y="470047"/>
                  </a:cubicBezTo>
                  <a:cubicBezTo>
                    <a:pt x="391202" y="411842"/>
                    <a:pt x="272577" y="332854"/>
                    <a:pt x="225398" y="277477"/>
                  </a:cubicBezTo>
                  <a:cubicBezTo>
                    <a:pt x="178219" y="222100"/>
                    <a:pt x="141697" y="176560"/>
                    <a:pt x="131695" y="137784"/>
                  </a:cubicBezTo>
                  <a:cubicBezTo>
                    <a:pt x="121694" y="99008"/>
                    <a:pt x="106241" y="63469"/>
                    <a:pt x="165389" y="44819"/>
                  </a:cubicBezTo>
                  <a:cubicBezTo>
                    <a:pt x="224537" y="26169"/>
                    <a:pt x="388127" y="17110"/>
                    <a:pt x="494701" y="9650"/>
                  </a:cubicBezTo>
                  <a:cubicBezTo>
                    <a:pt x="601275" y="2190"/>
                    <a:pt x="720104" y="591"/>
                    <a:pt x="788844" y="5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Freeform 217"/>
            <p:cNvSpPr/>
            <p:nvPr/>
          </p:nvSpPr>
          <p:spPr>
            <a:xfrm>
              <a:off x="6531634" y="4958679"/>
              <a:ext cx="666778" cy="876367"/>
            </a:xfrm>
            <a:custGeom>
              <a:avLst/>
              <a:gdLst>
                <a:gd name="connsiteX0" fmla="*/ 3449 w 666778"/>
                <a:gd name="connsiteY0" fmla="*/ 70521 h 876367"/>
                <a:gd name="connsiteX1" fmla="*/ 13040 w 666778"/>
                <a:gd name="connsiteY1" fmla="*/ 182423 h 876367"/>
                <a:gd name="connsiteX2" fmla="*/ 41815 w 666778"/>
                <a:gd name="connsiteY2" fmla="*/ 233578 h 876367"/>
                <a:gd name="connsiteX3" fmla="*/ 89773 w 666778"/>
                <a:gd name="connsiteY3" fmla="*/ 284734 h 876367"/>
                <a:gd name="connsiteX4" fmla="*/ 147323 w 666778"/>
                <a:gd name="connsiteY4" fmla="*/ 355072 h 876367"/>
                <a:gd name="connsiteX5" fmla="*/ 240042 w 666778"/>
                <a:gd name="connsiteY5" fmla="*/ 441397 h 876367"/>
                <a:gd name="connsiteX6" fmla="*/ 345549 w 666778"/>
                <a:gd name="connsiteY6" fmla="*/ 498946 h 876367"/>
                <a:gd name="connsiteX7" fmla="*/ 438268 w 666778"/>
                <a:gd name="connsiteY7" fmla="*/ 610848 h 876367"/>
                <a:gd name="connsiteX8" fmla="*/ 470240 w 666778"/>
                <a:gd name="connsiteY8" fmla="*/ 681187 h 876367"/>
                <a:gd name="connsiteX9" fmla="*/ 447860 w 666778"/>
                <a:gd name="connsiteY9" fmla="*/ 777103 h 876367"/>
                <a:gd name="connsiteX10" fmla="*/ 406296 w 666778"/>
                <a:gd name="connsiteY10" fmla="*/ 841047 h 876367"/>
                <a:gd name="connsiteX11" fmla="*/ 399902 w 666778"/>
                <a:gd name="connsiteY11" fmla="*/ 876216 h 876367"/>
                <a:gd name="connsiteX12" fmla="*/ 460649 w 666778"/>
                <a:gd name="connsiteY12" fmla="*/ 828258 h 876367"/>
                <a:gd name="connsiteX13" fmla="*/ 566156 w 666778"/>
                <a:gd name="connsiteY13" fmla="*/ 783497 h 876367"/>
                <a:gd name="connsiteX14" fmla="*/ 665269 w 666778"/>
                <a:gd name="connsiteY14" fmla="*/ 610848 h 876367"/>
                <a:gd name="connsiteX15" fmla="*/ 486226 w 666778"/>
                <a:gd name="connsiteY15" fmla="*/ 313508 h 876367"/>
                <a:gd name="connsiteX16" fmla="*/ 70590 w 666778"/>
                <a:gd name="connsiteY16" fmla="*/ 12971 h 876367"/>
                <a:gd name="connsiteX17" fmla="*/ 3449 w 666778"/>
                <a:gd name="connsiteY17" fmla="*/ 70521 h 876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66778" h="876367">
                  <a:moveTo>
                    <a:pt x="3449" y="70521"/>
                  </a:moveTo>
                  <a:cubicBezTo>
                    <a:pt x="-6143" y="98763"/>
                    <a:pt x="6646" y="155247"/>
                    <a:pt x="13040" y="182423"/>
                  </a:cubicBezTo>
                  <a:cubicBezTo>
                    <a:pt x="19434" y="209599"/>
                    <a:pt x="29026" y="216526"/>
                    <a:pt x="41815" y="233578"/>
                  </a:cubicBezTo>
                  <a:cubicBezTo>
                    <a:pt x="54604" y="250630"/>
                    <a:pt x="72188" y="264485"/>
                    <a:pt x="89773" y="284734"/>
                  </a:cubicBezTo>
                  <a:cubicBezTo>
                    <a:pt x="107358" y="304983"/>
                    <a:pt x="122278" y="328962"/>
                    <a:pt x="147323" y="355072"/>
                  </a:cubicBezTo>
                  <a:cubicBezTo>
                    <a:pt x="172368" y="381182"/>
                    <a:pt x="207004" y="417418"/>
                    <a:pt x="240042" y="441397"/>
                  </a:cubicBezTo>
                  <a:cubicBezTo>
                    <a:pt x="273080" y="465376"/>
                    <a:pt x="312511" y="470704"/>
                    <a:pt x="345549" y="498946"/>
                  </a:cubicBezTo>
                  <a:cubicBezTo>
                    <a:pt x="378587" y="527188"/>
                    <a:pt x="417486" y="580475"/>
                    <a:pt x="438268" y="610848"/>
                  </a:cubicBezTo>
                  <a:cubicBezTo>
                    <a:pt x="459050" y="641222"/>
                    <a:pt x="468641" y="653478"/>
                    <a:pt x="470240" y="681187"/>
                  </a:cubicBezTo>
                  <a:cubicBezTo>
                    <a:pt x="471839" y="708896"/>
                    <a:pt x="458517" y="750460"/>
                    <a:pt x="447860" y="777103"/>
                  </a:cubicBezTo>
                  <a:cubicBezTo>
                    <a:pt x="437203" y="803746"/>
                    <a:pt x="414289" y="824528"/>
                    <a:pt x="406296" y="841047"/>
                  </a:cubicBezTo>
                  <a:cubicBezTo>
                    <a:pt x="398303" y="857566"/>
                    <a:pt x="390843" y="878348"/>
                    <a:pt x="399902" y="876216"/>
                  </a:cubicBezTo>
                  <a:cubicBezTo>
                    <a:pt x="408961" y="874085"/>
                    <a:pt x="432940" y="843711"/>
                    <a:pt x="460649" y="828258"/>
                  </a:cubicBezTo>
                  <a:cubicBezTo>
                    <a:pt x="488358" y="812805"/>
                    <a:pt x="532053" y="819732"/>
                    <a:pt x="566156" y="783497"/>
                  </a:cubicBezTo>
                  <a:cubicBezTo>
                    <a:pt x="600259" y="747262"/>
                    <a:pt x="678591" y="689180"/>
                    <a:pt x="665269" y="610848"/>
                  </a:cubicBezTo>
                  <a:cubicBezTo>
                    <a:pt x="651947" y="532516"/>
                    <a:pt x="585339" y="413154"/>
                    <a:pt x="486226" y="313508"/>
                  </a:cubicBezTo>
                  <a:cubicBezTo>
                    <a:pt x="387113" y="213862"/>
                    <a:pt x="149454" y="55067"/>
                    <a:pt x="70590" y="12971"/>
                  </a:cubicBezTo>
                  <a:cubicBezTo>
                    <a:pt x="-8274" y="-29125"/>
                    <a:pt x="13041" y="42279"/>
                    <a:pt x="3449" y="7052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40000"/>
                    <a:lumOff val="60000"/>
                  </a:schemeClr>
                </a:gs>
                <a:gs pos="75000">
                  <a:schemeClr val="accent1">
                    <a:lumMod val="7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Freeform 218"/>
            <p:cNvSpPr/>
            <p:nvPr/>
          </p:nvSpPr>
          <p:spPr>
            <a:xfrm>
              <a:off x="6268649" y="3708736"/>
              <a:ext cx="662996" cy="883130"/>
            </a:xfrm>
            <a:custGeom>
              <a:avLst/>
              <a:gdLst>
                <a:gd name="connsiteX0" fmla="*/ 611731 w 663048"/>
                <a:gd name="connsiteY0" fmla="*/ 150288 h 883130"/>
                <a:gd name="connsiteX1" fmla="*/ 525407 w 663048"/>
                <a:gd name="connsiteY1" fmla="*/ 137499 h 883130"/>
                <a:gd name="connsiteX2" fmla="*/ 464660 w 663048"/>
                <a:gd name="connsiteY2" fmla="*/ 92738 h 883130"/>
                <a:gd name="connsiteX3" fmla="*/ 403913 w 663048"/>
                <a:gd name="connsiteY3" fmla="*/ 89541 h 883130"/>
                <a:gd name="connsiteX4" fmla="*/ 355955 w 663048"/>
                <a:gd name="connsiteY4" fmla="*/ 63963 h 883130"/>
                <a:gd name="connsiteX5" fmla="*/ 301603 w 663048"/>
                <a:gd name="connsiteY5" fmla="*/ 22400 h 883130"/>
                <a:gd name="connsiteX6" fmla="*/ 228067 w 663048"/>
                <a:gd name="connsiteY6" fmla="*/ 19 h 883130"/>
                <a:gd name="connsiteX7" fmla="*/ 132151 w 663048"/>
                <a:gd name="connsiteY7" fmla="*/ 19202 h 883130"/>
                <a:gd name="connsiteX8" fmla="*/ 84193 w 663048"/>
                <a:gd name="connsiteY8" fmla="*/ 54372 h 883130"/>
                <a:gd name="connsiteX9" fmla="*/ 55418 w 663048"/>
                <a:gd name="connsiteY9" fmla="*/ 92738 h 883130"/>
                <a:gd name="connsiteX10" fmla="*/ 42629 w 663048"/>
                <a:gd name="connsiteY10" fmla="*/ 121513 h 883130"/>
                <a:gd name="connsiteX11" fmla="*/ 26643 w 663048"/>
                <a:gd name="connsiteY11" fmla="*/ 179063 h 883130"/>
                <a:gd name="connsiteX12" fmla="*/ 4263 w 663048"/>
                <a:gd name="connsiteY12" fmla="*/ 233415 h 883130"/>
                <a:gd name="connsiteX13" fmla="*/ 1066 w 663048"/>
                <a:gd name="connsiteY13" fmla="*/ 278176 h 883130"/>
                <a:gd name="connsiteX14" fmla="*/ 17052 w 663048"/>
                <a:gd name="connsiteY14" fmla="*/ 297359 h 883130"/>
                <a:gd name="connsiteX15" fmla="*/ 52221 w 663048"/>
                <a:gd name="connsiteY15" fmla="*/ 316542 h 883130"/>
                <a:gd name="connsiteX16" fmla="*/ 87390 w 663048"/>
                <a:gd name="connsiteY16" fmla="*/ 354909 h 883130"/>
                <a:gd name="connsiteX17" fmla="*/ 106573 w 663048"/>
                <a:gd name="connsiteY17" fmla="*/ 364500 h 883130"/>
                <a:gd name="connsiteX18" fmla="*/ 122559 w 663048"/>
                <a:gd name="connsiteY18" fmla="*/ 390078 h 883130"/>
                <a:gd name="connsiteX19" fmla="*/ 135348 w 663048"/>
                <a:gd name="connsiteY19" fmla="*/ 438036 h 883130"/>
                <a:gd name="connsiteX20" fmla="*/ 157729 w 663048"/>
                <a:gd name="connsiteY20" fmla="*/ 438036 h 883130"/>
                <a:gd name="connsiteX21" fmla="*/ 183306 w 663048"/>
                <a:gd name="connsiteY21" fmla="*/ 463614 h 883130"/>
                <a:gd name="connsiteX22" fmla="*/ 208884 w 663048"/>
                <a:gd name="connsiteY22" fmla="*/ 473205 h 883130"/>
                <a:gd name="connsiteX23" fmla="*/ 285617 w 663048"/>
                <a:gd name="connsiteY23" fmla="*/ 482797 h 883130"/>
                <a:gd name="connsiteX24" fmla="*/ 355955 w 663048"/>
                <a:gd name="connsiteY24" fmla="*/ 473205 h 883130"/>
                <a:gd name="connsiteX25" fmla="*/ 394322 w 663048"/>
                <a:gd name="connsiteY25" fmla="*/ 447628 h 883130"/>
                <a:gd name="connsiteX26" fmla="*/ 423096 w 663048"/>
                <a:gd name="connsiteY26" fmla="*/ 434839 h 883130"/>
                <a:gd name="connsiteX27" fmla="*/ 483843 w 663048"/>
                <a:gd name="connsiteY27" fmla="*/ 457219 h 883130"/>
                <a:gd name="connsiteX28" fmla="*/ 480646 w 663048"/>
                <a:gd name="connsiteY28" fmla="*/ 489191 h 883130"/>
                <a:gd name="connsiteX29" fmla="*/ 416702 w 663048"/>
                <a:gd name="connsiteY29" fmla="*/ 501980 h 883130"/>
                <a:gd name="connsiteX30" fmla="*/ 410308 w 663048"/>
                <a:gd name="connsiteY30" fmla="*/ 549938 h 883130"/>
                <a:gd name="connsiteX31" fmla="*/ 391124 w 663048"/>
                <a:gd name="connsiteY31" fmla="*/ 597896 h 883130"/>
                <a:gd name="connsiteX32" fmla="*/ 400716 w 663048"/>
                <a:gd name="connsiteY32" fmla="*/ 668235 h 883130"/>
                <a:gd name="connsiteX33" fmla="*/ 403913 w 663048"/>
                <a:gd name="connsiteY33" fmla="*/ 722587 h 883130"/>
                <a:gd name="connsiteX34" fmla="*/ 407110 w 663048"/>
                <a:gd name="connsiteY34" fmla="*/ 776940 h 883130"/>
                <a:gd name="connsiteX35" fmla="*/ 410308 w 663048"/>
                <a:gd name="connsiteY35" fmla="*/ 882447 h 883130"/>
                <a:gd name="connsiteX36" fmla="*/ 602140 w 663048"/>
                <a:gd name="connsiteY36" fmla="*/ 818503 h 883130"/>
                <a:gd name="connsiteX37" fmla="*/ 614929 w 663048"/>
                <a:gd name="connsiteY37" fmla="*/ 741770 h 883130"/>
                <a:gd name="connsiteX38" fmla="*/ 662887 w 663048"/>
                <a:gd name="connsiteY38" fmla="*/ 776940 h 883130"/>
                <a:gd name="connsiteX39" fmla="*/ 611731 w 663048"/>
                <a:gd name="connsiteY39" fmla="*/ 150288 h 883130"/>
                <a:gd name="connsiteX0" fmla="*/ 611731 w 662996"/>
                <a:gd name="connsiteY0" fmla="*/ 150288 h 883130"/>
                <a:gd name="connsiteX1" fmla="*/ 525407 w 662996"/>
                <a:gd name="connsiteY1" fmla="*/ 137499 h 883130"/>
                <a:gd name="connsiteX2" fmla="*/ 464660 w 662996"/>
                <a:gd name="connsiteY2" fmla="*/ 92738 h 883130"/>
                <a:gd name="connsiteX3" fmla="*/ 403913 w 662996"/>
                <a:gd name="connsiteY3" fmla="*/ 89541 h 883130"/>
                <a:gd name="connsiteX4" fmla="*/ 355955 w 662996"/>
                <a:gd name="connsiteY4" fmla="*/ 63963 h 883130"/>
                <a:gd name="connsiteX5" fmla="*/ 301603 w 662996"/>
                <a:gd name="connsiteY5" fmla="*/ 22400 h 883130"/>
                <a:gd name="connsiteX6" fmla="*/ 228067 w 662996"/>
                <a:gd name="connsiteY6" fmla="*/ 19 h 883130"/>
                <a:gd name="connsiteX7" fmla="*/ 132151 w 662996"/>
                <a:gd name="connsiteY7" fmla="*/ 19202 h 883130"/>
                <a:gd name="connsiteX8" fmla="*/ 84193 w 662996"/>
                <a:gd name="connsiteY8" fmla="*/ 54372 h 883130"/>
                <a:gd name="connsiteX9" fmla="*/ 55418 w 662996"/>
                <a:gd name="connsiteY9" fmla="*/ 92738 h 883130"/>
                <a:gd name="connsiteX10" fmla="*/ 42629 w 662996"/>
                <a:gd name="connsiteY10" fmla="*/ 121513 h 883130"/>
                <a:gd name="connsiteX11" fmla="*/ 26643 w 662996"/>
                <a:gd name="connsiteY11" fmla="*/ 179063 h 883130"/>
                <a:gd name="connsiteX12" fmla="*/ 4263 w 662996"/>
                <a:gd name="connsiteY12" fmla="*/ 233415 h 883130"/>
                <a:gd name="connsiteX13" fmla="*/ 1066 w 662996"/>
                <a:gd name="connsiteY13" fmla="*/ 278176 h 883130"/>
                <a:gd name="connsiteX14" fmla="*/ 17052 w 662996"/>
                <a:gd name="connsiteY14" fmla="*/ 297359 h 883130"/>
                <a:gd name="connsiteX15" fmla="*/ 52221 w 662996"/>
                <a:gd name="connsiteY15" fmla="*/ 316542 h 883130"/>
                <a:gd name="connsiteX16" fmla="*/ 87390 w 662996"/>
                <a:gd name="connsiteY16" fmla="*/ 354909 h 883130"/>
                <a:gd name="connsiteX17" fmla="*/ 106573 w 662996"/>
                <a:gd name="connsiteY17" fmla="*/ 364500 h 883130"/>
                <a:gd name="connsiteX18" fmla="*/ 122559 w 662996"/>
                <a:gd name="connsiteY18" fmla="*/ 390078 h 883130"/>
                <a:gd name="connsiteX19" fmla="*/ 135348 w 662996"/>
                <a:gd name="connsiteY19" fmla="*/ 438036 h 883130"/>
                <a:gd name="connsiteX20" fmla="*/ 157729 w 662996"/>
                <a:gd name="connsiteY20" fmla="*/ 438036 h 883130"/>
                <a:gd name="connsiteX21" fmla="*/ 183306 w 662996"/>
                <a:gd name="connsiteY21" fmla="*/ 463614 h 883130"/>
                <a:gd name="connsiteX22" fmla="*/ 208884 w 662996"/>
                <a:gd name="connsiteY22" fmla="*/ 473205 h 883130"/>
                <a:gd name="connsiteX23" fmla="*/ 285617 w 662996"/>
                <a:gd name="connsiteY23" fmla="*/ 482797 h 883130"/>
                <a:gd name="connsiteX24" fmla="*/ 355955 w 662996"/>
                <a:gd name="connsiteY24" fmla="*/ 473205 h 883130"/>
                <a:gd name="connsiteX25" fmla="*/ 394322 w 662996"/>
                <a:gd name="connsiteY25" fmla="*/ 447628 h 883130"/>
                <a:gd name="connsiteX26" fmla="*/ 423096 w 662996"/>
                <a:gd name="connsiteY26" fmla="*/ 434839 h 883130"/>
                <a:gd name="connsiteX27" fmla="*/ 483843 w 662996"/>
                <a:gd name="connsiteY27" fmla="*/ 457219 h 883130"/>
                <a:gd name="connsiteX28" fmla="*/ 480646 w 662996"/>
                <a:gd name="connsiteY28" fmla="*/ 489191 h 883130"/>
                <a:gd name="connsiteX29" fmla="*/ 416702 w 662996"/>
                <a:gd name="connsiteY29" fmla="*/ 501980 h 883130"/>
                <a:gd name="connsiteX30" fmla="*/ 410308 w 662996"/>
                <a:gd name="connsiteY30" fmla="*/ 549938 h 883130"/>
                <a:gd name="connsiteX31" fmla="*/ 391124 w 662996"/>
                <a:gd name="connsiteY31" fmla="*/ 597896 h 883130"/>
                <a:gd name="connsiteX32" fmla="*/ 400716 w 662996"/>
                <a:gd name="connsiteY32" fmla="*/ 668235 h 883130"/>
                <a:gd name="connsiteX33" fmla="*/ 403913 w 662996"/>
                <a:gd name="connsiteY33" fmla="*/ 722587 h 883130"/>
                <a:gd name="connsiteX34" fmla="*/ 407110 w 662996"/>
                <a:gd name="connsiteY34" fmla="*/ 776940 h 883130"/>
                <a:gd name="connsiteX35" fmla="*/ 410308 w 662996"/>
                <a:gd name="connsiteY35" fmla="*/ 882447 h 883130"/>
                <a:gd name="connsiteX36" fmla="*/ 602140 w 662996"/>
                <a:gd name="connsiteY36" fmla="*/ 818503 h 883130"/>
                <a:gd name="connsiteX37" fmla="*/ 614929 w 662996"/>
                <a:gd name="connsiteY37" fmla="*/ 741770 h 883130"/>
                <a:gd name="connsiteX38" fmla="*/ 662887 w 662996"/>
                <a:gd name="connsiteY38" fmla="*/ 776940 h 883130"/>
                <a:gd name="connsiteX39" fmla="*/ 611731 w 662996"/>
                <a:gd name="connsiteY39" fmla="*/ 150288 h 883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62996" h="883130">
                  <a:moveTo>
                    <a:pt x="611731" y="150288"/>
                  </a:moveTo>
                  <a:cubicBezTo>
                    <a:pt x="604804" y="123645"/>
                    <a:pt x="549919" y="147091"/>
                    <a:pt x="525407" y="137499"/>
                  </a:cubicBezTo>
                  <a:cubicBezTo>
                    <a:pt x="500895" y="127907"/>
                    <a:pt x="484909" y="100731"/>
                    <a:pt x="464660" y="92738"/>
                  </a:cubicBezTo>
                  <a:cubicBezTo>
                    <a:pt x="444411" y="84745"/>
                    <a:pt x="422030" y="94337"/>
                    <a:pt x="403913" y="89541"/>
                  </a:cubicBezTo>
                  <a:cubicBezTo>
                    <a:pt x="385796" y="84745"/>
                    <a:pt x="373007" y="75153"/>
                    <a:pt x="355955" y="63963"/>
                  </a:cubicBezTo>
                  <a:cubicBezTo>
                    <a:pt x="338903" y="52773"/>
                    <a:pt x="322918" y="33057"/>
                    <a:pt x="301603" y="22400"/>
                  </a:cubicBezTo>
                  <a:cubicBezTo>
                    <a:pt x="280288" y="11743"/>
                    <a:pt x="256309" y="552"/>
                    <a:pt x="228067" y="19"/>
                  </a:cubicBezTo>
                  <a:cubicBezTo>
                    <a:pt x="199825" y="-514"/>
                    <a:pt x="156130" y="10143"/>
                    <a:pt x="132151" y="19202"/>
                  </a:cubicBezTo>
                  <a:cubicBezTo>
                    <a:pt x="108172" y="28261"/>
                    <a:pt x="96982" y="42116"/>
                    <a:pt x="84193" y="54372"/>
                  </a:cubicBezTo>
                  <a:cubicBezTo>
                    <a:pt x="71404" y="66628"/>
                    <a:pt x="62345" y="81548"/>
                    <a:pt x="55418" y="92738"/>
                  </a:cubicBezTo>
                  <a:cubicBezTo>
                    <a:pt x="48491" y="103928"/>
                    <a:pt x="47425" y="107126"/>
                    <a:pt x="42629" y="121513"/>
                  </a:cubicBezTo>
                  <a:cubicBezTo>
                    <a:pt x="37833" y="135900"/>
                    <a:pt x="33037" y="160413"/>
                    <a:pt x="26643" y="179063"/>
                  </a:cubicBezTo>
                  <a:cubicBezTo>
                    <a:pt x="20249" y="197713"/>
                    <a:pt x="8526" y="216896"/>
                    <a:pt x="4263" y="233415"/>
                  </a:cubicBezTo>
                  <a:cubicBezTo>
                    <a:pt x="0" y="249934"/>
                    <a:pt x="-1066" y="267519"/>
                    <a:pt x="1066" y="278176"/>
                  </a:cubicBezTo>
                  <a:cubicBezTo>
                    <a:pt x="3197" y="288833"/>
                    <a:pt x="8526" y="290965"/>
                    <a:pt x="17052" y="297359"/>
                  </a:cubicBezTo>
                  <a:cubicBezTo>
                    <a:pt x="25578" y="303753"/>
                    <a:pt x="40498" y="306950"/>
                    <a:pt x="52221" y="316542"/>
                  </a:cubicBezTo>
                  <a:cubicBezTo>
                    <a:pt x="63944" y="326134"/>
                    <a:pt x="78331" y="346916"/>
                    <a:pt x="87390" y="354909"/>
                  </a:cubicBezTo>
                  <a:cubicBezTo>
                    <a:pt x="96449" y="362902"/>
                    <a:pt x="100712" y="358639"/>
                    <a:pt x="106573" y="364500"/>
                  </a:cubicBezTo>
                  <a:cubicBezTo>
                    <a:pt x="112434" y="370361"/>
                    <a:pt x="117763" y="377822"/>
                    <a:pt x="122559" y="390078"/>
                  </a:cubicBezTo>
                  <a:cubicBezTo>
                    <a:pt x="127355" y="402334"/>
                    <a:pt x="129486" y="430043"/>
                    <a:pt x="135348" y="438036"/>
                  </a:cubicBezTo>
                  <a:cubicBezTo>
                    <a:pt x="141210" y="446029"/>
                    <a:pt x="149736" y="433773"/>
                    <a:pt x="157729" y="438036"/>
                  </a:cubicBezTo>
                  <a:cubicBezTo>
                    <a:pt x="165722" y="442299"/>
                    <a:pt x="174780" y="457753"/>
                    <a:pt x="183306" y="463614"/>
                  </a:cubicBezTo>
                  <a:cubicBezTo>
                    <a:pt x="191832" y="469475"/>
                    <a:pt x="191832" y="470008"/>
                    <a:pt x="208884" y="473205"/>
                  </a:cubicBezTo>
                  <a:cubicBezTo>
                    <a:pt x="225936" y="476402"/>
                    <a:pt x="261105" y="482797"/>
                    <a:pt x="285617" y="482797"/>
                  </a:cubicBezTo>
                  <a:cubicBezTo>
                    <a:pt x="310129" y="482797"/>
                    <a:pt x="337838" y="479066"/>
                    <a:pt x="355955" y="473205"/>
                  </a:cubicBezTo>
                  <a:cubicBezTo>
                    <a:pt x="374072" y="467344"/>
                    <a:pt x="383132" y="454022"/>
                    <a:pt x="394322" y="447628"/>
                  </a:cubicBezTo>
                  <a:cubicBezTo>
                    <a:pt x="405512" y="441234"/>
                    <a:pt x="408176" y="433240"/>
                    <a:pt x="423096" y="434839"/>
                  </a:cubicBezTo>
                  <a:cubicBezTo>
                    <a:pt x="438016" y="436438"/>
                    <a:pt x="474251" y="448160"/>
                    <a:pt x="483843" y="457219"/>
                  </a:cubicBezTo>
                  <a:cubicBezTo>
                    <a:pt x="493435" y="466278"/>
                    <a:pt x="491836" y="481731"/>
                    <a:pt x="480646" y="489191"/>
                  </a:cubicBezTo>
                  <a:cubicBezTo>
                    <a:pt x="469456" y="496651"/>
                    <a:pt x="428425" y="491855"/>
                    <a:pt x="416702" y="501980"/>
                  </a:cubicBezTo>
                  <a:cubicBezTo>
                    <a:pt x="404979" y="512105"/>
                    <a:pt x="414571" y="533952"/>
                    <a:pt x="410308" y="549938"/>
                  </a:cubicBezTo>
                  <a:cubicBezTo>
                    <a:pt x="406045" y="565924"/>
                    <a:pt x="392723" y="578180"/>
                    <a:pt x="391124" y="597896"/>
                  </a:cubicBezTo>
                  <a:cubicBezTo>
                    <a:pt x="389525" y="617612"/>
                    <a:pt x="398585" y="647453"/>
                    <a:pt x="400716" y="668235"/>
                  </a:cubicBezTo>
                  <a:cubicBezTo>
                    <a:pt x="402847" y="689017"/>
                    <a:pt x="403913" y="722587"/>
                    <a:pt x="403913" y="722587"/>
                  </a:cubicBezTo>
                  <a:cubicBezTo>
                    <a:pt x="404979" y="740704"/>
                    <a:pt x="406044" y="750297"/>
                    <a:pt x="407110" y="776940"/>
                  </a:cubicBezTo>
                  <a:cubicBezTo>
                    <a:pt x="408176" y="803583"/>
                    <a:pt x="377803" y="875520"/>
                    <a:pt x="410308" y="882447"/>
                  </a:cubicBezTo>
                  <a:cubicBezTo>
                    <a:pt x="442813" y="889374"/>
                    <a:pt x="568037" y="841949"/>
                    <a:pt x="602140" y="818503"/>
                  </a:cubicBezTo>
                  <a:cubicBezTo>
                    <a:pt x="636243" y="795057"/>
                    <a:pt x="604804" y="748697"/>
                    <a:pt x="614929" y="741770"/>
                  </a:cubicBezTo>
                  <a:cubicBezTo>
                    <a:pt x="625054" y="734843"/>
                    <a:pt x="660223" y="870724"/>
                    <a:pt x="662887" y="776940"/>
                  </a:cubicBezTo>
                  <a:cubicBezTo>
                    <a:pt x="665551" y="683156"/>
                    <a:pt x="618658" y="176931"/>
                    <a:pt x="611731" y="15028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40000"/>
                    <a:lumOff val="60000"/>
                  </a:schemeClr>
                </a:gs>
                <a:gs pos="47000">
                  <a:schemeClr val="accent1">
                    <a:lumMod val="75000"/>
                  </a:schemeClr>
                </a:gs>
              </a:gsLst>
              <a:lin ang="81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Freeform 219"/>
            <p:cNvSpPr/>
            <p:nvPr/>
          </p:nvSpPr>
          <p:spPr>
            <a:xfrm>
              <a:off x="6380644" y="4146637"/>
              <a:ext cx="422556" cy="512007"/>
            </a:xfrm>
            <a:custGeom>
              <a:avLst/>
              <a:gdLst>
                <a:gd name="connsiteX0" fmla="*/ 160833 w 422556"/>
                <a:gd name="connsiteY0" fmla="*/ 135 h 512007"/>
                <a:gd name="connsiteX1" fmla="*/ 87297 w 422556"/>
                <a:gd name="connsiteY1" fmla="*/ 12924 h 512007"/>
                <a:gd name="connsiteX2" fmla="*/ 55325 w 422556"/>
                <a:gd name="connsiteY2" fmla="*/ 51290 h 512007"/>
                <a:gd name="connsiteX3" fmla="*/ 4170 w 422556"/>
                <a:gd name="connsiteY3" fmla="*/ 140812 h 512007"/>
                <a:gd name="connsiteX4" fmla="*/ 4170 w 422556"/>
                <a:gd name="connsiteY4" fmla="*/ 175981 h 512007"/>
                <a:gd name="connsiteX5" fmla="*/ 13762 w 422556"/>
                <a:gd name="connsiteY5" fmla="*/ 223939 h 512007"/>
                <a:gd name="connsiteX6" fmla="*/ 74508 w 422556"/>
                <a:gd name="connsiteY6" fmla="*/ 329447 h 512007"/>
                <a:gd name="connsiteX7" fmla="*/ 141650 w 422556"/>
                <a:gd name="connsiteY7" fmla="*/ 454138 h 512007"/>
                <a:gd name="connsiteX8" fmla="*/ 202397 w 422556"/>
                <a:gd name="connsiteY8" fmla="*/ 511687 h 512007"/>
                <a:gd name="connsiteX9" fmla="*/ 410215 w 422556"/>
                <a:gd name="connsiteY9" fmla="*/ 473321 h 512007"/>
                <a:gd name="connsiteX10" fmla="*/ 387834 w 422556"/>
                <a:gd name="connsiteY10" fmla="*/ 390194 h 512007"/>
                <a:gd name="connsiteX11" fmla="*/ 298313 w 422556"/>
                <a:gd name="connsiteY11" fmla="*/ 355025 h 512007"/>
                <a:gd name="connsiteX12" fmla="*/ 224777 w 422556"/>
                <a:gd name="connsiteY12" fmla="*/ 284686 h 512007"/>
                <a:gd name="connsiteX13" fmla="*/ 148044 w 422556"/>
                <a:gd name="connsiteY13" fmla="*/ 188770 h 512007"/>
                <a:gd name="connsiteX14" fmla="*/ 167227 w 422556"/>
                <a:gd name="connsiteY14" fmla="*/ 179178 h 512007"/>
                <a:gd name="connsiteX15" fmla="*/ 227974 w 422556"/>
                <a:gd name="connsiteY15" fmla="*/ 182376 h 512007"/>
                <a:gd name="connsiteX16" fmla="*/ 272735 w 422556"/>
                <a:gd name="connsiteY16" fmla="*/ 169587 h 512007"/>
                <a:gd name="connsiteX17" fmla="*/ 311101 w 422556"/>
                <a:gd name="connsiteY17" fmla="*/ 169587 h 512007"/>
                <a:gd name="connsiteX18" fmla="*/ 311101 w 422556"/>
                <a:gd name="connsiteY18" fmla="*/ 131220 h 512007"/>
                <a:gd name="connsiteX19" fmla="*/ 288721 w 422556"/>
                <a:gd name="connsiteY19" fmla="*/ 76868 h 512007"/>
                <a:gd name="connsiteX20" fmla="*/ 269538 w 422556"/>
                <a:gd name="connsiteY20" fmla="*/ 48093 h 512007"/>
                <a:gd name="connsiteX21" fmla="*/ 218383 w 422556"/>
                <a:gd name="connsiteY21" fmla="*/ 19318 h 512007"/>
                <a:gd name="connsiteX22" fmla="*/ 160833 w 422556"/>
                <a:gd name="connsiteY22" fmla="*/ 135 h 51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22556" h="512007">
                  <a:moveTo>
                    <a:pt x="160833" y="135"/>
                  </a:moveTo>
                  <a:cubicBezTo>
                    <a:pt x="138985" y="-931"/>
                    <a:pt x="104882" y="4398"/>
                    <a:pt x="87297" y="12924"/>
                  </a:cubicBezTo>
                  <a:cubicBezTo>
                    <a:pt x="69712" y="21450"/>
                    <a:pt x="69179" y="29975"/>
                    <a:pt x="55325" y="51290"/>
                  </a:cubicBezTo>
                  <a:cubicBezTo>
                    <a:pt x="41470" y="72605"/>
                    <a:pt x="12696" y="120030"/>
                    <a:pt x="4170" y="140812"/>
                  </a:cubicBezTo>
                  <a:cubicBezTo>
                    <a:pt x="-4356" y="161594"/>
                    <a:pt x="2571" y="162127"/>
                    <a:pt x="4170" y="175981"/>
                  </a:cubicBezTo>
                  <a:cubicBezTo>
                    <a:pt x="5769" y="189836"/>
                    <a:pt x="2039" y="198361"/>
                    <a:pt x="13762" y="223939"/>
                  </a:cubicBezTo>
                  <a:cubicBezTo>
                    <a:pt x="25485" y="249517"/>
                    <a:pt x="53193" y="291081"/>
                    <a:pt x="74508" y="329447"/>
                  </a:cubicBezTo>
                  <a:cubicBezTo>
                    <a:pt x="95823" y="367813"/>
                    <a:pt x="120335" y="423765"/>
                    <a:pt x="141650" y="454138"/>
                  </a:cubicBezTo>
                  <a:cubicBezTo>
                    <a:pt x="162965" y="484511"/>
                    <a:pt x="157636" y="508490"/>
                    <a:pt x="202397" y="511687"/>
                  </a:cubicBezTo>
                  <a:cubicBezTo>
                    <a:pt x="247158" y="514884"/>
                    <a:pt x="379309" y="493570"/>
                    <a:pt x="410215" y="473321"/>
                  </a:cubicBezTo>
                  <a:cubicBezTo>
                    <a:pt x="441121" y="453072"/>
                    <a:pt x="406484" y="409910"/>
                    <a:pt x="387834" y="390194"/>
                  </a:cubicBezTo>
                  <a:cubicBezTo>
                    <a:pt x="369184" y="370478"/>
                    <a:pt x="325489" y="372610"/>
                    <a:pt x="298313" y="355025"/>
                  </a:cubicBezTo>
                  <a:cubicBezTo>
                    <a:pt x="271137" y="337440"/>
                    <a:pt x="249822" y="312395"/>
                    <a:pt x="224777" y="284686"/>
                  </a:cubicBezTo>
                  <a:cubicBezTo>
                    <a:pt x="199732" y="256977"/>
                    <a:pt x="157636" y="206355"/>
                    <a:pt x="148044" y="188770"/>
                  </a:cubicBezTo>
                  <a:cubicBezTo>
                    <a:pt x="138452" y="171185"/>
                    <a:pt x="153905" y="180244"/>
                    <a:pt x="167227" y="179178"/>
                  </a:cubicBezTo>
                  <a:cubicBezTo>
                    <a:pt x="180549" y="178112"/>
                    <a:pt x="210389" y="183975"/>
                    <a:pt x="227974" y="182376"/>
                  </a:cubicBezTo>
                  <a:cubicBezTo>
                    <a:pt x="245559" y="180778"/>
                    <a:pt x="258881" y="171718"/>
                    <a:pt x="272735" y="169587"/>
                  </a:cubicBezTo>
                  <a:cubicBezTo>
                    <a:pt x="286589" y="167456"/>
                    <a:pt x="304707" y="175982"/>
                    <a:pt x="311101" y="169587"/>
                  </a:cubicBezTo>
                  <a:cubicBezTo>
                    <a:pt x="317495" y="163193"/>
                    <a:pt x="314831" y="146673"/>
                    <a:pt x="311101" y="131220"/>
                  </a:cubicBezTo>
                  <a:cubicBezTo>
                    <a:pt x="307371" y="115767"/>
                    <a:pt x="295648" y="90723"/>
                    <a:pt x="288721" y="76868"/>
                  </a:cubicBezTo>
                  <a:cubicBezTo>
                    <a:pt x="281794" y="63014"/>
                    <a:pt x="281261" y="57685"/>
                    <a:pt x="269538" y="48093"/>
                  </a:cubicBezTo>
                  <a:cubicBezTo>
                    <a:pt x="257815" y="38501"/>
                    <a:pt x="240763" y="27844"/>
                    <a:pt x="218383" y="19318"/>
                  </a:cubicBezTo>
                  <a:cubicBezTo>
                    <a:pt x="196003" y="10792"/>
                    <a:pt x="182681" y="1201"/>
                    <a:pt x="160833" y="13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40000"/>
                    <a:lumOff val="60000"/>
                  </a:schemeClr>
                </a:gs>
                <a:gs pos="54000">
                  <a:schemeClr val="accent1">
                    <a:lumMod val="7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Freeform 220"/>
            <p:cNvSpPr/>
            <p:nvPr/>
          </p:nvSpPr>
          <p:spPr>
            <a:xfrm>
              <a:off x="6883575" y="3812474"/>
              <a:ext cx="784897" cy="949441"/>
            </a:xfrm>
            <a:custGeom>
              <a:avLst/>
              <a:gdLst>
                <a:gd name="connsiteX0" fmla="*/ 195032 w 784897"/>
                <a:gd name="connsiteY0" fmla="*/ 16390 h 967239"/>
                <a:gd name="connsiteX1" fmla="*/ 262173 w 784897"/>
                <a:gd name="connsiteY1" fmla="*/ 35573 h 967239"/>
                <a:gd name="connsiteX2" fmla="*/ 310131 w 784897"/>
                <a:gd name="connsiteY2" fmla="*/ 61151 h 967239"/>
                <a:gd name="connsiteX3" fmla="*/ 322920 w 784897"/>
                <a:gd name="connsiteY3" fmla="*/ 77137 h 967239"/>
                <a:gd name="connsiteX4" fmla="*/ 370878 w 784897"/>
                <a:gd name="connsiteY4" fmla="*/ 105911 h 967239"/>
                <a:gd name="connsiteX5" fmla="*/ 409245 w 784897"/>
                <a:gd name="connsiteY5" fmla="*/ 144278 h 967239"/>
                <a:gd name="connsiteX6" fmla="*/ 469991 w 784897"/>
                <a:gd name="connsiteY6" fmla="*/ 221011 h 967239"/>
                <a:gd name="connsiteX7" fmla="*/ 514752 w 784897"/>
                <a:gd name="connsiteY7" fmla="*/ 259377 h 967239"/>
                <a:gd name="connsiteX8" fmla="*/ 569105 w 784897"/>
                <a:gd name="connsiteY8" fmla="*/ 291349 h 967239"/>
                <a:gd name="connsiteX9" fmla="*/ 629852 w 784897"/>
                <a:gd name="connsiteY9" fmla="*/ 380871 h 967239"/>
                <a:gd name="connsiteX10" fmla="*/ 642640 w 784897"/>
                <a:gd name="connsiteY10" fmla="*/ 441618 h 967239"/>
                <a:gd name="connsiteX11" fmla="*/ 658626 w 784897"/>
                <a:gd name="connsiteY11" fmla="*/ 492773 h 967239"/>
                <a:gd name="connsiteX12" fmla="*/ 732162 w 784897"/>
                <a:gd name="connsiteY12" fmla="*/ 614267 h 967239"/>
                <a:gd name="connsiteX13" fmla="*/ 764134 w 784897"/>
                <a:gd name="connsiteY13" fmla="*/ 732563 h 967239"/>
                <a:gd name="connsiteX14" fmla="*/ 783317 w 784897"/>
                <a:gd name="connsiteY14" fmla="*/ 812493 h 967239"/>
                <a:gd name="connsiteX15" fmla="*/ 722570 w 784897"/>
                <a:gd name="connsiteY15" fmla="*/ 937184 h 967239"/>
                <a:gd name="connsiteX16" fmla="*/ 441217 w 784897"/>
                <a:gd name="connsiteY16" fmla="*/ 962762 h 967239"/>
                <a:gd name="connsiteX17" fmla="*/ 230201 w 784897"/>
                <a:gd name="connsiteY17" fmla="*/ 866846 h 967239"/>
                <a:gd name="connsiteX18" fmla="*/ 137482 w 784897"/>
                <a:gd name="connsiteY18" fmla="*/ 774127 h 967239"/>
                <a:gd name="connsiteX19" fmla="*/ 95919 w 784897"/>
                <a:gd name="connsiteY19" fmla="*/ 729366 h 967239"/>
                <a:gd name="connsiteX20" fmla="*/ 3 w 784897"/>
                <a:gd name="connsiteY20" fmla="*/ 671816 h 967239"/>
                <a:gd name="connsiteX21" fmla="*/ 92722 w 784897"/>
                <a:gd name="connsiteY21" fmla="*/ 294546 h 967239"/>
                <a:gd name="connsiteX22" fmla="*/ 195032 w 784897"/>
                <a:gd name="connsiteY22" fmla="*/ 16390 h 967239"/>
                <a:gd name="connsiteX0" fmla="*/ 134285 w 784897"/>
                <a:gd name="connsiteY0" fmla="*/ 20972 h 949441"/>
                <a:gd name="connsiteX1" fmla="*/ 262173 w 784897"/>
                <a:gd name="connsiteY1" fmla="*/ 17775 h 949441"/>
                <a:gd name="connsiteX2" fmla="*/ 310131 w 784897"/>
                <a:gd name="connsiteY2" fmla="*/ 43353 h 949441"/>
                <a:gd name="connsiteX3" fmla="*/ 322920 w 784897"/>
                <a:gd name="connsiteY3" fmla="*/ 59339 h 949441"/>
                <a:gd name="connsiteX4" fmla="*/ 370878 w 784897"/>
                <a:gd name="connsiteY4" fmla="*/ 88113 h 949441"/>
                <a:gd name="connsiteX5" fmla="*/ 409245 w 784897"/>
                <a:gd name="connsiteY5" fmla="*/ 126480 h 949441"/>
                <a:gd name="connsiteX6" fmla="*/ 469991 w 784897"/>
                <a:gd name="connsiteY6" fmla="*/ 203213 h 949441"/>
                <a:gd name="connsiteX7" fmla="*/ 514752 w 784897"/>
                <a:gd name="connsiteY7" fmla="*/ 241579 h 949441"/>
                <a:gd name="connsiteX8" fmla="*/ 569105 w 784897"/>
                <a:gd name="connsiteY8" fmla="*/ 273551 h 949441"/>
                <a:gd name="connsiteX9" fmla="*/ 629852 w 784897"/>
                <a:gd name="connsiteY9" fmla="*/ 363073 h 949441"/>
                <a:gd name="connsiteX10" fmla="*/ 642640 w 784897"/>
                <a:gd name="connsiteY10" fmla="*/ 423820 h 949441"/>
                <a:gd name="connsiteX11" fmla="*/ 658626 w 784897"/>
                <a:gd name="connsiteY11" fmla="*/ 474975 h 949441"/>
                <a:gd name="connsiteX12" fmla="*/ 732162 w 784897"/>
                <a:gd name="connsiteY12" fmla="*/ 596469 h 949441"/>
                <a:gd name="connsiteX13" fmla="*/ 764134 w 784897"/>
                <a:gd name="connsiteY13" fmla="*/ 714765 h 949441"/>
                <a:gd name="connsiteX14" fmla="*/ 783317 w 784897"/>
                <a:gd name="connsiteY14" fmla="*/ 794695 h 949441"/>
                <a:gd name="connsiteX15" fmla="*/ 722570 w 784897"/>
                <a:gd name="connsiteY15" fmla="*/ 919386 h 949441"/>
                <a:gd name="connsiteX16" fmla="*/ 441217 w 784897"/>
                <a:gd name="connsiteY16" fmla="*/ 944964 h 949441"/>
                <a:gd name="connsiteX17" fmla="*/ 230201 w 784897"/>
                <a:gd name="connsiteY17" fmla="*/ 849048 h 949441"/>
                <a:gd name="connsiteX18" fmla="*/ 137482 w 784897"/>
                <a:gd name="connsiteY18" fmla="*/ 756329 h 949441"/>
                <a:gd name="connsiteX19" fmla="*/ 95919 w 784897"/>
                <a:gd name="connsiteY19" fmla="*/ 711568 h 949441"/>
                <a:gd name="connsiteX20" fmla="*/ 3 w 784897"/>
                <a:gd name="connsiteY20" fmla="*/ 654018 h 949441"/>
                <a:gd name="connsiteX21" fmla="*/ 92722 w 784897"/>
                <a:gd name="connsiteY21" fmla="*/ 276748 h 949441"/>
                <a:gd name="connsiteX22" fmla="*/ 134285 w 784897"/>
                <a:gd name="connsiteY22" fmla="*/ 20972 h 949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84897" h="949441">
                  <a:moveTo>
                    <a:pt x="134285" y="20972"/>
                  </a:moveTo>
                  <a:cubicBezTo>
                    <a:pt x="162527" y="-22190"/>
                    <a:pt x="232865" y="14045"/>
                    <a:pt x="262173" y="17775"/>
                  </a:cubicBezTo>
                  <a:cubicBezTo>
                    <a:pt x="291481" y="21505"/>
                    <a:pt x="300007" y="36426"/>
                    <a:pt x="310131" y="43353"/>
                  </a:cubicBezTo>
                  <a:cubicBezTo>
                    <a:pt x="320255" y="50280"/>
                    <a:pt x="312796" y="51879"/>
                    <a:pt x="322920" y="59339"/>
                  </a:cubicBezTo>
                  <a:cubicBezTo>
                    <a:pt x="333044" y="66799"/>
                    <a:pt x="356491" y="76923"/>
                    <a:pt x="370878" y="88113"/>
                  </a:cubicBezTo>
                  <a:cubicBezTo>
                    <a:pt x="385266" y="99303"/>
                    <a:pt x="392726" y="107297"/>
                    <a:pt x="409245" y="126480"/>
                  </a:cubicBezTo>
                  <a:cubicBezTo>
                    <a:pt x="425764" y="145663"/>
                    <a:pt x="452407" y="184030"/>
                    <a:pt x="469991" y="203213"/>
                  </a:cubicBezTo>
                  <a:cubicBezTo>
                    <a:pt x="487575" y="222396"/>
                    <a:pt x="498233" y="229856"/>
                    <a:pt x="514752" y="241579"/>
                  </a:cubicBezTo>
                  <a:cubicBezTo>
                    <a:pt x="531271" y="253302"/>
                    <a:pt x="549922" y="253302"/>
                    <a:pt x="569105" y="273551"/>
                  </a:cubicBezTo>
                  <a:cubicBezTo>
                    <a:pt x="588288" y="293800"/>
                    <a:pt x="617596" y="338028"/>
                    <a:pt x="629852" y="363073"/>
                  </a:cubicBezTo>
                  <a:cubicBezTo>
                    <a:pt x="642108" y="388118"/>
                    <a:pt x="637844" y="405170"/>
                    <a:pt x="642640" y="423820"/>
                  </a:cubicBezTo>
                  <a:cubicBezTo>
                    <a:pt x="647436" y="442470"/>
                    <a:pt x="643706" y="446200"/>
                    <a:pt x="658626" y="474975"/>
                  </a:cubicBezTo>
                  <a:cubicBezTo>
                    <a:pt x="673546" y="503750"/>
                    <a:pt x="714577" y="556504"/>
                    <a:pt x="732162" y="596469"/>
                  </a:cubicBezTo>
                  <a:cubicBezTo>
                    <a:pt x="749747" y="636434"/>
                    <a:pt x="755608" y="681727"/>
                    <a:pt x="764134" y="714765"/>
                  </a:cubicBezTo>
                  <a:cubicBezTo>
                    <a:pt x="772660" y="747803"/>
                    <a:pt x="790244" y="760592"/>
                    <a:pt x="783317" y="794695"/>
                  </a:cubicBezTo>
                  <a:cubicBezTo>
                    <a:pt x="776390" y="828798"/>
                    <a:pt x="779587" y="894341"/>
                    <a:pt x="722570" y="919386"/>
                  </a:cubicBezTo>
                  <a:cubicBezTo>
                    <a:pt x="665553" y="944431"/>
                    <a:pt x="523279" y="956687"/>
                    <a:pt x="441217" y="944964"/>
                  </a:cubicBezTo>
                  <a:cubicBezTo>
                    <a:pt x="359156" y="933241"/>
                    <a:pt x="280824" y="880487"/>
                    <a:pt x="230201" y="849048"/>
                  </a:cubicBezTo>
                  <a:cubicBezTo>
                    <a:pt x="179578" y="817609"/>
                    <a:pt x="159862" y="779242"/>
                    <a:pt x="137482" y="756329"/>
                  </a:cubicBezTo>
                  <a:cubicBezTo>
                    <a:pt x="115102" y="733416"/>
                    <a:pt x="118832" y="728620"/>
                    <a:pt x="95919" y="711568"/>
                  </a:cubicBezTo>
                  <a:cubicBezTo>
                    <a:pt x="73006" y="694516"/>
                    <a:pt x="536" y="726488"/>
                    <a:pt x="3" y="654018"/>
                  </a:cubicBezTo>
                  <a:cubicBezTo>
                    <a:pt x="-530" y="581548"/>
                    <a:pt x="70342" y="382256"/>
                    <a:pt x="92722" y="276748"/>
                  </a:cubicBezTo>
                  <a:cubicBezTo>
                    <a:pt x="115102" y="171240"/>
                    <a:pt x="106043" y="64134"/>
                    <a:pt x="134285" y="2097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40000"/>
                    <a:lumOff val="60000"/>
                  </a:schemeClr>
                </a:gs>
                <a:gs pos="79000">
                  <a:schemeClr val="accent1">
                    <a:lumMod val="75000"/>
                  </a:schemeClr>
                </a:gs>
              </a:gsLst>
              <a:lin ang="7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Freeform 221"/>
            <p:cNvSpPr/>
            <p:nvPr/>
          </p:nvSpPr>
          <p:spPr>
            <a:xfrm>
              <a:off x="6426359" y="4594358"/>
              <a:ext cx="1273071" cy="1173432"/>
            </a:xfrm>
            <a:custGeom>
              <a:avLst/>
              <a:gdLst>
                <a:gd name="connsiteX0" fmla="*/ 1246928 w 1273071"/>
                <a:gd name="connsiteY0" fmla="*/ 386884 h 1173432"/>
                <a:gd name="connsiteX1" fmla="*/ 1266111 w 1273071"/>
                <a:gd name="connsiteY1" fmla="*/ 281376 h 1173432"/>
                <a:gd name="connsiteX2" fmla="*/ 1272505 w 1273071"/>
                <a:gd name="connsiteY2" fmla="*/ 143897 h 1173432"/>
                <a:gd name="connsiteX3" fmla="*/ 1253322 w 1273071"/>
                <a:gd name="connsiteY3" fmla="*/ 22403 h 1173432"/>
                <a:gd name="connsiteX4" fmla="*/ 1170195 w 1273071"/>
                <a:gd name="connsiteY4" fmla="*/ 22 h 1173432"/>
                <a:gd name="connsiteX5" fmla="*/ 1013532 w 1273071"/>
                <a:gd name="connsiteY5" fmla="*/ 22403 h 1173432"/>
                <a:gd name="connsiteX6" fmla="*/ 876052 w 1273071"/>
                <a:gd name="connsiteY6" fmla="*/ 67164 h 1173432"/>
                <a:gd name="connsiteX7" fmla="*/ 754558 w 1273071"/>
                <a:gd name="connsiteY7" fmla="*/ 76755 h 1173432"/>
                <a:gd name="connsiteX8" fmla="*/ 601093 w 1273071"/>
                <a:gd name="connsiteY8" fmla="*/ 70361 h 1173432"/>
                <a:gd name="connsiteX9" fmla="*/ 476402 w 1273071"/>
                <a:gd name="connsiteY9" fmla="*/ 79952 h 1173432"/>
                <a:gd name="connsiteX10" fmla="*/ 322936 w 1273071"/>
                <a:gd name="connsiteY10" fmla="*/ 102333 h 1173432"/>
                <a:gd name="connsiteX11" fmla="*/ 153484 w 1273071"/>
                <a:gd name="connsiteY11" fmla="*/ 143897 h 1173432"/>
                <a:gd name="connsiteX12" fmla="*/ 35188 w 1273071"/>
                <a:gd name="connsiteY12" fmla="*/ 201446 h 1173432"/>
                <a:gd name="connsiteX13" fmla="*/ 19 w 1273071"/>
                <a:gd name="connsiteY13" fmla="*/ 255799 h 1173432"/>
                <a:gd name="connsiteX14" fmla="*/ 38385 w 1273071"/>
                <a:gd name="connsiteY14" fmla="*/ 390081 h 1173432"/>
                <a:gd name="connsiteX15" fmla="*/ 86343 w 1273071"/>
                <a:gd name="connsiteY15" fmla="*/ 418856 h 1173432"/>
                <a:gd name="connsiteX16" fmla="*/ 150287 w 1273071"/>
                <a:gd name="connsiteY16" fmla="*/ 489194 h 1173432"/>
                <a:gd name="connsiteX17" fmla="*/ 230217 w 1273071"/>
                <a:gd name="connsiteY17" fmla="*/ 549941 h 1173432"/>
                <a:gd name="connsiteX18" fmla="*/ 358105 w 1273071"/>
                <a:gd name="connsiteY18" fmla="*/ 674632 h 1173432"/>
                <a:gd name="connsiteX19" fmla="*/ 482796 w 1273071"/>
                <a:gd name="connsiteY19" fmla="*/ 757759 h 1173432"/>
                <a:gd name="connsiteX20" fmla="*/ 565924 w 1273071"/>
                <a:gd name="connsiteY20" fmla="*/ 853676 h 1173432"/>
                <a:gd name="connsiteX21" fmla="*/ 613882 w 1273071"/>
                <a:gd name="connsiteY21" fmla="*/ 952789 h 1173432"/>
                <a:gd name="connsiteX22" fmla="*/ 626670 w 1273071"/>
                <a:gd name="connsiteY22" fmla="*/ 1048705 h 1173432"/>
                <a:gd name="connsiteX23" fmla="*/ 617079 w 1273071"/>
                <a:gd name="connsiteY23" fmla="*/ 1128635 h 1173432"/>
                <a:gd name="connsiteX24" fmla="*/ 633065 w 1273071"/>
                <a:gd name="connsiteY24" fmla="*/ 1173396 h 1173432"/>
                <a:gd name="connsiteX25" fmla="*/ 735375 w 1273071"/>
                <a:gd name="connsiteY25" fmla="*/ 1135029 h 1173432"/>
                <a:gd name="connsiteX26" fmla="*/ 812108 w 1273071"/>
                <a:gd name="connsiteY26" fmla="*/ 1071085 h 1173432"/>
                <a:gd name="connsiteX27" fmla="*/ 863263 w 1273071"/>
                <a:gd name="connsiteY27" fmla="*/ 959183 h 1173432"/>
                <a:gd name="connsiteX28" fmla="*/ 908024 w 1273071"/>
                <a:gd name="connsiteY28" fmla="*/ 888845 h 1173432"/>
                <a:gd name="connsiteX29" fmla="*/ 844080 w 1273071"/>
                <a:gd name="connsiteY29" fmla="*/ 776943 h 1173432"/>
                <a:gd name="connsiteX30" fmla="*/ 732178 w 1273071"/>
                <a:gd name="connsiteY30" fmla="*/ 677829 h 1173432"/>
                <a:gd name="connsiteX31" fmla="*/ 642656 w 1273071"/>
                <a:gd name="connsiteY31" fmla="*/ 588308 h 1173432"/>
                <a:gd name="connsiteX32" fmla="*/ 546740 w 1273071"/>
                <a:gd name="connsiteY32" fmla="*/ 447631 h 1173432"/>
                <a:gd name="connsiteX33" fmla="*/ 482796 w 1273071"/>
                <a:gd name="connsiteY33" fmla="*/ 380490 h 1173432"/>
                <a:gd name="connsiteX34" fmla="*/ 565924 w 1273071"/>
                <a:gd name="connsiteY34" fmla="*/ 431645 h 1173432"/>
                <a:gd name="connsiteX35" fmla="*/ 706600 w 1273071"/>
                <a:gd name="connsiteY35" fmla="*/ 415659 h 1173432"/>
                <a:gd name="connsiteX36" fmla="*/ 834489 w 1273071"/>
                <a:gd name="connsiteY36" fmla="*/ 402870 h 1173432"/>
                <a:gd name="connsiteX37" fmla="*/ 1058293 w 1273071"/>
                <a:gd name="connsiteY37" fmla="*/ 406067 h 1173432"/>
                <a:gd name="connsiteX38" fmla="*/ 1246928 w 1273071"/>
                <a:gd name="connsiteY38" fmla="*/ 386884 h 117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73071" h="1173432">
                  <a:moveTo>
                    <a:pt x="1246928" y="386884"/>
                  </a:moveTo>
                  <a:cubicBezTo>
                    <a:pt x="1281564" y="366102"/>
                    <a:pt x="1261848" y="321874"/>
                    <a:pt x="1266111" y="281376"/>
                  </a:cubicBezTo>
                  <a:cubicBezTo>
                    <a:pt x="1270374" y="240878"/>
                    <a:pt x="1274636" y="187059"/>
                    <a:pt x="1272505" y="143897"/>
                  </a:cubicBezTo>
                  <a:cubicBezTo>
                    <a:pt x="1270374" y="100735"/>
                    <a:pt x="1270374" y="46382"/>
                    <a:pt x="1253322" y="22403"/>
                  </a:cubicBezTo>
                  <a:cubicBezTo>
                    <a:pt x="1236270" y="-1576"/>
                    <a:pt x="1210160" y="22"/>
                    <a:pt x="1170195" y="22"/>
                  </a:cubicBezTo>
                  <a:cubicBezTo>
                    <a:pt x="1130230" y="22"/>
                    <a:pt x="1062556" y="11213"/>
                    <a:pt x="1013532" y="22403"/>
                  </a:cubicBezTo>
                  <a:cubicBezTo>
                    <a:pt x="964508" y="33593"/>
                    <a:pt x="919214" y="58105"/>
                    <a:pt x="876052" y="67164"/>
                  </a:cubicBezTo>
                  <a:cubicBezTo>
                    <a:pt x="832890" y="76223"/>
                    <a:pt x="800384" y="76222"/>
                    <a:pt x="754558" y="76755"/>
                  </a:cubicBezTo>
                  <a:cubicBezTo>
                    <a:pt x="708732" y="77288"/>
                    <a:pt x="647452" y="69828"/>
                    <a:pt x="601093" y="70361"/>
                  </a:cubicBezTo>
                  <a:cubicBezTo>
                    <a:pt x="554734" y="70894"/>
                    <a:pt x="522761" y="74623"/>
                    <a:pt x="476402" y="79952"/>
                  </a:cubicBezTo>
                  <a:cubicBezTo>
                    <a:pt x="430043" y="85281"/>
                    <a:pt x="376756" y="91676"/>
                    <a:pt x="322936" y="102333"/>
                  </a:cubicBezTo>
                  <a:cubicBezTo>
                    <a:pt x="269116" y="112990"/>
                    <a:pt x="201442" y="127378"/>
                    <a:pt x="153484" y="143897"/>
                  </a:cubicBezTo>
                  <a:cubicBezTo>
                    <a:pt x="105526" y="160416"/>
                    <a:pt x="60766" y="182796"/>
                    <a:pt x="35188" y="201446"/>
                  </a:cubicBezTo>
                  <a:cubicBezTo>
                    <a:pt x="9610" y="220096"/>
                    <a:pt x="-514" y="224360"/>
                    <a:pt x="19" y="255799"/>
                  </a:cubicBezTo>
                  <a:cubicBezTo>
                    <a:pt x="552" y="287238"/>
                    <a:pt x="23998" y="362905"/>
                    <a:pt x="38385" y="390081"/>
                  </a:cubicBezTo>
                  <a:cubicBezTo>
                    <a:pt x="52772" y="417257"/>
                    <a:pt x="67693" y="402337"/>
                    <a:pt x="86343" y="418856"/>
                  </a:cubicBezTo>
                  <a:cubicBezTo>
                    <a:pt x="104993" y="435375"/>
                    <a:pt x="126308" y="467347"/>
                    <a:pt x="150287" y="489194"/>
                  </a:cubicBezTo>
                  <a:cubicBezTo>
                    <a:pt x="174266" y="511042"/>
                    <a:pt x="195581" y="519035"/>
                    <a:pt x="230217" y="549941"/>
                  </a:cubicBezTo>
                  <a:cubicBezTo>
                    <a:pt x="264853" y="580847"/>
                    <a:pt x="316008" y="639996"/>
                    <a:pt x="358105" y="674632"/>
                  </a:cubicBezTo>
                  <a:cubicBezTo>
                    <a:pt x="400201" y="709268"/>
                    <a:pt x="448159" y="727918"/>
                    <a:pt x="482796" y="757759"/>
                  </a:cubicBezTo>
                  <a:cubicBezTo>
                    <a:pt x="517432" y="787600"/>
                    <a:pt x="544076" y="821171"/>
                    <a:pt x="565924" y="853676"/>
                  </a:cubicBezTo>
                  <a:cubicBezTo>
                    <a:pt x="587772" y="886181"/>
                    <a:pt x="603758" y="920284"/>
                    <a:pt x="613882" y="952789"/>
                  </a:cubicBezTo>
                  <a:cubicBezTo>
                    <a:pt x="624006" y="985294"/>
                    <a:pt x="626137" y="1019397"/>
                    <a:pt x="626670" y="1048705"/>
                  </a:cubicBezTo>
                  <a:cubicBezTo>
                    <a:pt x="627203" y="1078013"/>
                    <a:pt x="616013" y="1107853"/>
                    <a:pt x="617079" y="1128635"/>
                  </a:cubicBezTo>
                  <a:cubicBezTo>
                    <a:pt x="618145" y="1149417"/>
                    <a:pt x="613349" y="1172330"/>
                    <a:pt x="633065" y="1173396"/>
                  </a:cubicBezTo>
                  <a:cubicBezTo>
                    <a:pt x="652781" y="1174462"/>
                    <a:pt x="705535" y="1152081"/>
                    <a:pt x="735375" y="1135029"/>
                  </a:cubicBezTo>
                  <a:cubicBezTo>
                    <a:pt x="765215" y="1117977"/>
                    <a:pt x="790793" y="1100393"/>
                    <a:pt x="812108" y="1071085"/>
                  </a:cubicBezTo>
                  <a:cubicBezTo>
                    <a:pt x="833423" y="1041777"/>
                    <a:pt x="847277" y="989556"/>
                    <a:pt x="863263" y="959183"/>
                  </a:cubicBezTo>
                  <a:cubicBezTo>
                    <a:pt x="879249" y="928810"/>
                    <a:pt x="911221" y="919218"/>
                    <a:pt x="908024" y="888845"/>
                  </a:cubicBezTo>
                  <a:cubicBezTo>
                    <a:pt x="904827" y="858472"/>
                    <a:pt x="873388" y="812112"/>
                    <a:pt x="844080" y="776943"/>
                  </a:cubicBezTo>
                  <a:cubicBezTo>
                    <a:pt x="814772" y="741774"/>
                    <a:pt x="765748" y="709268"/>
                    <a:pt x="732178" y="677829"/>
                  </a:cubicBezTo>
                  <a:cubicBezTo>
                    <a:pt x="698608" y="646390"/>
                    <a:pt x="673562" y="626674"/>
                    <a:pt x="642656" y="588308"/>
                  </a:cubicBezTo>
                  <a:cubicBezTo>
                    <a:pt x="611750" y="549942"/>
                    <a:pt x="573383" y="482267"/>
                    <a:pt x="546740" y="447631"/>
                  </a:cubicBezTo>
                  <a:cubicBezTo>
                    <a:pt x="520097" y="412995"/>
                    <a:pt x="479599" y="383154"/>
                    <a:pt x="482796" y="380490"/>
                  </a:cubicBezTo>
                  <a:cubicBezTo>
                    <a:pt x="485993" y="377826"/>
                    <a:pt x="528623" y="425784"/>
                    <a:pt x="565924" y="431645"/>
                  </a:cubicBezTo>
                  <a:cubicBezTo>
                    <a:pt x="603225" y="437506"/>
                    <a:pt x="706600" y="415659"/>
                    <a:pt x="706600" y="415659"/>
                  </a:cubicBezTo>
                  <a:cubicBezTo>
                    <a:pt x="751361" y="410863"/>
                    <a:pt x="775873" y="404469"/>
                    <a:pt x="834489" y="402870"/>
                  </a:cubicBezTo>
                  <a:cubicBezTo>
                    <a:pt x="893104" y="401271"/>
                    <a:pt x="996481" y="407133"/>
                    <a:pt x="1058293" y="406067"/>
                  </a:cubicBezTo>
                  <a:cubicBezTo>
                    <a:pt x="1120105" y="405001"/>
                    <a:pt x="1212292" y="407666"/>
                    <a:pt x="1246928" y="38688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40000"/>
                    <a:lumOff val="60000"/>
                  </a:schemeClr>
                </a:gs>
                <a:gs pos="34000">
                  <a:schemeClr val="accent1">
                    <a:lumMod val="75000"/>
                  </a:schemeClr>
                </a:gs>
              </a:gsLst>
              <a:lin ang="4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Freeform 222"/>
            <p:cNvSpPr/>
            <p:nvPr/>
          </p:nvSpPr>
          <p:spPr>
            <a:xfrm>
              <a:off x="6311864" y="3797396"/>
              <a:ext cx="846905" cy="1209992"/>
            </a:xfrm>
            <a:custGeom>
              <a:avLst/>
              <a:gdLst>
                <a:gd name="connsiteX0" fmla="*/ 683616 w 846905"/>
                <a:gd name="connsiteY0" fmla="*/ 881 h 1209992"/>
                <a:gd name="connsiteX1" fmla="*/ 613277 w 846905"/>
                <a:gd name="connsiteY1" fmla="*/ 23261 h 1209992"/>
                <a:gd name="connsiteX2" fmla="*/ 552530 w 846905"/>
                <a:gd name="connsiteY2" fmla="*/ 74417 h 1209992"/>
                <a:gd name="connsiteX3" fmla="*/ 510967 w 846905"/>
                <a:gd name="connsiteY3" fmla="*/ 154347 h 1209992"/>
                <a:gd name="connsiteX4" fmla="*/ 482192 w 846905"/>
                <a:gd name="connsiteY4" fmla="*/ 243868 h 1209992"/>
                <a:gd name="connsiteX5" fmla="*/ 488586 w 846905"/>
                <a:gd name="connsiteY5" fmla="*/ 358968 h 1209992"/>
                <a:gd name="connsiteX6" fmla="*/ 507770 w 846905"/>
                <a:gd name="connsiteY6" fmla="*/ 422912 h 1209992"/>
                <a:gd name="connsiteX7" fmla="*/ 450220 w 846905"/>
                <a:gd name="connsiteY7" fmla="*/ 538011 h 1209992"/>
                <a:gd name="connsiteX8" fmla="*/ 440628 w 846905"/>
                <a:gd name="connsiteY8" fmla="*/ 643519 h 1209992"/>
                <a:gd name="connsiteX9" fmla="*/ 411853 w 846905"/>
                <a:gd name="connsiteY9" fmla="*/ 688280 h 1209992"/>
                <a:gd name="connsiteX10" fmla="*/ 309543 w 846905"/>
                <a:gd name="connsiteY10" fmla="*/ 768210 h 1209992"/>
                <a:gd name="connsiteX11" fmla="*/ 200838 w 846905"/>
                <a:gd name="connsiteY11" fmla="*/ 838548 h 1209992"/>
                <a:gd name="connsiteX12" fmla="*/ 124105 w 846905"/>
                <a:gd name="connsiteY12" fmla="*/ 905689 h 1209992"/>
                <a:gd name="connsiteX13" fmla="*/ 88936 w 846905"/>
                <a:gd name="connsiteY13" fmla="*/ 940859 h 1209992"/>
                <a:gd name="connsiteX14" fmla="*/ 12203 w 846905"/>
                <a:gd name="connsiteY14" fmla="*/ 1020789 h 1209992"/>
                <a:gd name="connsiteX15" fmla="*/ 2612 w 846905"/>
                <a:gd name="connsiteY15" fmla="*/ 1139085 h 1209992"/>
                <a:gd name="connsiteX16" fmla="*/ 9006 w 846905"/>
                <a:gd name="connsiteY16" fmla="*/ 1193438 h 1209992"/>
                <a:gd name="connsiteX17" fmla="*/ 92133 w 846905"/>
                <a:gd name="connsiteY17" fmla="*/ 1209424 h 1209992"/>
                <a:gd name="connsiteX18" fmla="*/ 108119 w 846905"/>
                <a:gd name="connsiteY18" fmla="*/ 1177452 h 1209992"/>
                <a:gd name="connsiteX19" fmla="*/ 140091 w 846905"/>
                <a:gd name="connsiteY19" fmla="*/ 1123099 h 1209992"/>
                <a:gd name="connsiteX20" fmla="*/ 124105 w 846905"/>
                <a:gd name="connsiteY20" fmla="*/ 1078338 h 1209992"/>
                <a:gd name="connsiteX21" fmla="*/ 149683 w 846905"/>
                <a:gd name="connsiteY21" fmla="*/ 1014394 h 1209992"/>
                <a:gd name="connsiteX22" fmla="*/ 258388 w 846905"/>
                <a:gd name="connsiteY22" fmla="*/ 979225 h 1209992"/>
                <a:gd name="connsiteX23" fmla="*/ 373487 w 846905"/>
                <a:gd name="connsiteY23" fmla="*/ 947253 h 1209992"/>
                <a:gd name="connsiteX24" fmla="*/ 514164 w 846905"/>
                <a:gd name="connsiteY24" fmla="*/ 899295 h 1209992"/>
                <a:gd name="connsiteX25" fmla="*/ 578108 w 846905"/>
                <a:gd name="connsiteY25" fmla="*/ 809773 h 1209992"/>
                <a:gd name="connsiteX26" fmla="*/ 651644 w 846905"/>
                <a:gd name="connsiteY26" fmla="*/ 662702 h 1209992"/>
                <a:gd name="connsiteX27" fmla="*/ 709193 w 846905"/>
                <a:gd name="connsiteY27" fmla="*/ 550800 h 1209992"/>
                <a:gd name="connsiteX28" fmla="*/ 757151 w 846905"/>
                <a:gd name="connsiteY28" fmla="*/ 406926 h 1209992"/>
                <a:gd name="connsiteX29" fmla="*/ 795518 w 846905"/>
                <a:gd name="connsiteY29" fmla="*/ 243868 h 1209992"/>
                <a:gd name="connsiteX30" fmla="*/ 846673 w 846905"/>
                <a:gd name="connsiteY30" fmla="*/ 167135 h 1209992"/>
                <a:gd name="connsiteX31" fmla="*/ 811504 w 846905"/>
                <a:gd name="connsiteY31" fmla="*/ 36050 h 1209992"/>
                <a:gd name="connsiteX32" fmla="*/ 744363 w 846905"/>
                <a:gd name="connsiteY32" fmla="*/ 7275 h 1209992"/>
                <a:gd name="connsiteX33" fmla="*/ 683616 w 846905"/>
                <a:gd name="connsiteY33" fmla="*/ 881 h 1209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46905" h="1209992">
                  <a:moveTo>
                    <a:pt x="683616" y="881"/>
                  </a:moveTo>
                  <a:cubicBezTo>
                    <a:pt x="661768" y="3545"/>
                    <a:pt x="635125" y="11005"/>
                    <a:pt x="613277" y="23261"/>
                  </a:cubicBezTo>
                  <a:cubicBezTo>
                    <a:pt x="591429" y="35517"/>
                    <a:pt x="569582" y="52569"/>
                    <a:pt x="552530" y="74417"/>
                  </a:cubicBezTo>
                  <a:cubicBezTo>
                    <a:pt x="535478" y="96265"/>
                    <a:pt x="522690" y="126105"/>
                    <a:pt x="510967" y="154347"/>
                  </a:cubicBezTo>
                  <a:cubicBezTo>
                    <a:pt x="499244" y="182589"/>
                    <a:pt x="485922" y="209765"/>
                    <a:pt x="482192" y="243868"/>
                  </a:cubicBezTo>
                  <a:cubicBezTo>
                    <a:pt x="478462" y="277971"/>
                    <a:pt x="484323" y="329128"/>
                    <a:pt x="488586" y="358968"/>
                  </a:cubicBezTo>
                  <a:cubicBezTo>
                    <a:pt x="492849" y="388808"/>
                    <a:pt x="514164" y="393072"/>
                    <a:pt x="507770" y="422912"/>
                  </a:cubicBezTo>
                  <a:cubicBezTo>
                    <a:pt x="501376" y="452753"/>
                    <a:pt x="461410" y="501243"/>
                    <a:pt x="450220" y="538011"/>
                  </a:cubicBezTo>
                  <a:cubicBezTo>
                    <a:pt x="439030" y="574779"/>
                    <a:pt x="447022" y="618474"/>
                    <a:pt x="440628" y="643519"/>
                  </a:cubicBezTo>
                  <a:cubicBezTo>
                    <a:pt x="434233" y="668564"/>
                    <a:pt x="433701" y="667498"/>
                    <a:pt x="411853" y="688280"/>
                  </a:cubicBezTo>
                  <a:cubicBezTo>
                    <a:pt x="390005" y="709062"/>
                    <a:pt x="344712" y="743165"/>
                    <a:pt x="309543" y="768210"/>
                  </a:cubicBezTo>
                  <a:cubicBezTo>
                    <a:pt x="274374" y="793255"/>
                    <a:pt x="231744" y="815635"/>
                    <a:pt x="200838" y="838548"/>
                  </a:cubicBezTo>
                  <a:cubicBezTo>
                    <a:pt x="169932" y="861461"/>
                    <a:pt x="142755" y="888637"/>
                    <a:pt x="124105" y="905689"/>
                  </a:cubicBezTo>
                  <a:cubicBezTo>
                    <a:pt x="105455" y="922741"/>
                    <a:pt x="107586" y="921676"/>
                    <a:pt x="88936" y="940859"/>
                  </a:cubicBezTo>
                  <a:cubicBezTo>
                    <a:pt x="70286" y="960042"/>
                    <a:pt x="26590" y="987751"/>
                    <a:pt x="12203" y="1020789"/>
                  </a:cubicBezTo>
                  <a:cubicBezTo>
                    <a:pt x="-2184" y="1053827"/>
                    <a:pt x="3145" y="1110310"/>
                    <a:pt x="2612" y="1139085"/>
                  </a:cubicBezTo>
                  <a:cubicBezTo>
                    <a:pt x="2079" y="1167860"/>
                    <a:pt x="-5914" y="1181715"/>
                    <a:pt x="9006" y="1193438"/>
                  </a:cubicBezTo>
                  <a:cubicBezTo>
                    <a:pt x="23926" y="1205161"/>
                    <a:pt x="75614" y="1212088"/>
                    <a:pt x="92133" y="1209424"/>
                  </a:cubicBezTo>
                  <a:cubicBezTo>
                    <a:pt x="108652" y="1206760"/>
                    <a:pt x="100126" y="1191840"/>
                    <a:pt x="108119" y="1177452"/>
                  </a:cubicBezTo>
                  <a:cubicBezTo>
                    <a:pt x="116112" y="1163064"/>
                    <a:pt x="137427" y="1139618"/>
                    <a:pt x="140091" y="1123099"/>
                  </a:cubicBezTo>
                  <a:cubicBezTo>
                    <a:pt x="142755" y="1106580"/>
                    <a:pt x="122506" y="1096455"/>
                    <a:pt x="124105" y="1078338"/>
                  </a:cubicBezTo>
                  <a:cubicBezTo>
                    <a:pt x="125704" y="1060221"/>
                    <a:pt x="127303" y="1030913"/>
                    <a:pt x="149683" y="1014394"/>
                  </a:cubicBezTo>
                  <a:cubicBezTo>
                    <a:pt x="172063" y="997875"/>
                    <a:pt x="221087" y="990415"/>
                    <a:pt x="258388" y="979225"/>
                  </a:cubicBezTo>
                  <a:cubicBezTo>
                    <a:pt x="295689" y="968035"/>
                    <a:pt x="330858" y="960575"/>
                    <a:pt x="373487" y="947253"/>
                  </a:cubicBezTo>
                  <a:cubicBezTo>
                    <a:pt x="416116" y="933931"/>
                    <a:pt x="480061" y="922208"/>
                    <a:pt x="514164" y="899295"/>
                  </a:cubicBezTo>
                  <a:cubicBezTo>
                    <a:pt x="548267" y="876382"/>
                    <a:pt x="555195" y="849205"/>
                    <a:pt x="578108" y="809773"/>
                  </a:cubicBezTo>
                  <a:cubicBezTo>
                    <a:pt x="601021" y="770341"/>
                    <a:pt x="629797" y="705864"/>
                    <a:pt x="651644" y="662702"/>
                  </a:cubicBezTo>
                  <a:cubicBezTo>
                    <a:pt x="673491" y="619540"/>
                    <a:pt x="691609" y="593429"/>
                    <a:pt x="709193" y="550800"/>
                  </a:cubicBezTo>
                  <a:cubicBezTo>
                    <a:pt x="726778" y="508171"/>
                    <a:pt x="742764" y="458081"/>
                    <a:pt x="757151" y="406926"/>
                  </a:cubicBezTo>
                  <a:cubicBezTo>
                    <a:pt x="771538" y="355771"/>
                    <a:pt x="780598" y="283833"/>
                    <a:pt x="795518" y="243868"/>
                  </a:cubicBezTo>
                  <a:cubicBezTo>
                    <a:pt x="810438" y="203903"/>
                    <a:pt x="844009" y="201771"/>
                    <a:pt x="846673" y="167135"/>
                  </a:cubicBezTo>
                  <a:cubicBezTo>
                    <a:pt x="849337" y="132499"/>
                    <a:pt x="828556" y="62693"/>
                    <a:pt x="811504" y="36050"/>
                  </a:cubicBezTo>
                  <a:cubicBezTo>
                    <a:pt x="794452" y="9407"/>
                    <a:pt x="768342" y="12604"/>
                    <a:pt x="744363" y="7275"/>
                  </a:cubicBezTo>
                  <a:cubicBezTo>
                    <a:pt x="720384" y="1946"/>
                    <a:pt x="705464" y="-1783"/>
                    <a:pt x="683616" y="88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40000"/>
                    <a:lumOff val="60000"/>
                  </a:schemeClr>
                </a:gs>
                <a:gs pos="64000">
                  <a:schemeClr val="accent1">
                    <a:lumMod val="7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2" name="Group 351"/>
          <p:cNvGrpSpPr/>
          <p:nvPr/>
        </p:nvGrpSpPr>
        <p:grpSpPr>
          <a:xfrm>
            <a:off x="7318043" y="4935675"/>
            <a:ext cx="228945" cy="576397"/>
            <a:chOff x="3570278" y="2953196"/>
            <a:chExt cx="552186" cy="1390204"/>
          </a:xfrm>
        </p:grpSpPr>
        <p:sp>
          <p:nvSpPr>
            <p:cNvPr id="353" name="Rounded Rectangle 352"/>
            <p:cNvSpPr/>
            <p:nvPr/>
          </p:nvSpPr>
          <p:spPr>
            <a:xfrm>
              <a:off x="3581400" y="3577376"/>
              <a:ext cx="529938" cy="766024"/>
            </a:xfrm>
            <a:prstGeom prst="roundRect">
              <a:avLst>
                <a:gd name="adj" fmla="val 29654"/>
              </a:avLst>
            </a:prstGeom>
            <a:gradFill flip="none" rotWithShape="1">
              <a:gsLst>
                <a:gs pos="0">
                  <a:srgbClr val="00FFFF"/>
                </a:gs>
                <a:gs pos="100000">
                  <a:srgbClr val="0070C0"/>
                </a:gs>
                <a:gs pos="56000">
                  <a:srgbClr val="00B0F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54" name="Oval 353"/>
            <p:cNvSpPr/>
            <p:nvPr/>
          </p:nvSpPr>
          <p:spPr>
            <a:xfrm>
              <a:off x="3570278" y="2953196"/>
              <a:ext cx="552186" cy="552185"/>
            </a:xfrm>
            <a:prstGeom prst="ellipse">
              <a:avLst/>
            </a:prstGeom>
            <a:gradFill flip="none" rotWithShape="1">
              <a:gsLst>
                <a:gs pos="100000">
                  <a:srgbClr val="00FFFF"/>
                </a:gs>
                <a:gs pos="0">
                  <a:srgbClr val="0070C0"/>
                </a:gs>
                <a:gs pos="60000">
                  <a:srgbClr val="00B0F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58" name="Group 357"/>
          <p:cNvGrpSpPr/>
          <p:nvPr/>
        </p:nvGrpSpPr>
        <p:grpSpPr>
          <a:xfrm>
            <a:off x="6511297" y="4935676"/>
            <a:ext cx="228943" cy="576394"/>
            <a:chOff x="2520448" y="2953201"/>
            <a:chExt cx="552185" cy="1390199"/>
          </a:xfrm>
        </p:grpSpPr>
        <p:sp>
          <p:nvSpPr>
            <p:cNvPr id="359" name="Rounded Rectangle 358"/>
            <p:cNvSpPr/>
            <p:nvPr/>
          </p:nvSpPr>
          <p:spPr>
            <a:xfrm>
              <a:off x="2531577" y="3577376"/>
              <a:ext cx="529938" cy="766024"/>
            </a:xfrm>
            <a:prstGeom prst="roundRect">
              <a:avLst>
                <a:gd name="adj" fmla="val 29654"/>
              </a:avLst>
            </a:prstGeom>
            <a:gradFill flip="none" rotWithShape="1">
              <a:gsLst>
                <a:gs pos="0">
                  <a:srgbClr val="FFC000"/>
                </a:gs>
                <a:gs pos="100000">
                  <a:schemeClr val="accent6">
                    <a:lumMod val="50000"/>
                  </a:schemeClr>
                </a:gs>
                <a:gs pos="56000">
                  <a:srgbClr val="FF7A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60" name="Oval 359"/>
            <p:cNvSpPr/>
            <p:nvPr/>
          </p:nvSpPr>
          <p:spPr>
            <a:xfrm>
              <a:off x="2520448" y="2953201"/>
              <a:ext cx="552185" cy="552185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64" name="TextBox 363"/>
          <p:cNvSpPr txBox="1"/>
          <p:nvPr/>
        </p:nvSpPr>
        <p:spPr>
          <a:xfrm>
            <a:off x="6834209" y="4891968"/>
            <a:ext cx="397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?</a:t>
            </a:r>
            <a:endParaRPr lang="en-US" sz="36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25" name="Picture 2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212" y="5239725"/>
            <a:ext cx="384188" cy="396384"/>
          </a:xfrm>
          <a:prstGeom prst="rect">
            <a:avLst/>
          </a:prstGeom>
        </p:spPr>
      </p:pic>
      <p:sp>
        <p:nvSpPr>
          <p:cNvPr id="263" name="Right Arrow 262"/>
          <p:cNvSpPr/>
          <p:nvPr/>
        </p:nvSpPr>
        <p:spPr>
          <a:xfrm>
            <a:off x="1752600" y="4967025"/>
            <a:ext cx="1328991" cy="498271"/>
          </a:xfrm>
          <a:prstGeom prst="rightArrow">
            <a:avLst/>
          </a:prstGeom>
          <a:ln>
            <a:noFill/>
          </a:ln>
          <a:effectLst>
            <a:outerShdw blurRad="1270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9" name="Explosion 1 368"/>
          <p:cNvSpPr/>
          <p:nvPr/>
        </p:nvSpPr>
        <p:spPr>
          <a:xfrm>
            <a:off x="1919698" y="4876258"/>
            <a:ext cx="322661" cy="322661"/>
          </a:xfrm>
          <a:prstGeom prst="irregularSeal1">
            <a:avLst/>
          </a:prstGeom>
          <a:gradFill flip="none" rotWithShape="1">
            <a:gsLst>
              <a:gs pos="0">
                <a:srgbClr val="FFFF00"/>
              </a:gs>
              <a:gs pos="41000">
                <a:schemeClr val="accent6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1" name="Explosion 1 370"/>
          <p:cNvSpPr/>
          <p:nvPr/>
        </p:nvSpPr>
        <p:spPr>
          <a:xfrm>
            <a:off x="2323961" y="4685138"/>
            <a:ext cx="322661" cy="322661"/>
          </a:xfrm>
          <a:prstGeom prst="irregularSeal1">
            <a:avLst/>
          </a:prstGeom>
          <a:gradFill flip="none" rotWithShape="1">
            <a:gsLst>
              <a:gs pos="53000">
                <a:srgbClr val="0070C0"/>
              </a:gs>
              <a:gs pos="0">
                <a:srgbClr val="00FFFF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" name="Explosion 1 369"/>
          <p:cNvSpPr/>
          <p:nvPr/>
        </p:nvSpPr>
        <p:spPr>
          <a:xfrm>
            <a:off x="2574303" y="4973080"/>
            <a:ext cx="322661" cy="322661"/>
          </a:xfrm>
          <a:prstGeom prst="irregularSeal1">
            <a:avLst/>
          </a:prstGeom>
          <a:gradFill flip="none" rotWithShape="1">
            <a:gsLst>
              <a:gs pos="53000">
                <a:srgbClr val="0070C0"/>
              </a:gs>
              <a:gs pos="0">
                <a:srgbClr val="00FFFF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899911" y="5408329"/>
            <a:ext cx="321684" cy="321684"/>
            <a:chOff x="1899911" y="5436186"/>
            <a:chExt cx="321684" cy="321684"/>
          </a:xfrm>
        </p:grpSpPr>
        <p:pic>
          <p:nvPicPr>
            <p:cNvPr id="351" name="Picture 2" descr="C:\Users\dliao\Documents\My Notebook\Physics\UCSF PostDoc\UCSFMatLab\PIBSTutorial\PIBS-SSA\SingleClock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909460" y="5447455"/>
              <a:ext cx="308161" cy="308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Oval 10"/>
            <p:cNvSpPr/>
            <p:nvPr/>
          </p:nvSpPr>
          <p:spPr>
            <a:xfrm>
              <a:off x="1899911" y="5436186"/>
              <a:ext cx="321684" cy="321684"/>
            </a:xfrm>
            <a:prstGeom prst="ellipse">
              <a:avLst/>
            </a:prstGeom>
            <a:solidFill>
              <a:schemeClr val="bg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208626" y="5412795"/>
            <a:ext cx="321684" cy="321684"/>
            <a:chOff x="2208626" y="5440652"/>
            <a:chExt cx="321684" cy="321684"/>
          </a:xfrm>
        </p:grpSpPr>
        <p:pic>
          <p:nvPicPr>
            <p:cNvPr id="264" name="Picture 2" descr="C:\Users\dliao\Documents\My Notebook\Physics\UCSF PostDoc\UCSFMatLab\PIBSTutorial\PIBS-SSA\SingleClock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700000">
              <a:off x="2214260" y="5447455"/>
              <a:ext cx="308161" cy="308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7" name="Oval 266"/>
            <p:cNvSpPr/>
            <p:nvPr/>
          </p:nvSpPr>
          <p:spPr>
            <a:xfrm>
              <a:off x="2208626" y="5440652"/>
              <a:ext cx="321684" cy="321684"/>
            </a:xfrm>
            <a:prstGeom prst="ellipse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5" name="Picture 2" descr="C:\Users\dliao\Documents\My Notebook\Physics\UCSF PostDoc\UCSFMatLab\PIBSTutorial\PIBS-SSA\SingleCloc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060" y="5419598"/>
            <a:ext cx="308161" cy="30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7" name="Group 306"/>
          <p:cNvGrpSpPr/>
          <p:nvPr/>
        </p:nvGrpSpPr>
        <p:grpSpPr>
          <a:xfrm flipH="1">
            <a:off x="5154538" y="4762718"/>
            <a:ext cx="786384" cy="978336"/>
            <a:chOff x="6268649" y="3708736"/>
            <a:chExt cx="1860093" cy="2306277"/>
          </a:xfrm>
        </p:grpSpPr>
        <p:sp>
          <p:nvSpPr>
            <p:cNvPr id="308" name="Freeform 307"/>
            <p:cNvSpPr/>
            <p:nvPr/>
          </p:nvSpPr>
          <p:spPr>
            <a:xfrm>
              <a:off x="6897232" y="4981184"/>
              <a:ext cx="1231510" cy="1033829"/>
            </a:xfrm>
            <a:custGeom>
              <a:avLst/>
              <a:gdLst>
                <a:gd name="connsiteX0" fmla="*/ 773373 w 1216039"/>
                <a:gd name="connsiteY0" fmla="*/ 58 h 1033829"/>
                <a:gd name="connsiteX1" fmla="*/ 891669 w 1216039"/>
                <a:gd name="connsiteY1" fmla="*/ 6452 h 1033829"/>
                <a:gd name="connsiteX2" fmla="*/ 965205 w 1216039"/>
                <a:gd name="connsiteY2" fmla="*/ 22438 h 1033829"/>
                <a:gd name="connsiteX3" fmla="*/ 1009966 w 1216039"/>
                <a:gd name="connsiteY3" fmla="*/ 57608 h 1033829"/>
                <a:gd name="connsiteX4" fmla="*/ 1022754 w 1216039"/>
                <a:gd name="connsiteY4" fmla="*/ 134340 h 1033829"/>
                <a:gd name="connsiteX5" fmla="*/ 1003571 w 1216039"/>
                <a:gd name="connsiteY5" fmla="*/ 275017 h 1033829"/>
                <a:gd name="connsiteX6" fmla="*/ 1029149 w 1216039"/>
                <a:gd name="connsiteY6" fmla="*/ 438075 h 1033829"/>
                <a:gd name="connsiteX7" fmla="*/ 1061121 w 1216039"/>
                <a:gd name="connsiteY7" fmla="*/ 473244 h 1033829"/>
                <a:gd name="connsiteX8" fmla="*/ 1125065 w 1216039"/>
                <a:gd name="connsiteY8" fmla="*/ 569160 h 1033829"/>
                <a:gd name="connsiteX9" fmla="*/ 1105882 w 1216039"/>
                <a:gd name="connsiteY9" fmla="*/ 700245 h 1033829"/>
                <a:gd name="connsiteX10" fmla="*/ 1115473 w 1216039"/>
                <a:gd name="connsiteY10" fmla="*/ 786570 h 1033829"/>
                <a:gd name="connsiteX11" fmla="*/ 1198600 w 1216039"/>
                <a:gd name="connsiteY11" fmla="*/ 936838 h 1033829"/>
                <a:gd name="connsiteX12" fmla="*/ 1208192 w 1216039"/>
                <a:gd name="connsiteY12" fmla="*/ 1023163 h 1033829"/>
                <a:gd name="connsiteX13" fmla="*/ 1105882 w 1216039"/>
                <a:gd name="connsiteY13" fmla="*/ 1029557 h 1033829"/>
                <a:gd name="connsiteX14" fmla="*/ 866091 w 1216039"/>
                <a:gd name="connsiteY14" fmla="*/ 1032754 h 1033829"/>
                <a:gd name="connsiteX15" fmla="*/ 191482 w 1216039"/>
                <a:gd name="connsiteY15" fmla="*/ 1010374 h 1033829"/>
                <a:gd name="connsiteX16" fmla="*/ 69988 w 1216039"/>
                <a:gd name="connsiteY16" fmla="*/ 1013571 h 1033829"/>
                <a:gd name="connsiteX17" fmla="*/ 2847 w 1216039"/>
                <a:gd name="connsiteY17" fmla="*/ 1016768 h 1033829"/>
                <a:gd name="connsiteX18" fmla="*/ 12438 w 1216039"/>
                <a:gd name="connsiteY18" fmla="*/ 978402 h 1033829"/>
                <a:gd name="connsiteX19" fmla="*/ 12438 w 1216039"/>
                <a:gd name="connsiteY19" fmla="*/ 885683 h 1033829"/>
                <a:gd name="connsiteX20" fmla="*/ 38016 w 1216039"/>
                <a:gd name="connsiteY20" fmla="*/ 850514 h 1033829"/>
                <a:gd name="connsiteX21" fmla="*/ 242637 w 1216039"/>
                <a:gd name="connsiteY21" fmla="*/ 754598 h 1033829"/>
                <a:gd name="connsiteX22" fmla="*/ 351342 w 1216039"/>
                <a:gd name="connsiteY22" fmla="*/ 626710 h 1033829"/>
                <a:gd name="connsiteX23" fmla="*/ 399300 w 1216039"/>
                <a:gd name="connsiteY23" fmla="*/ 470047 h 1033829"/>
                <a:gd name="connsiteX24" fmla="*/ 223454 w 1216039"/>
                <a:gd name="connsiteY24" fmla="*/ 255834 h 1033829"/>
                <a:gd name="connsiteX25" fmla="*/ 124340 w 1216039"/>
                <a:gd name="connsiteY25" fmla="*/ 121552 h 1033829"/>
                <a:gd name="connsiteX26" fmla="*/ 149918 w 1216039"/>
                <a:gd name="connsiteY26" fmla="*/ 44819 h 1033829"/>
                <a:gd name="connsiteX27" fmla="*/ 479230 w 1216039"/>
                <a:gd name="connsiteY27" fmla="*/ 9650 h 1033829"/>
                <a:gd name="connsiteX28" fmla="*/ 773373 w 1216039"/>
                <a:gd name="connsiteY28" fmla="*/ 58 h 1033829"/>
                <a:gd name="connsiteX0" fmla="*/ 774974 w 1217640"/>
                <a:gd name="connsiteY0" fmla="*/ 58 h 1033829"/>
                <a:gd name="connsiteX1" fmla="*/ 893270 w 1217640"/>
                <a:gd name="connsiteY1" fmla="*/ 6452 h 1033829"/>
                <a:gd name="connsiteX2" fmla="*/ 966806 w 1217640"/>
                <a:gd name="connsiteY2" fmla="*/ 22438 h 1033829"/>
                <a:gd name="connsiteX3" fmla="*/ 1011567 w 1217640"/>
                <a:gd name="connsiteY3" fmla="*/ 57608 h 1033829"/>
                <a:gd name="connsiteX4" fmla="*/ 1024355 w 1217640"/>
                <a:gd name="connsiteY4" fmla="*/ 134340 h 1033829"/>
                <a:gd name="connsiteX5" fmla="*/ 1005172 w 1217640"/>
                <a:gd name="connsiteY5" fmla="*/ 275017 h 1033829"/>
                <a:gd name="connsiteX6" fmla="*/ 1030750 w 1217640"/>
                <a:gd name="connsiteY6" fmla="*/ 438075 h 1033829"/>
                <a:gd name="connsiteX7" fmla="*/ 1062722 w 1217640"/>
                <a:gd name="connsiteY7" fmla="*/ 473244 h 1033829"/>
                <a:gd name="connsiteX8" fmla="*/ 1126666 w 1217640"/>
                <a:gd name="connsiteY8" fmla="*/ 569160 h 1033829"/>
                <a:gd name="connsiteX9" fmla="*/ 1107483 w 1217640"/>
                <a:gd name="connsiteY9" fmla="*/ 700245 h 1033829"/>
                <a:gd name="connsiteX10" fmla="*/ 1117074 w 1217640"/>
                <a:gd name="connsiteY10" fmla="*/ 786570 h 1033829"/>
                <a:gd name="connsiteX11" fmla="*/ 1200201 w 1217640"/>
                <a:gd name="connsiteY11" fmla="*/ 936838 h 1033829"/>
                <a:gd name="connsiteX12" fmla="*/ 1209793 w 1217640"/>
                <a:gd name="connsiteY12" fmla="*/ 1023163 h 1033829"/>
                <a:gd name="connsiteX13" fmla="*/ 1107483 w 1217640"/>
                <a:gd name="connsiteY13" fmla="*/ 1029557 h 1033829"/>
                <a:gd name="connsiteX14" fmla="*/ 867692 w 1217640"/>
                <a:gd name="connsiteY14" fmla="*/ 1032754 h 1033829"/>
                <a:gd name="connsiteX15" fmla="*/ 193083 w 1217640"/>
                <a:gd name="connsiteY15" fmla="*/ 1010374 h 1033829"/>
                <a:gd name="connsiteX16" fmla="*/ 71589 w 1217640"/>
                <a:gd name="connsiteY16" fmla="*/ 1013571 h 1033829"/>
                <a:gd name="connsiteX17" fmla="*/ 4448 w 1217640"/>
                <a:gd name="connsiteY17" fmla="*/ 1016768 h 1033829"/>
                <a:gd name="connsiteX18" fmla="*/ 14039 w 1217640"/>
                <a:gd name="connsiteY18" fmla="*/ 978402 h 1033829"/>
                <a:gd name="connsiteX19" fmla="*/ 14039 w 1217640"/>
                <a:gd name="connsiteY19" fmla="*/ 885683 h 1033829"/>
                <a:gd name="connsiteX20" fmla="*/ 17975 w 1217640"/>
                <a:gd name="connsiteY20" fmla="*/ 823461 h 1033829"/>
                <a:gd name="connsiteX21" fmla="*/ 244238 w 1217640"/>
                <a:gd name="connsiteY21" fmla="*/ 754598 h 1033829"/>
                <a:gd name="connsiteX22" fmla="*/ 352943 w 1217640"/>
                <a:gd name="connsiteY22" fmla="*/ 626710 h 1033829"/>
                <a:gd name="connsiteX23" fmla="*/ 400901 w 1217640"/>
                <a:gd name="connsiteY23" fmla="*/ 470047 h 1033829"/>
                <a:gd name="connsiteX24" fmla="*/ 225055 w 1217640"/>
                <a:gd name="connsiteY24" fmla="*/ 255834 h 1033829"/>
                <a:gd name="connsiteX25" fmla="*/ 125941 w 1217640"/>
                <a:gd name="connsiteY25" fmla="*/ 121552 h 1033829"/>
                <a:gd name="connsiteX26" fmla="*/ 151519 w 1217640"/>
                <a:gd name="connsiteY26" fmla="*/ 44819 h 1033829"/>
                <a:gd name="connsiteX27" fmla="*/ 480831 w 1217640"/>
                <a:gd name="connsiteY27" fmla="*/ 9650 h 1033829"/>
                <a:gd name="connsiteX28" fmla="*/ 774974 w 1217640"/>
                <a:gd name="connsiteY28" fmla="*/ 58 h 1033829"/>
                <a:gd name="connsiteX0" fmla="*/ 787496 w 1230162"/>
                <a:gd name="connsiteY0" fmla="*/ 58 h 1033829"/>
                <a:gd name="connsiteX1" fmla="*/ 905792 w 1230162"/>
                <a:gd name="connsiteY1" fmla="*/ 6452 h 1033829"/>
                <a:gd name="connsiteX2" fmla="*/ 979328 w 1230162"/>
                <a:gd name="connsiteY2" fmla="*/ 22438 h 1033829"/>
                <a:gd name="connsiteX3" fmla="*/ 1024089 w 1230162"/>
                <a:gd name="connsiteY3" fmla="*/ 57608 h 1033829"/>
                <a:gd name="connsiteX4" fmla="*/ 1036877 w 1230162"/>
                <a:gd name="connsiteY4" fmla="*/ 134340 h 1033829"/>
                <a:gd name="connsiteX5" fmla="*/ 1017694 w 1230162"/>
                <a:gd name="connsiteY5" fmla="*/ 275017 h 1033829"/>
                <a:gd name="connsiteX6" fmla="*/ 1043272 w 1230162"/>
                <a:gd name="connsiteY6" fmla="*/ 438075 h 1033829"/>
                <a:gd name="connsiteX7" fmla="*/ 1075244 w 1230162"/>
                <a:gd name="connsiteY7" fmla="*/ 473244 h 1033829"/>
                <a:gd name="connsiteX8" fmla="*/ 1139188 w 1230162"/>
                <a:gd name="connsiteY8" fmla="*/ 569160 h 1033829"/>
                <a:gd name="connsiteX9" fmla="*/ 1120005 w 1230162"/>
                <a:gd name="connsiteY9" fmla="*/ 700245 h 1033829"/>
                <a:gd name="connsiteX10" fmla="*/ 1129596 w 1230162"/>
                <a:gd name="connsiteY10" fmla="*/ 786570 h 1033829"/>
                <a:gd name="connsiteX11" fmla="*/ 1212723 w 1230162"/>
                <a:gd name="connsiteY11" fmla="*/ 936838 h 1033829"/>
                <a:gd name="connsiteX12" fmla="*/ 1222315 w 1230162"/>
                <a:gd name="connsiteY12" fmla="*/ 1023163 h 1033829"/>
                <a:gd name="connsiteX13" fmla="*/ 1120005 w 1230162"/>
                <a:gd name="connsiteY13" fmla="*/ 1029557 h 1033829"/>
                <a:gd name="connsiteX14" fmla="*/ 880214 w 1230162"/>
                <a:gd name="connsiteY14" fmla="*/ 1032754 h 1033829"/>
                <a:gd name="connsiteX15" fmla="*/ 205605 w 1230162"/>
                <a:gd name="connsiteY15" fmla="*/ 1010374 h 1033829"/>
                <a:gd name="connsiteX16" fmla="*/ 84111 w 1230162"/>
                <a:gd name="connsiteY16" fmla="*/ 1013571 h 1033829"/>
                <a:gd name="connsiteX17" fmla="*/ 16970 w 1230162"/>
                <a:gd name="connsiteY17" fmla="*/ 1016768 h 1033829"/>
                <a:gd name="connsiteX18" fmla="*/ 26561 w 1230162"/>
                <a:gd name="connsiteY18" fmla="*/ 978402 h 1033829"/>
                <a:gd name="connsiteX19" fmla="*/ 0 w 1230162"/>
                <a:gd name="connsiteY19" fmla="*/ 902899 h 1033829"/>
                <a:gd name="connsiteX20" fmla="*/ 26561 w 1230162"/>
                <a:gd name="connsiteY20" fmla="*/ 885683 h 1033829"/>
                <a:gd name="connsiteX21" fmla="*/ 30497 w 1230162"/>
                <a:gd name="connsiteY21" fmla="*/ 823461 h 1033829"/>
                <a:gd name="connsiteX22" fmla="*/ 256760 w 1230162"/>
                <a:gd name="connsiteY22" fmla="*/ 754598 h 1033829"/>
                <a:gd name="connsiteX23" fmla="*/ 365465 w 1230162"/>
                <a:gd name="connsiteY23" fmla="*/ 626710 h 1033829"/>
                <a:gd name="connsiteX24" fmla="*/ 413423 w 1230162"/>
                <a:gd name="connsiteY24" fmla="*/ 470047 h 1033829"/>
                <a:gd name="connsiteX25" fmla="*/ 237577 w 1230162"/>
                <a:gd name="connsiteY25" fmla="*/ 255834 h 1033829"/>
                <a:gd name="connsiteX26" fmla="*/ 138463 w 1230162"/>
                <a:gd name="connsiteY26" fmla="*/ 121552 h 1033829"/>
                <a:gd name="connsiteX27" fmla="*/ 164041 w 1230162"/>
                <a:gd name="connsiteY27" fmla="*/ 44819 h 1033829"/>
                <a:gd name="connsiteX28" fmla="*/ 493353 w 1230162"/>
                <a:gd name="connsiteY28" fmla="*/ 9650 h 1033829"/>
                <a:gd name="connsiteX29" fmla="*/ 787496 w 1230162"/>
                <a:gd name="connsiteY29" fmla="*/ 58 h 1033829"/>
                <a:gd name="connsiteX0" fmla="*/ 788844 w 1231510"/>
                <a:gd name="connsiteY0" fmla="*/ 58 h 1033829"/>
                <a:gd name="connsiteX1" fmla="*/ 907140 w 1231510"/>
                <a:gd name="connsiteY1" fmla="*/ 6452 h 1033829"/>
                <a:gd name="connsiteX2" fmla="*/ 980676 w 1231510"/>
                <a:gd name="connsiteY2" fmla="*/ 22438 h 1033829"/>
                <a:gd name="connsiteX3" fmla="*/ 1025437 w 1231510"/>
                <a:gd name="connsiteY3" fmla="*/ 57608 h 1033829"/>
                <a:gd name="connsiteX4" fmla="*/ 1038225 w 1231510"/>
                <a:gd name="connsiteY4" fmla="*/ 134340 h 1033829"/>
                <a:gd name="connsiteX5" fmla="*/ 1019042 w 1231510"/>
                <a:gd name="connsiteY5" fmla="*/ 275017 h 1033829"/>
                <a:gd name="connsiteX6" fmla="*/ 1044620 w 1231510"/>
                <a:gd name="connsiteY6" fmla="*/ 438075 h 1033829"/>
                <a:gd name="connsiteX7" fmla="*/ 1076592 w 1231510"/>
                <a:gd name="connsiteY7" fmla="*/ 473244 h 1033829"/>
                <a:gd name="connsiteX8" fmla="*/ 1140536 w 1231510"/>
                <a:gd name="connsiteY8" fmla="*/ 569160 h 1033829"/>
                <a:gd name="connsiteX9" fmla="*/ 1121353 w 1231510"/>
                <a:gd name="connsiteY9" fmla="*/ 700245 h 1033829"/>
                <a:gd name="connsiteX10" fmla="*/ 1130944 w 1231510"/>
                <a:gd name="connsiteY10" fmla="*/ 786570 h 1033829"/>
                <a:gd name="connsiteX11" fmla="*/ 1214071 w 1231510"/>
                <a:gd name="connsiteY11" fmla="*/ 936838 h 1033829"/>
                <a:gd name="connsiteX12" fmla="*/ 1223663 w 1231510"/>
                <a:gd name="connsiteY12" fmla="*/ 1023163 h 1033829"/>
                <a:gd name="connsiteX13" fmla="*/ 1121353 w 1231510"/>
                <a:gd name="connsiteY13" fmla="*/ 1029557 h 1033829"/>
                <a:gd name="connsiteX14" fmla="*/ 881562 w 1231510"/>
                <a:gd name="connsiteY14" fmla="*/ 1032754 h 1033829"/>
                <a:gd name="connsiteX15" fmla="*/ 206953 w 1231510"/>
                <a:gd name="connsiteY15" fmla="*/ 1010374 h 1033829"/>
                <a:gd name="connsiteX16" fmla="*/ 85459 w 1231510"/>
                <a:gd name="connsiteY16" fmla="*/ 1013571 h 1033829"/>
                <a:gd name="connsiteX17" fmla="*/ 18318 w 1231510"/>
                <a:gd name="connsiteY17" fmla="*/ 1016768 h 1033829"/>
                <a:gd name="connsiteX18" fmla="*/ 27909 w 1231510"/>
                <a:gd name="connsiteY18" fmla="*/ 978402 h 1033829"/>
                <a:gd name="connsiteX19" fmla="*/ 1348 w 1231510"/>
                <a:gd name="connsiteY19" fmla="*/ 902899 h 1033829"/>
                <a:gd name="connsiteX20" fmla="*/ 31845 w 1231510"/>
                <a:gd name="connsiteY20" fmla="*/ 823461 h 1033829"/>
                <a:gd name="connsiteX21" fmla="*/ 258108 w 1231510"/>
                <a:gd name="connsiteY21" fmla="*/ 754598 h 1033829"/>
                <a:gd name="connsiteX22" fmla="*/ 366813 w 1231510"/>
                <a:gd name="connsiteY22" fmla="*/ 626710 h 1033829"/>
                <a:gd name="connsiteX23" fmla="*/ 414771 w 1231510"/>
                <a:gd name="connsiteY23" fmla="*/ 470047 h 1033829"/>
                <a:gd name="connsiteX24" fmla="*/ 238925 w 1231510"/>
                <a:gd name="connsiteY24" fmla="*/ 255834 h 1033829"/>
                <a:gd name="connsiteX25" fmla="*/ 139811 w 1231510"/>
                <a:gd name="connsiteY25" fmla="*/ 121552 h 1033829"/>
                <a:gd name="connsiteX26" fmla="*/ 165389 w 1231510"/>
                <a:gd name="connsiteY26" fmla="*/ 44819 h 1033829"/>
                <a:gd name="connsiteX27" fmla="*/ 494701 w 1231510"/>
                <a:gd name="connsiteY27" fmla="*/ 9650 h 1033829"/>
                <a:gd name="connsiteX28" fmla="*/ 788844 w 1231510"/>
                <a:gd name="connsiteY28" fmla="*/ 58 h 1033829"/>
                <a:gd name="connsiteX0" fmla="*/ 788844 w 1231510"/>
                <a:gd name="connsiteY0" fmla="*/ 58 h 1033829"/>
                <a:gd name="connsiteX1" fmla="*/ 907140 w 1231510"/>
                <a:gd name="connsiteY1" fmla="*/ 6452 h 1033829"/>
                <a:gd name="connsiteX2" fmla="*/ 980676 w 1231510"/>
                <a:gd name="connsiteY2" fmla="*/ 22438 h 1033829"/>
                <a:gd name="connsiteX3" fmla="*/ 1025437 w 1231510"/>
                <a:gd name="connsiteY3" fmla="*/ 57608 h 1033829"/>
                <a:gd name="connsiteX4" fmla="*/ 1038225 w 1231510"/>
                <a:gd name="connsiteY4" fmla="*/ 134340 h 1033829"/>
                <a:gd name="connsiteX5" fmla="*/ 1019042 w 1231510"/>
                <a:gd name="connsiteY5" fmla="*/ 275017 h 1033829"/>
                <a:gd name="connsiteX6" fmla="*/ 1044620 w 1231510"/>
                <a:gd name="connsiteY6" fmla="*/ 438075 h 1033829"/>
                <a:gd name="connsiteX7" fmla="*/ 1076592 w 1231510"/>
                <a:gd name="connsiteY7" fmla="*/ 473244 h 1033829"/>
                <a:gd name="connsiteX8" fmla="*/ 1140536 w 1231510"/>
                <a:gd name="connsiteY8" fmla="*/ 569160 h 1033829"/>
                <a:gd name="connsiteX9" fmla="*/ 1121353 w 1231510"/>
                <a:gd name="connsiteY9" fmla="*/ 700245 h 1033829"/>
                <a:gd name="connsiteX10" fmla="*/ 1130944 w 1231510"/>
                <a:gd name="connsiteY10" fmla="*/ 786570 h 1033829"/>
                <a:gd name="connsiteX11" fmla="*/ 1214071 w 1231510"/>
                <a:gd name="connsiteY11" fmla="*/ 936838 h 1033829"/>
                <a:gd name="connsiteX12" fmla="*/ 1223663 w 1231510"/>
                <a:gd name="connsiteY12" fmla="*/ 1023163 h 1033829"/>
                <a:gd name="connsiteX13" fmla="*/ 1121353 w 1231510"/>
                <a:gd name="connsiteY13" fmla="*/ 1029557 h 1033829"/>
                <a:gd name="connsiteX14" fmla="*/ 881562 w 1231510"/>
                <a:gd name="connsiteY14" fmla="*/ 1032754 h 1033829"/>
                <a:gd name="connsiteX15" fmla="*/ 206953 w 1231510"/>
                <a:gd name="connsiteY15" fmla="*/ 1010374 h 1033829"/>
                <a:gd name="connsiteX16" fmla="*/ 85459 w 1231510"/>
                <a:gd name="connsiteY16" fmla="*/ 1013571 h 1033829"/>
                <a:gd name="connsiteX17" fmla="*/ 18318 w 1231510"/>
                <a:gd name="connsiteY17" fmla="*/ 1016768 h 1033829"/>
                <a:gd name="connsiteX18" fmla="*/ 27909 w 1231510"/>
                <a:gd name="connsiteY18" fmla="*/ 978402 h 1033829"/>
                <a:gd name="connsiteX19" fmla="*/ 1348 w 1231510"/>
                <a:gd name="connsiteY19" fmla="*/ 902899 h 1033829"/>
                <a:gd name="connsiteX20" fmla="*/ 31845 w 1231510"/>
                <a:gd name="connsiteY20" fmla="*/ 823461 h 1033829"/>
                <a:gd name="connsiteX21" fmla="*/ 258108 w 1231510"/>
                <a:gd name="connsiteY21" fmla="*/ 754598 h 1033829"/>
                <a:gd name="connsiteX22" fmla="*/ 366813 w 1231510"/>
                <a:gd name="connsiteY22" fmla="*/ 626710 h 1033829"/>
                <a:gd name="connsiteX23" fmla="*/ 414771 w 1231510"/>
                <a:gd name="connsiteY23" fmla="*/ 470047 h 1033829"/>
                <a:gd name="connsiteX24" fmla="*/ 225398 w 1231510"/>
                <a:gd name="connsiteY24" fmla="*/ 277477 h 1033829"/>
                <a:gd name="connsiteX25" fmla="*/ 139811 w 1231510"/>
                <a:gd name="connsiteY25" fmla="*/ 121552 h 1033829"/>
                <a:gd name="connsiteX26" fmla="*/ 165389 w 1231510"/>
                <a:gd name="connsiteY26" fmla="*/ 44819 h 1033829"/>
                <a:gd name="connsiteX27" fmla="*/ 494701 w 1231510"/>
                <a:gd name="connsiteY27" fmla="*/ 9650 h 1033829"/>
                <a:gd name="connsiteX28" fmla="*/ 788844 w 1231510"/>
                <a:gd name="connsiteY28" fmla="*/ 58 h 1033829"/>
                <a:gd name="connsiteX0" fmla="*/ 788844 w 1231510"/>
                <a:gd name="connsiteY0" fmla="*/ 58 h 1033829"/>
                <a:gd name="connsiteX1" fmla="*/ 907140 w 1231510"/>
                <a:gd name="connsiteY1" fmla="*/ 6452 h 1033829"/>
                <a:gd name="connsiteX2" fmla="*/ 980676 w 1231510"/>
                <a:gd name="connsiteY2" fmla="*/ 22438 h 1033829"/>
                <a:gd name="connsiteX3" fmla="*/ 1025437 w 1231510"/>
                <a:gd name="connsiteY3" fmla="*/ 57608 h 1033829"/>
                <a:gd name="connsiteX4" fmla="*/ 1038225 w 1231510"/>
                <a:gd name="connsiteY4" fmla="*/ 134340 h 1033829"/>
                <a:gd name="connsiteX5" fmla="*/ 1019042 w 1231510"/>
                <a:gd name="connsiteY5" fmla="*/ 275017 h 1033829"/>
                <a:gd name="connsiteX6" fmla="*/ 1044620 w 1231510"/>
                <a:gd name="connsiteY6" fmla="*/ 438075 h 1033829"/>
                <a:gd name="connsiteX7" fmla="*/ 1076592 w 1231510"/>
                <a:gd name="connsiteY7" fmla="*/ 473244 h 1033829"/>
                <a:gd name="connsiteX8" fmla="*/ 1140536 w 1231510"/>
                <a:gd name="connsiteY8" fmla="*/ 569160 h 1033829"/>
                <a:gd name="connsiteX9" fmla="*/ 1121353 w 1231510"/>
                <a:gd name="connsiteY9" fmla="*/ 700245 h 1033829"/>
                <a:gd name="connsiteX10" fmla="*/ 1130944 w 1231510"/>
                <a:gd name="connsiteY10" fmla="*/ 786570 h 1033829"/>
                <a:gd name="connsiteX11" fmla="*/ 1214071 w 1231510"/>
                <a:gd name="connsiteY11" fmla="*/ 936838 h 1033829"/>
                <a:gd name="connsiteX12" fmla="*/ 1223663 w 1231510"/>
                <a:gd name="connsiteY12" fmla="*/ 1023163 h 1033829"/>
                <a:gd name="connsiteX13" fmla="*/ 1121353 w 1231510"/>
                <a:gd name="connsiteY13" fmla="*/ 1029557 h 1033829"/>
                <a:gd name="connsiteX14" fmla="*/ 881562 w 1231510"/>
                <a:gd name="connsiteY14" fmla="*/ 1032754 h 1033829"/>
                <a:gd name="connsiteX15" fmla="*/ 206953 w 1231510"/>
                <a:gd name="connsiteY15" fmla="*/ 1010374 h 1033829"/>
                <a:gd name="connsiteX16" fmla="*/ 85459 w 1231510"/>
                <a:gd name="connsiteY16" fmla="*/ 1013571 h 1033829"/>
                <a:gd name="connsiteX17" fmla="*/ 18318 w 1231510"/>
                <a:gd name="connsiteY17" fmla="*/ 1016768 h 1033829"/>
                <a:gd name="connsiteX18" fmla="*/ 27909 w 1231510"/>
                <a:gd name="connsiteY18" fmla="*/ 978402 h 1033829"/>
                <a:gd name="connsiteX19" fmla="*/ 1348 w 1231510"/>
                <a:gd name="connsiteY19" fmla="*/ 902899 h 1033829"/>
                <a:gd name="connsiteX20" fmla="*/ 31845 w 1231510"/>
                <a:gd name="connsiteY20" fmla="*/ 823461 h 1033829"/>
                <a:gd name="connsiteX21" fmla="*/ 258108 w 1231510"/>
                <a:gd name="connsiteY21" fmla="*/ 754598 h 1033829"/>
                <a:gd name="connsiteX22" fmla="*/ 366813 w 1231510"/>
                <a:gd name="connsiteY22" fmla="*/ 626710 h 1033829"/>
                <a:gd name="connsiteX23" fmla="*/ 414771 w 1231510"/>
                <a:gd name="connsiteY23" fmla="*/ 470047 h 1033829"/>
                <a:gd name="connsiteX24" fmla="*/ 225398 w 1231510"/>
                <a:gd name="connsiteY24" fmla="*/ 277477 h 1033829"/>
                <a:gd name="connsiteX25" fmla="*/ 131695 w 1231510"/>
                <a:gd name="connsiteY25" fmla="*/ 137784 h 1033829"/>
                <a:gd name="connsiteX26" fmla="*/ 165389 w 1231510"/>
                <a:gd name="connsiteY26" fmla="*/ 44819 h 1033829"/>
                <a:gd name="connsiteX27" fmla="*/ 494701 w 1231510"/>
                <a:gd name="connsiteY27" fmla="*/ 9650 h 1033829"/>
                <a:gd name="connsiteX28" fmla="*/ 788844 w 1231510"/>
                <a:gd name="connsiteY28" fmla="*/ 58 h 1033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31510" h="1033829">
                  <a:moveTo>
                    <a:pt x="788844" y="58"/>
                  </a:moveTo>
                  <a:cubicBezTo>
                    <a:pt x="857584" y="-475"/>
                    <a:pt x="875168" y="2722"/>
                    <a:pt x="907140" y="6452"/>
                  </a:cubicBezTo>
                  <a:cubicBezTo>
                    <a:pt x="939112" y="10182"/>
                    <a:pt x="960960" y="13912"/>
                    <a:pt x="980676" y="22438"/>
                  </a:cubicBezTo>
                  <a:cubicBezTo>
                    <a:pt x="1000392" y="30964"/>
                    <a:pt x="1015845" y="38958"/>
                    <a:pt x="1025437" y="57608"/>
                  </a:cubicBezTo>
                  <a:cubicBezTo>
                    <a:pt x="1035029" y="76258"/>
                    <a:pt x="1039291" y="98105"/>
                    <a:pt x="1038225" y="134340"/>
                  </a:cubicBezTo>
                  <a:cubicBezTo>
                    <a:pt x="1037159" y="170575"/>
                    <a:pt x="1017976" y="224395"/>
                    <a:pt x="1019042" y="275017"/>
                  </a:cubicBezTo>
                  <a:cubicBezTo>
                    <a:pt x="1020108" y="325639"/>
                    <a:pt x="1035028" y="405037"/>
                    <a:pt x="1044620" y="438075"/>
                  </a:cubicBezTo>
                  <a:cubicBezTo>
                    <a:pt x="1054212" y="471113"/>
                    <a:pt x="1060606" y="451397"/>
                    <a:pt x="1076592" y="473244"/>
                  </a:cubicBezTo>
                  <a:cubicBezTo>
                    <a:pt x="1092578" y="495091"/>
                    <a:pt x="1133076" y="531327"/>
                    <a:pt x="1140536" y="569160"/>
                  </a:cubicBezTo>
                  <a:cubicBezTo>
                    <a:pt x="1147996" y="606993"/>
                    <a:pt x="1122952" y="664010"/>
                    <a:pt x="1121353" y="700245"/>
                  </a:cubicBezTo>
                  <a:cubicBezTo>
                    <a:pt x="1119754" y="736480"/>
                    <a:pt x="1115491" y="747138"/>
                    <a:pt x="1130944" y="786570"/>
                  </a:cubicBezTo>
                  <a:cubicBezTo>
                    <a:pt x="1146397" y="826002"/>
                    <a:pt x="1198618" y="897406"/>
                    <a:pt x="1214071" y="936838"/>
                  </a:cubicBezTo>
                  <a:cubicBezTo>
                    <a:pt x="1229524" y="976270"/>
                    <a:pt x="1239116" y="1007710"/>
                    <a:pt x="1223663" y="1023163"/>
                  </a:cubicBezTo>
                  <a:cubicBezTo>
                    <a:pt x="1208210" y="1038616"/>
                    <a:pt x="1178370" y="1027959"/>
                    <a:pt x="1121353" y="1029557"/>
                  </a:cubicBezTo>
                  <a:cubicBezTo>
                    <a:pt x="1064336" y="1031155"/>
                    <a:pt x="1033962" y="1035951"/>
                    <a:pt x="881562" y="1032754"/>
                  </a:cubicBezTo>
                  <a:cubicBezTo>
                    <a:pt x="729162" y="1029557"/>
                    <a:pt x="339637" y="1013571"/>
                    <a:pt x="206953" y="1010374"/>
                  </a:cubicBezTo>
                  <a:lnTo>
                    <a:pt x="85459" y="1013571"/>
                  </a:lnTo>
                  <a:cubicBezTo>
                    <a:pt x="54020" y="1014637"/>
                    <a:pt x="27910" y="1022629"/>
                    <a:pt x="18318" y="1016768"/>
                  </a:cubicBezTo>
                  <a:cubicBezTo>
                    <a:pt x="8726" y="1010907"/>
                    <a:pt x="30737" y="997380"/>
                    <a:pt x="27909" y="978402"/>
                  </a:cubicBezTo>
                  <a:cubicBezTo>
                    <a:pt x="25081" y="959424"/>
                    <a:pt x="692" y="928722"/>
                    <a:pt x="1348" y="902899"/>
                  </a:cubicBezTo>
                  <a:cubicBezTo>
                    <a:pt x="2004" y="877076"/>
                    <a:pt x="-10948" y="848178"/>
                    <a:pt x="31845" y="823461"/>
                  </a:cubicBezTo>
                  <a:cubicBezTo>
                    <a:pt x="74638" y="798744"/>
                    <a:pt x="202280" y="787390"/>
                    <a:pt x="258108" y="754598"/>
                  </a:cubicBezTo>
                  <a:cubicBezTo>
                    <a:pt x="313936" y="721806"/>
                    <a:pt x="340703" y="674135"/>
                    <a:pt x="366813" y="626710"/>
                  </a:cubicBezTo>
                  <a:cubicBezTo>
                    <a:pt x="392923" y="579285"/>
                    <a:pt x="438340" y="528252"/>
                    <a:pt x="414771" y="470047"/>
                  </a:cubicBezTo>
                  <a:cubicBezTo>
                    <a:pt x="391202" y="411842"/>
                    <a:pt x="272577" y="332854"/>
                    <a:pt x="225398" y="277477"/>
                  </a:cubicBezTo>
                  <a:cubicBezTo>
                    <a:pt x="178219" y="222100"/>
                    <a:pt x="141697" y="176560"/>
                    <a:pt x="131695" y="137784"/>
                  </a:cubicBezTo>
                  <a:cubicBezTo>
                    <a:pt x="121694" y="99008"/>
                    <a:pt x="106241" y="63469"/>
                    <a:pt x="165389" y="44819"/>
                  </a:cubicBezTo>
                  <a:cubicBezTo>
                    <a:pt x="224537" y="26169"/>
                    <a:pt x="388127" y="17110"/>
                    <a:pt x="494701" y="9650"/>
                  </a:cubicBezTo>
                  <a:cubicBezTo>
                    <a:pt x="601275" y="2190"/>
                    <a:pt x="720104" y="591"/>
                    <a:pt x="788844" y="5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Freeform 308"/>
            <p:cNvSpPr/>
            <p:nvPr/>
          </p:nvSpPr>
          <p:spPr>
            <a:xfrm>
              <a:off x="6531634" y="4958679"/>
              <a:ext cx="666778" cy="876367"/>
            </a:xfrm>
            <a:custGeom>
              <a:avLst/>
              <a:gdLst>
                <a:gd name="connsiteX0" fmla="*/ 3449 w 666778"/>
                <a:gd name="connsiteY0" fmla="*/ 70521 h 876367"/>
                <a:gd name="connsiteX1" fmla="*/ 13040 w 666778"/>
                <a:gd name="connsiteY1" fmla="*/ 182423 h 876367"/>
                <a:gd name="connsiteX2" fmla="*/ 41815 w 666778"/>
                <a:gd name="connsiteY2" fmla="*/ 233578 h 876367"/>
                <a:gd name="connsiteX3" fmla="*/ 89773 w 666778"/>
                <a:gd name="connsiteY3" fmla="*/ 284734 h 876367"/>
                <a:gd name="connsiteX4" fmla="*/ 147323 w 666778"/>
                <a:gd name="connsiteY4" fmla="*/ 355072 h 876367"/>
                <a:gd name="connsiteX5" fmla="*/ 240042 w 666778"/>
                <a:gd name="connsiteY5" fmla="*/ 441397 h 876367"/>
                <a:gd name="connsiteX6" fmla="*/ 345549 w 666778"/>
                <a:gd name="connsiteY6" fmla="*/ 498946 h 876367"/>
                <a:gd name="connsiteX7" fmla="*/ 438268 w 666778"/>
                <a:gd name="connsiteY7" fmla="*/ 610848 h 876367"/>
                <a:gd name="connsiteX8" fmla="*/ 470240 w 666778"/>
                <a:gd name="connsiteY8" fmla="*/ 681187 h 876367"/>
                <a:gd name="connsiteX9" fmla="*/ 447860 w 666778"/>
                <a:gd name="connsiteY9" fmla="*/ 777103 h 876367"/>
                <a:gd name="connsiteX10" fmla="*/ 406296 w 666778"/>
                <a:gd name="connsiteY10" fmla="*/ 841047 h 876367"/>
                <a:gd name="connsiteX11" fmla="*/ 399902 w 666778"/>
                <a:gd name="connsiteY11" fmla="*/ 876216 h 876367"/>
                <a:gd name="connsiteX12" fmla="*/ 460649 w 666778"/>
                <a:gd name="connsiteY12" fmla="*/ 828258 h 876367"/>
                <a:gd name="connsiteX13" fmla="*/ 566156 w 666778"/>
                <a:gd name="connsiteY13" fmla="*/ 783497 h 876367"/>
                <a:gd name="connsiteX14" fmla="*/ 665269 w 666778"/>
                <a:gd name="connsiteY14" fmla="*/ 610848 h 876367"/>
                <a:gd name="connsiteX15" fmla="*/ 486226 w 666778"/>
                <a:gd name="connsiteY15" fmla="*/ 313508 h 876367"/>
                <a:gd name="connsiteX16" fmla="*/ 70590 w 666778"/>
                <a:gd name="connsiteY16" fmla="*/ 12971 h 876367"/>
                <a:gd name="connsiteX17" fmla="*/ 3449 w 666778"/>
                <a:gd name="connsiteY17" fmla="*/ 70521 h 876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66778" h="876367">
                  <a:moveTo>
                    <a:pt x="3449" y="70521"/>
                  </a:moveTo>
                  <a:cubicBezTo>
                    <a:pt x="-6143" y="98763"/>
                    <a:pt x="6646" y="155247"/>
                    <a:pt x="13040" y="182423"/>
                  </a:cubicBezTo>
                  <a:cubicBezTo>
                    <a:pt x="19434" y="209599"/>
                    <a:pt x="29026" y="216526"/>
                    <a:pt x="41815" y="233578"/>
                  </a:cubicBezTo>
                  <a:cubicBezTo>
                    <a:pt x="54604" y="250630"/>
                    <a:pt x="72188" y="264485"/>
                    <a:pt x="89773" y="284734"/>
                  </a:cubicBezTo>
                  <a:cubicBezTo>
                    <a:pt x="107358" y="304983"/>
                    <a:pt x="122278" y="328962"/>
                    <a:pt x="147323" y="355072"/>
                  </a:cubicBezTo>
                  <a:cubicBezTo>
                    <a:pt x="172368" y="381182"/>
                    <a:pt x="207004" y="417418"/>
                    <a:pt x="240042" y="441397"/>
                  </a:cubicBezTo>
                  <a:cubicBezTo>
                    <a:pt x="273080" y="465376"/>
                    <a:pt x="312511" y="470704"/>
                    <a:pt x="345549" y="498946"/>
                  </a:cubicBezTo>
                  <a:cubicBezTo>
                    <a:pt x="378587" y="527188"/>
                    <a:pt x="417486" y="580475"/>
                    <a:pt x="438268" y="610848"/>
                  </a:cubicBezTo>
                  <a:cubicBezTo>
                    <a:pt x="459050" y="641222"/>
                    <a:pt x="468641" y="653478"/>
                    <a:pt x="470240" y="681187"/>
                  </a:cubicBezTo>
                  <a:cubicBezTo>
                    <a:pt x="471839" y="708896"/>
                    <a:pt x="458517" y="750460"/>
                    <a:pt x="447860" y="777103"/>
                  </a:cubicBezTo>
                  <a:cubicBezTo>
                    <a:pt x="437203" y="803746"/>
                    <a:pt x="414289" y="824528"/>
                    <a:pt x="406296" y="841047"/>
                  </a:cubicBezTo>
                  <a:cubicBezTo>
                    <a:pt x="398303" y="857566"/>
                    <a:pt x="390843" y="878348"/>
                    <a:pt x="399902" y="876216"/>
                  </a:cubicBezTo>
                  <a:cubicBezTo>
                    <a:pt x="408961" y="874085"/>
                    <a:pt x="432940" y="843711"/>
                    <a:pt x="460649" y="828258"/>
                  </a:cubicBezTo>
                  <a:cubicBezTo>
                    <a:pt x="488358" y="812805"/>
                    <a:pt x="532053" y="819732"/>
                    <a:pt x="566156" y="783497"/>
                  </a:cubicBezTo>
                  <a:cubicBezTo>
                    <a:pt x="600259" y="747262"/>
                    <a:pt x="678591" y="689180"/>
                    <a:pt x="665269" y="610848"/>
                  </a:cubicBezTo>
                  <a:cubicBezTo>
                    <a:pt x="651947" y="532516"/>
                    <a:pt x="585339" y="413154"/>
                    <a:pt x="486226" y="313508"/>
                  </a:cubicBezTo>
                  <a:cubicBezTo>
                    <a:pt x="387113" y="213862"/>
                    <a:pt x="149454" y="55067"/>
                    <a:pt x="70590" y="12971"/>
                  </a:cubicBezTo>
                  <a:cubicBezTo>
                    <a:pt x="-8274" y="-29125"/>
                    <a:pt x="13041" y="42279"/>
                    <a:pt x="3449" y="7052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40000"/>
                    <a:lumOff val="60000"/>
                  </a:schemeClr>
                </a:gs>
                <a:gs pos="75000">
                  <a:schemeClr val="accent1">
                    <a:lumMod val="7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Freeform 309"/>
            <p:cNvSpPr/>
            <p:nvPr/>
          </p:nvSpPr>
          <p:spPr>
            <a:xfrm>
              <a:off x="6268649" y="3708736"/>
              <a:ext cx="662996" cy="883130"/>
            </a:xfrm>
            <a:custGeom>
              <a:avLst/>
              <a:gdLst>
                <a:gd name="connsiteX0" fmla="*/ 611731 w 663048"/>
                <a:gd name="connsiteY0" fmla="*/ 150288 h 883130"/>
                <a:gd name="connsiteX1" fmla="*/ 525407 w 663048"/>
                <a:gd name="connsiteY1" fmla="*/ 137499 h 883130"/>
                <a:gd name="connsiteX2" fmla="*/ 464660 w 663048"/>
                <a:gd name="connsiteY2" fmla="*/ 92738 h 883130"/>
                <a:gd name="connsiteX3" fmla="*/ 403913 w 663048"/>
                <a:gd name="connsiteY3" fmla="*/ 89541 h 883130"/>
                <a:gd name="connsiteX4" fmla="*/ 355955 w 663048"/>
                <a:gd name="connsiteY4" fmla="*/ 63963 h 883130"/>
                <a:gd name="connsiteX5" fmla="*/ 301603 w 663048"/>
                <a:gd name="connsiteY5" fmla="*/ 22400 h 883130"/>
                <a:gd name="connsiteX6" fmla="*/ 228067 w 663048"/>
                <a:gd name="connsiteY6" fmla="*/ 19 h 883130"/>
                <a:gd name="connsiteX7" fmla="*/ 132151 w 663048"/>
                <a:gd name="connsiteY7" fmla="*/ 19202 h 883130"/>
                <a:gd name="connsiteX8" fmla="*/ 84193 w 663048"/>
                <a:gd name="connsiteY8" fmla="*/ 54372 h 883130"/>
                <a:gd name="connsiteX9" fmla="*/ 55418 w 663048"/>
                <a:gd name="connsiteY9" fmla="*/ 92738 h 883130"/>
                <a:gd name="connsiteX10" fmla="*/ 42629 w 663048"/>
                <a:gd name="connsiteY10" fmla="*/ 121513 h 883130"/>
                <a:gd name="connsiteX11" fmla="*/ 26643 w 663048"/>
                <a:gd name="connsiteY11" fmla="*/ 179063 h 883130"/>
                <a:gd name="connsiteX12" fmla="*/ 4263 w 663048"/>
                <a:gd name="connsiteY12" fmla="*/ 233415 h 883130"/>
                <a:gd name="connsiteX13" fmla="*/ 1066 w 663048"/>
                <a:gd name="connsiteY13" fmla="*/ 278176 h 883130"/>
                <a:gd name="connsiteX14" fmla="*/ 17052 w 663048"/>
                <a:gd name="connsiteY14" fmla="*/ 297359 h 883130"/>
                <a:gd name="connsiteX15" fmla="*/ 52221 w 663048"/>
                <a:gd name="connsiteY15" fmla="*/ 316542 h 883130"/>
                <a:gd name="connsiteX16" fmla="*/ 87390 w 663048"/>
                <a:gd name="connsiteY16" fmla="*/ 354909 h 883130"/>
                <a:gd name="connsiteX17" fmla="*/ 106573 w 663048"/>
                <a:gd name="connsiteY17" fmla="*/ 364500 h 883130"/>
                <a:gd name="connsiteX18" fmla="*/ 122559 w 663048"/>
                <a:gd name="connsiteY18" fmla="*/ 390078 h 883130"/>
                <a:gd name="connsiteX19" fmla="*/ 135348 w 663048"/>
                <a:gd name="connsiteY19" fmla="*/ 438036 h 883130"/>
                <a:gd name="connsiteX20" fmla="*/ 157729 w 663048"/>
                <a:gd name="connsiteY20" fmla="*/ 438036 h 883130"/>
                <a:gd name="connsiteX21" fmla="*/ 183306 w 663048"/>
                <a:gd name="connsiteY21" fmla="*/ 463614 h 883130"/>
                <a:gd name="connsiteX22" fmla="*/ 208884 w 663048"/>
                <a:gd name="connsiteY22" fmla="*/ 473205 h 883130"/>
                <a:gd name="connsiteX23" fmla="*/ 285617 w 663048"/>
                <a:gd name="connsiteY23" fmla="*/ 482797 h 883130"/>
                <a:gd name="connsiteX24" fmla="*/ 355955 w 663048"/>
                <a:gd name="connsiteY24" fmla="*/ 473205 h 883130"/>
                <a:gd name="connsiteX25" fmla="*/ 394322 w 663048"/>
                <a:gd name="connsiteY25" fmla="*/ 447628 h 883130"/>
                <a:gd name="connsiteX26" fmla="*/ 423096 w 663048"/>
                <a:gd name="connsiteY26" fmla="*/ 434839 h 883130"/>
                <a:gd name="connsiteX27" fmla="*/ 483843 w 663048"/>
                <a:gd name="connsiteY27" fmla="*/ 457219 h 883130"/>
                <a:gd name="connsiteX28" fmla="*/ 480646 w 663048"/>
                <a:gd name="connsiteY28" fmla="*/ 489191 h 883130"/>
                <a:gd name="connsiteX29" fmla="*/ 416702 w 663048"/>
                <a:gd name="connsiteY29" fmla="*/ 501980 h 883130"/>
                <a:gd name="connsiteX30" fmla="*/ 410308 w 663048"/>
                <a:gd name="connsiteY30" fmla="*/ 549938 h 883130"/>
                <a:gd name="connsiteX31" fmla="*/ 391124 w 663048"/>
                <a:gd name="connsiteY31" fmla="*/ 597896 h 883130"/>
                <a:gd name="connsiteX32" fmla="*/ 400716 w 663048"/>
                <a:gd name="connsiteY32" fmla="*/ 668235 h 883130"/>
                <a:gd name="connsiteX33" fmla="*/ 403913 w 663048"/>
                <a:gd name="connsiteY33" fmla="*/ 722587 h 883130"/>
                <a:gd name="connsiteX34" fmla="*/ 407110 w 663048"/>
                <a:gd name="connsiteY34" fmla="*/ 776940 h 883130"/>
                <a:gd name="connsiteX35" fmla="*/ 410308 w 663048"/>
                <a:gd name="connsiteY35" fmla="*/ 882447 h 883130"/>
                <a:gd name="connsiteX36" fmla="*/ 602140 w 663048"/>
                <a:gd name="connsiteY36" fmla="*/ 818503 h 883130"/>
                <a:gd name="connsiteX37" fmla="*/ 614929 w 663048"/>
                <a:gd name="connsiteY37" fmla="*/ 741770 h 883130"/>
                <a:gd name="connsiteX38" fmla="*/ 662887 w 663048"/>
                <a:gd name="connsiteY38" fmla="*/ 776940 h 883130"/>
                <a:gd name="connsiteX39" fmla="*/ 611731 w 663048"/>
                <a:gd name="connsiteY39" fmla="*/ 150288 h 883130"/>
                <a:gd name="connsiteX0" fmla="*/ 611731 w 662996"/>
                <a:gd name="connsiteY0" fmla="*/ 150288 h 883130"/>
                <a:gd name="connsiteX1" fmla="*/ 525407 w 662996"/>
                <a:gd name="connsiteY1" fmla="*/ 137499 h 883130"/>
                <a:gd name="connsiteX2" fmla="*/ 464660 w 662996"/>
                <a:gd name="connsiteY2" fmla="*/ 92738 h 883130"/>
                <a:gd name="connsiteX3" fmla="*/ 403913 w 662996"/>
                <a:gd name="connsiteY3" fmla="*/ 89541 h 883130"/>
                <a:gd name="connsiteX4" fmla="*/ 355955 w 662996"/>
                <a:gd name="connsiteY4" fmla="*/ 63963 h 883130"/>
                <a:gd name="connsiteX5" fmla="*/ 301603 w 662996"/>
                <a:gd name="connsiteY5" fmla="*/ 22400 h 883130"/>
                <a:gd name="connsiteX6" fmla="*/ 228067 w 662996"/>
                <a:gd name="connsiteY6" fmla="*/ 19 h 883130"/>
                <a:gd name="connsiteX7" fmla="*/ 132151 w 662996"/>
                <a:gd name="connsiteY7" fmla="*/ 19202 h 883130"/>
                <a:gd name="connsiteX8" fmla="*/ 84193 w 662996"/>
                <a:gd name="connsiteY8" fmla="*/ 54372 h 883130"/>
                <a:gd name="connsiteX9" fmla="*/ 55418 w 662996"/>
                <a:gd name="connsiteY9" fmla="*/ 92738 h 883130"/>
                <a:gd name="connsiteX10" fmla="*/ 42629 w 662996"/>
                <a:gd name="connsiteY10" fmla="*/ 121513 h 883130"/>
                <a:gd name="connsiteX11" fmla="*/ 26643 w 662996"/>
                <a:gd name="connsiteY11" fmla="*/ 179063 h 883130"/>
                <a:gd name="connsiteX12" fmla="*/ 4263 w 662996"/>
                <a:gd name="connsiteY12" fmla="*/ 233415 h 883130"/>
                <a:gd name="connsiteX13" fmla="*/ 1066 w 662996"/>
                <a:gd name="connsiteY13" fmla="*/ 278176 h 883130"/>
                <a:gd name="connsiteX14" fmla="*/ 17052 w 662996"/>
                <a:gd name="connsiteY14" fmla="*/ 297359 h 883130"/>
                <a:gd name="connsiteX15" fmla="*/ 52221 w 662996"/>
                <a:gd name="connsiteY15" fmla="*/ 316542 h 883130"/>
                <a:gd name="connsiteX16" fmla="*/ 87390 w 662996"/>
                <a:gd name="connsiteY16" fmla="*/ 354909 h 883130"/>
                <a:gd name="connsiteX17" fmla="*/ 106573 w 662996"/>
                <a:gd name="connsiteY17" fmla="*/ 364500 h 883130"/>
                <a:gd name="connsiteX18" fmla="*/ 122559 w 662996"/>
                <a:gd name="connsiteY18" fmla="*/ 390078 h 883130"/>
                <a:gd name="connsiteX19" fmla="*/ 135348 w 662996"/>
                <a:gd name="connsiteY19" fmla="*/ 438036 h 883130"/>
                <a:gd name="connsiteX20" fmla="*/ 157729 w 662996"/>
                <a:gd name="connsiteY20" fmla="*/ 438036 h 883130"/>
                <a:gd name="connsiteX21" fmla="*/ 183306 w 662996"/>
                <a:gd name="connsiteY21" fmla="*/ 463614 h 883130"/>
                <a:gd name="connsiteX22" fmla="*/ 208884 w 662996"/>
                <a:gd name="connsiteY22" fmla="*/ 473205 h 883130"/>
                <a:gd name="connsiteX23" fmla="*/ 285617 w 662996"/>
                <a:gd name="connsiteY23" fmla="*/ 482797 h 883130"/>
                <a:gd name="connsiteX24" fmla="*/ 355955 w 662996"/>
                <a:gd name="connsiteY24" fmla="*/ 473205 h 883130"/>
                <a:gd name="connsiteX25" fmla="*/ 394322 w 662996"/>
                <a:gd name="connsiteY25" fmla="*/ 447628 h 883130"/>
                <a:gd name="connsiteX26" fmla="*/ 423096 w 662996"/>
                <a:gd name="connsiteY26" fmla="*/ 434839 h 883130"/>
                <a:gd name="connsiteX27" fmla="*/ 483843 w 662996"/>
                <a:gd name="connsiteY27" fmla="*/ 457219 h 883130"/>
                <a:gd name="connsiteX28" fmla="*/ 480646 w 662996"/>
                <a:gd name="connsiteY28" fmla="*/ 489191 h 883130"/>
                <a:gd name="connsiteX29" fmla="*/ 416702 w 662996"/>
                <a:gd name="connsiteY29" fmla="*/ 501980 h 883130"/>
                <a:gd name="connsiteX30" fmla="*/ 410308 w 662996"/>
                <a:gd name="connsiteY30" fmla="*/ 549938 h 883130"/>
                <a:gd name="connsiteX31" fmla="*/ 391124 w 662996"/>
                <a:gd name="connsiteY31" fmla="*/ 597896 h 883130"/>
                <a:gd name="connsiteX32" fmla="*/ 400716 w 662996"/>
                <a:gd name="connsiteY32" fmla="*/ 668235 h 883130"/>
                <a:gd name="connsiteX33" fmla="*/ 403913 w 662996"/>
                <a:gd name="connsiteY33" fmla="*/ 722587 h 883130"/>
                <a:gd name="connsiteX34" fmla="*/ 407110 w 662996"/>
                <a:gd name="connsiteY34" fmla="*/ 776940 h 883130"/>
                <a:gd name="connsiteX35" fmla="*/ 410308 w 662996"/>
                <a:gd name="connsiteY35" fmla="*/ 882447 h 883130"/>
                <a:gd name="connsiteX36" fmla="*/ 602140 w 662996"/>
                <a:gd name="connsiteY36" fmla="*/ 818503 h 883130"/>
                <a:gd name="connsiteX37" fmla="*/ 614929 w 662996"/>
                <a:gd name="connsiteY37" fmla="*/ 741770 h 883130"/>
                <a:gd name="connsiteX38" fmla="*/ 662887 w 662996"/>
                <a:gd name="connsiteY38" fmla="*/ 776940 h 883130"/>
                <a:gd name="connsiteX39" fmla="*/ 611731 w 662996"/>
                <a:gd name="connsiteY39" fmla="*/ 150288 h 883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62996" h="883130">
                  <a:moveTo>
                    <a:pt x="611731" y="150288"/>
                  </a:moveTo>
                  <a:cubicBezTo>
                    <a:pt x="604804" y="123645"/>
                    <a:pt x="549919" y="147091"/>
                    <a:pt x="525407" y="137499"/>
                  </a:cubicBezTo>
                  <a:cubicBezTo>
                    <a:pt x="500895" y="127907"/>
                    <a:pt x="484909" y="100731"/>
                    <a:pt x="464660" y="92738"/>
                  </a:cubicBezTo>
                  <a:cubicBezTo>
                    <a:pt x="444411" y="84745"/>
                    <a:pt x="422030" y="94337"/>
                    <a:pt x="403913" y="89541"/>
                  </a:cubicBezTo>
                  <a:cubicBezTo>
                    <a:pt x="385796" y="84745"/>
                    <a:pt x="373007" y="75153"/>
                    <a:pt x="355955" y="63963"/>
                  </a:cubicBezTo>
                  <a:cubicBezTo>
                    <a:pt x="338903" y="52773"/>
                    <a:pt x="322918" y="33057"/>
                    <a:pt x="301603" y="22400"/>
                  </a:cubicBezTo>
                  <a:cubicBezTo>
                    <a:pt x="280288" y="11743"/>
                    <a:pt x="256309" y="552"/>
                    <a:pt x="228067" y="19"/>
                  </a:cubicBezTo>
                  <a:cubicBezTo>
                    <a:pt x="199825" y="-514"/>
                    <a:pt x="156130" y="10143"/>
                    <a:pt x="132151" y="19202"/>
                  </a:cubicBezTo>
                  <a:cubicBezTo>
                    <a:pt x="108172" y="28261"/>
                    <a:pt x="96982" y="42116"/>
                    <a:pt x="84193" y="54372"/>
                  </a:cubicBezTo>
                  <a:cubicBezTo>
                    <a:pt x="71404" y="66628"/>
                    <a:pt x="62345" y="81548"/>
                    <a:pt x="55418" y="92738"/>
                  </a:cubicBezTo>
                  <a:cubicBezTo>
                    <a:pt x="48491" y="103928"/>
                    <a:pt x="47425" y="107126"/>
                    <a:pt x="42629" y="121513"/>
                  </a:cubicBezTo>
                  <a:cubicBezTo>
                    <a:pt x="37833" y="135900"/>
                    <a:pt x="33037" y="160413"/>
                    <a:pt x="26643" y="179063"/>
                  </a:cubicBezTo>
                  <a:cubicBezTo>
                    <a:pt x="20249" y="197713"/>
                    <a:pt x="8526" y="216896"/>
                    <a:pt x="4263" y="233415"/>
                  </a:cubicBezTo>
                  <a:cubicBezTo>
                    <a:pt x="0" y="249934"/>
                    <a:pt x="-1066" y="267519"/>
                    <a:pt x="1066" y="278176"/>
                  </a:cubicBezTo>
                  <a:cubicBezTo>
                    <a:pt x="3197" y="288833"/>
                    <a:pt x="8526" y="290965"/>
                    <a:pt x="17052" y="297359"/>
                  </a:cubicBezTo>
                  <a:cubicBezTo>
                    <a:pt x="25578" y="303753"/>
                    <a:pt x="40498" y="306950"/>
                    <a:pt x="52221" y="316542"/>
                  </a:cubicBezTo>
                  <a:cubicBezTo>
                    <a:pt x="63944" y="326134"/>
                    <a:pt x="78331" y="346916"/>
                    <a:pt x="87390" y="354909"/>
                  </a:cubicBezTo>
                  <a:cubicBezTo>
                    <a:pt x="96449" y="362902"/>
                    <a:pt x="100712" y="358639"/>
                    <a:pt x="106573" y="364500"/>
                  </a:cubicBezTo>
                  <a:cubicBezTo>
                    <a:pt x="112434" y="370361"/>
                    <a:pt x="117763" y="377822"/>
                    <a:pt x="122559" y="390078"/>
                  </a:cubicBezTo>
                  <a:cubicBezTo>
                    <a:pt x="127355" y="402334"/>
                    <a:pt x="129486" y="430043"/>
                    <a:pt x="135348" y="438036"/>
                  </a:cubicBezTo>
                  <a:cubicBezTo>
                    <a:pt x="141210" y="446029"/>
                    <a:pt x="149736" y="433773"/>
                    <a:pt x="157729" y="438036"/>
                  </a:cubicBezTo>
                  <a:cubicBezTo>
                    <a:pt x="165722" y="442299"/>
                    <a:pt x="174780" y="457753"/>
                    <a:pt x="183306" y="463614"/>
                  </a:cubicBezTo>
                  <a:cubicBezTo>
                    <a:pt x="191832" y="469475"/>
                    <a:pt x="191832" y="470008"/>
                    <a:pt x="208884" y="473205"/>
                  </a:cubicBezTo>
                  <a:cubicBezTo>
                    <a:pt x="225936" y="476402"/>
                    <a:pt x="261105" y="482797"/>
                    <a:pt x="285617" y="482797"/>
                  </a:cubicBezTo>
                  <a:cubicBezTo>
                    <a:pt x="310129" y="482797"/>
                    <a:pt x="337838" y="479066"/>
                    <a:pt x="355955" y="473205"/>
                  </a:cubicBezTo>
                  <a:cubicBezTo>
                    <a:pt x="374072" y="467344"/>
                    <a:pt x="383132" y="454022"/>
                    <a:pt x="394322" y="447628"/>
                  </a:cubicBezTo>
                  <a:cubicBezTo>
                    <a:pt x="405512" y="441234"/>
                    <a:pt x="408176" y="433240"/>
                    <a:pt x="423096" y="434839"/>
                  </a:cubicBezTo>
                  <a:cubicBezTo>
                    <a:pt x="438016" y="436438"/>
                    <a:pt x="474251" y="448160"/>
                    <a:pt x="483843" y="457219"/>
                  </a:cubicBezTo>
                  <a:cubicBezTo>
                    <a:pt x="493435" y="466278"/>
                    <a:pt x="491836" y="481731"/>
                    <a:pt x="480646" y="489191"/>
                  </a:cubicBezTo>
                  <a:cubicBezTo>
                    <a:pt x="469456" y="496651"/>
                    <a:pt x="428425" y="491855"/>
                    <a:pt x="416702" y="501980"/>
                  </a:cubicBezTo>
                  <a:cubicBezTo>
                    <a:pt x="404979" y="512105"/>
                    <a:pt x="414571" y="533952"/>
                    <a:pt x="410308" y="549938"/>
                  </a:cubicBezTo>
                  <a:cubicBezTo>
                    <a:pt x="406045" y="565924"/>
                    <a:pt x="392723" y="578180"/>
                    <a:pt x="391124" y="597896"/>
                  </a:cubicBezTo>
                  <a:cubicBezTo>
                    <a:pt x="389525" y="617612"/>
                    <a:pt x="398585" y="647453"/>
                    <a:pt x="400716" y="668235"/>
                  </a:cubicBezTo>
                  <a:cubicBezTo>
                    <a:pt x="402847" y="689017"/>
                    <a:pt x="403913" y="722587"/>
                    <a:pt x="403913" y="722587"/>
                  </a:cubicBezTo>
                  <a:cubicBezTo>
                    <a:pt x="404979" y="740704"/>
                    <a:pt x="406044" y="750297"/>
                    <a:pt x="407110" y="776940"/>
                  </a:cubicBezTo>
                  <a:cubicBezTo>
                    <a:pt x="408176" y="803583"/>
                    <a:pt x="377803" y="875520"/>
                    <a:pt x="410308" y="882447"/>
                  </a:cubicBezTo>
                  <a:cubicBezTo>
                    <a:pt x="442813" y="889374"/>
                    <a:pt x="568037" y="841949"/>
                    <a:pt x="602140" y="818503"/>
                  </a:cubicBezTo>
                  <a:cubicBezTo>
                    <a:pt x="636243" y="795057"/>
                    <a:pt x="604804" y="748697"/>
                    <a:pt x="614929" y="741770"/>
                  </a:cubicBezTo>
                  <a:cubicBezTo>
                    <a:pt x="625054" y="734843"/>
                    <a:pt x="660223" y="870724"/>
                    <a:pt x="662887" y="776940"/>
                  </a:cubicBezTo>
                  <a:cubicBezTo>
                    <a:pt x="665551" y="683156"/>
                    <a:pt x="618658" y="176931"/>
                    <a:pt x="611731" y="15028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40000"/>
                    <a:lumOff val="60000"/>
                  </a:schemeClr>
                </a:gs>
                <a:gs pos="47000">
                  <a:schemeClr val="accent1">
                    <a:lumMod val="75000"/>
                  </a:schemeClr>
                </a:gs>
              </a:gsLst>
              <a:lin ang="81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Freeform 310"/>
            <p:cNvSpPr/>
            <p:nvPr/>
          </p:nvSpPr>
          <p:spPr>
            <a:xfrm>
              <a:off x="6380644" y="4146637"/>
              <a:ext cx="422556" cy="512007"/>
            </a:xfrm>
            <a:custGeom>
              <a:avLst/>
              <a:gdLst>
                <a:gd name="connsiteX0" fmla="*/ 160833 w 422556"/>
                <a:gd name="connsiteY0" fmla="*/ 135 h 512007"/>
                <a:gd name="connsiteX1" fmla="*/ 87297 w 422556"/>
                <a:gd name="connsiteY1" fmla="*/ 12924 h 512007"/>
                <a:gd name="connsiteX2" fmla="*/ 55325 w 422556"/>
                <a:gd name="connsiteY2" fmla="*/ 51290 h 512007"/>
                <a:gd name="connsiteX3" fmla="*/ 4170 w 422556"/>
                <a:gd name="connsiteY3" fmla="*/ 140812 h 512007"/>
                <a:gd name="connsiteX4" fmla="*/ 4170 w 422556"/>
                <a:gd name="connsiteY4" fmla="*/ 175981 h 512007"/>
                <a:gd name="connsiteX5" fmla="*/ 13762 w 422556"/>
                <a:gd name="connsiteY5" fmla="*/ 223939 h 512007"/>
                <a:gd name="connsiteX6" fmla="*/ 74508 w 422556"/>
                <a:gd name="connsiteY6" fmla="*/ 329447 h 512007"/>
                <a:gd name="connsiteX7" fmla="*/ 141650 w 422556"/>
                <a:gd name="connsiteY7" fmla="*/ 454138 h 512007"/>
                <a:gd name="connsiteX8" fmla="*/ 202397 w 422556"/>
                <a:gd name="connsiteY8" fmla="*/ 511687 h 512007"/>
                <a:gd name="connsiteX9" fmla="*/ 410215 w 422556"/>
                <a:gd name="connsiteY9" fmla="*/ 473321 h 512007"/>
                <a:gd name="connsiteX10" fmla="*/ 387834 w 422556"/>
                <a:gd name="connsiteY10" fmla="*/ 390194 h 512007"/>
                <a:gd name="connsiteX11" fmla="*/ 298313 w 422556"/>
                <a:gd name="connsiteY11" fmla="*/ 355025 h 512007"/>
                <a:gd name="connsiteX12" fmla="*/ 224777 w 422556"/>
                <a:gd name="connsiteY12" fmla="*/ 284686 h 512007"/>
                <a:gd name="connsiteX13" fmla="*/ 148044 w 422556"/>
                <a:gd name="connsiteY13" fmla="*/ 188770 h 512007"/>
                <a:gd name="connsiteX14" fmla="*/ 167227 w 422556"/>
                <a:gd name="connsiteY14" fmla="*/ 179178 h 512007"/>
                <a:gd name="connsiteX15" fmla="*/ 227974 w 422556"/>
                <a:gd name="connsiteY15" fmla="*/ 182376 h 512007"/>
                <a:gd name="connsiteX16" fmla="*/ 272735 w 422556"/>
                <a:gd name="connsiteY16" fmla="*/ 169587 h 512007"/>
                <a:gd name="connsiteX17" fmla="*/ 311101 w 422556"/>
                <a:gd name="connsiteY17" fmla="*/ 169587 h 512007"/>
                <a:gd name="connsiteX18" fmla="*/ 311101 w 422556"/>
                <a:gd name="connsiteY18" fmla="*/ 131220 h 512007"/>
                <a:gd name="connsiteX19" fmla="*/ 288721 w 422556"/>
                <a:gd name="connsiteY19" fmla="*/ 76868 h 512007"/>
                <a:gd name="connsiteX20" fmla="*/ 269538 w 422556"/>
                <a:gd name="connsiteY20" fmla="*/ 48093 h 512007"/>
                <a:gd name="connsiteX21" fmla="*/ 218383 w 422556"/>
                <a:gd name="connsiteY21" fmla="*/ 19318 h 512007"/>
                <a:gd name="connsiteX22" fmla="*/ 160833 w 422556"/>
                <a:gd name="connsiteY22" fmla="*/ 135 h 51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22556" h="512007">
                  <a:moveTo>
                    <a:pt x="160833" y="135"/>
                  </a:moveTo>
                  <a:cubicBezTo>
                    <a:pt x="138985" y="-931"/>
                    <a:pt x="104882" y="4398"/>
                    <a:pt x="87297" y="12924"/>
                  </a:cubicBezTo>
                  <a:cubicBezTo>
                    <a:pt x="69712" y="21450"/>
                    <a:pt x="69179" y="29975"/>
                    <a:pt x="55325" y="51290"/>
                  </a:cubicBezTo>
                  <a:cubicBezTo>
                    <a:pt x="41470" y="72605"/>
                    <a:pt x="12696" y="120030"/>
                    <a:pt x="4170" y="140812"/>
                  </a:cubicBezTo>
                  <a:cubicBezTo>
                    <a:pt x="-4356" y="161594"/>
                    <a:pt x="2571" y="162127"/>
                    <a:pt x="4170" y="175981"/>
                  </a:cubicBezTo>
                  <a:cubicBezTo>
                    <a:pt x="5769" y="189836"/>
                    <a:pt x="2039" y="198361"/>
                    <a:pt x="13762" y="223939"/>
                  </a:cubicBezTo>
                  <a:cubicBezTo>
                    <a:pt x="25485" y="249517"/>
                    <a:pt x="53193" y="291081"/>
                    <a:pt x="74508" y="329447"/>
                  </a:cubicBezTo>
                  <a:cubicBezTo>
                    <a:pt x="95823" y="367813"/>
                    <a:pt x="120335" y="423765"/>
                    <a:pt x="141650" y="454138"/>
                  </a:cubicBezTo>
                  <a:cubicBezTo>
                    <a:pt x="162965" y="484511"/>
                    <a:pt x="157636" y="508490"/>
                    <a:pt x="202397" y="511687"/>
                  </a:cubicBezTo>
                  <a:cubicBezTo>
                    <a:pt x="247158" y="514884"/>
                    <a:pt x="379309" y="493570"/>
                    <a:pt x="410215" y="473321"/>
                  </a:cubicBezTo>
                  <a:cubicBezTo>
                    <a:pt x="441121" y="453072"/>
                    <a:pt x="406484" y="409910"/>
                    <a:pt x="387834" y="390194"/>
                  </a:cubicBezTo>
                  <a:cubicBezTo>
                    <a:pt x="369184" y="370478"/>
                    <a:pt x="325489" y="372610"/>
                    <a:pt x="298313" y="355025"/>
                  </a:cubicBezTo>
                  <a:cubicBezTo>
                    <a:pt x="271137" y="337440"/>
                    <a:pt x="249822" y="312395"/>
                    <a:pt x="224777" y="284686"/>
                  </a:cubicBezTo>
                  <a:cubicBezTo>
                    <a:pt x="199732" y="256977"/>
                    <a:pt x="157636" y="206355"/>
                    <a:pt x="148044" y="188770"/>
                  </a:cubicBezTo>
                  <a:cubicBezTo>
                    <a:pt x="138452" y="171185"/>
                    <a:pt x="153905" y="180244"/>
                    <a:pt x="167227" y="179178"/>
                  </a:cubicBezTo>
                  <a:cubicBezTo>
                    <a:pt x="180549" y="178112"/>
                    <a:pt x="210389" y="183975"/>
                    <a:pt x="227974" y="182376"/>
                  </a:cubicBezTo>
                  <a:cubicBezTo>
                    <a:pt x="245559" y="180778"/>
                    <a:pt x="258881" y="171718"/>
                    <a:pt x="272735" y="169587"/>
                  </a:cubicBezTo>
                  <a:cubicBezTo>
                    <a:pt x="286589" y="167456"/>
                    <a:pt x="304707" y="175982"/>
                    <a:pt x="311101" y="169587"/>
                  </a:cubicBezTo>
                  <a:cubicBezTo>
                    <a:pt x="317495" y="163193"/>
                    <a:pt x="314831" y="146673"/>
                    <a:pt x="311101" y="131220"/>
                  </a:cubicBezTo>
                  <a:cubicBezTo>
                    <a:pt x="307371" y="115767"/>
                    <a:pt x="295648" y="90723"/>
                    <a:pt x="288721" y="76868"/>
                  </a:cubicBezTo>
                  <a:cubicBezTo>
                    <a:pt x="281794" y="63014"/>
                    <a:pt x="281261" y="57685"/>
                    <a:pt x="269538" y="48093"/>
                  </a:cubicBezTo>
                  <a:cubicBezTo>
                    <a:pt x="257815" y="38501"/>
                    <a:pt x="240763" y="27844"/>
                    <a:pt x="218383" y="19318"/>
                  </a:cubicBezTo>
                  <a:cubicBezTo>
                    <a:pt x="196003" y="10792"/>
                    <a:pt x="182681" y="1201"/>
                    <a:pt x="160833" y="13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40000"/>
                    <a:lumOff val="60000"/>
                  </a:schemeClr>
                </a:gs>
                <a:gs pos="54000">
                  <a:schemeClr val="accent1">
                    <a:lumMod val="7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Freeform 311"/>
            <p:cNvSpPr/>
            <p:nvPr/>
          </p:nvSpPr>
          <p:spPr>
            <a:xfrm>
              <a:off x="6883575" y="3812474"/>
              <a:ext cx="784897" cy="949441"/>
            </a:xfrm>
            <a:custGeom>
              <a:avLst/>
              <a:gdLst>
                <a:gd name="connsiteX0" fmla="*/ 195032 w 784897"/>
                <a:gd name="connsiteY0" fmla="*/ 16390 h 967239"/>
                <a:gd name="connsiteX1" fmla="*/ 262173 w 784897"/>
                <a:gd name="connsiteY1" fmla="*/ 35573 h 967239"/>
                <a:gd name="connsiteX2" fmla="*/ 310131 w 784897"/>
                <a:gd name="connsiteY2" fmla="*/ 61151 h 967239"/>
                <a:gd name="connsiteX3" fmla="*/ 322920 w 784897"/>
                <a:gd name="connsiteY3" fmla="*/ 77137 h 967239"/>
                <a:gd name="connsiteX4" fmla="*/ 370878 w 784897"/>
                <a:gd name="connsiteY4" fmla="*/ 105911 h 967239"/>
                <a:gd name="connsiteX5" fmla="*/ 409245 w 784897"/>
                <a:gd name="connsiteY5" fmla="*/ 144278 h 967239"/>
                <a:gd name="connsiteX6" fmla="*/ 469991 w 784897"/>
                <a:gd name="connsiteY6" fmla="*/ 221011 h 967239"/>
                <a:gd name="connsiteX7" fmla="*/ 514752 w 784897"/>
                <a:gd name="connsiteY7" fmla="*/ 259377 h 967239"/>
                <a:gd name="connsiteX8" fmla="*/ 569105 w 784897"/>
                <a:gd name="connsiteY8" fmla="*/ 291349 h 967239"/>
                <a:gd name="connsiteX9" fmla="*/ 629852 w 784897"/>
                <a:gd name="connsiteY9" fmla="*/ 380871 h 967239"/>
                <a:gd name="connsiteX10" fmla="*/ 642640 w 784897"/>
                <a:gd name="connsiteY10" fmla="*/ 441618 h 967239"/>
                <a:gd name="connsiteX11" fmla="*/ 658626 w 784897"/>
                <a:gd name="connsiteY11" fmla="*/ 492773 h 967239"/>
                <a:gd name="connsiteX12" fmla="*/ 732162 w 784897"/>
                <a:gd name="connsiteY12" fmla="*/ 614267 h 967239"/>
                <a:gd name="connsiteX13" fmla="*/ 764134 w 784897"/>
                <a:gd name="connsiteY13" fmla="*/ 732563 h 967239"/>
                <a:gd name="connsiteX14" fmla="*/ 783317 w 784897"/>
                <a:gd name="connsiteY14" fmla="*/ 812493 h 967239"/>
                <a:gd name="connsiteX15" fmla="*/ 722570 w 784897"/>
                <a:gd name="connsiteY15" fmla="*/ 937184 h 967239"/>
                <a:gd name="connsiteX16" fmla="*/ 441217 w 784897"/>
                <a:gd name="connsiteY16" fmla="*/ 962762 h 967239"/>
                <a:gd name="connsiteX17" fmla="*/ 230201 w 784897"/>
                <a:gd name="connsiteY17" fmla="*/ 866846 h 967239"/>
                <a:gd name="connsiteX18" fmla="*/ 137482 w 784897"/>
                <a:gd name="connsiteY18" fmla="*/ 774127 h 967239"/>
                <a:gd name="connsiteX19" fmla="*/ 95919 w 784897"/>
                <a:gd name="connsiteY19" fmla="*/ 729366 h 967239"/>
                <a:gd name="connsiteX20" fmla="*/ 3 w 784897"/>
                <a:gd name="connsiteY20" fmla="*/ 671816 h 967239"/>
                <a:gd name="connsiteX21" fmla="*/ 92722 w 784897"/>
                <a:gd name="connsiteY21" fmla="*/ 294546 h 967239"/>
                <a:gd name="connsiteX22" fmla="*/ 195032 w 784897"/>
                <a:gd name="connsiteY22" fmla="*/ 16390 h 967239"/>
                <a:gd name="connsiteX0" fmla="*/ 134285 w 784897"/>
                <a:gd name="connsiteY0" fmla="*/ 20972 h 949441"/>
                <a:gd name="connsiteX1" fmla="*/ 262173 w 784897"/>
                <a:gd name="connsiteY1" fmla="*/ 17775 h 949441"/>
                <a:gd name="connsiteX2" fmla="*/ 310131 w 784897"/>
                <a:gd name="connsiteY2" fmla="*/ 43353 h 949441"/>
                <a:gd name="connsiteX3" fmla="*/ 322920 w 784897"/>
                <a:gd name="connsiteY3" fmla="*/ 59339 h 949441"/>
                <a:gd name="connsiteX4" fmla="*/ 370878 w 784897"/>
                <a:gd name="connsiteY4" fmla="*/ 88113 h 949441"/>
                <a:gd name="connsiteX5" fmla="*/ 409245 w 784897"/>
                <a:gd name="connsiteY5" fmla="*/ 126480 h 949441"/>
                <a:gd name="connsiteX6" fmla="*/ 469991 w 784897"/>
                <a:gd name="connsiteY6" fmla="*/ 203213 h 949441"/>
                <a:gd name="connsiteX7" fmla="*/ 514752 w 784897"/>
                <a:gd name="connsiteY7" fmla="*/ 241579 h 949441"/>
                <a:gd name="connsiteX8" fmla="*/ 569105 w 784897"/>
                <a:gd name="connsiteY8" fmla="*/ 273551 h 949441"/>
                <a:gd name="connsiteX9" fmla="*/ 629852 w 784897"/>
                <a:gd name="connsiteY9" fmla="*/ 363073 h 949441"/>
                <a:gd name="connsiteX10" fmla="*/ 642640 w 784897"/>
                <a:gd name="connsiteY10" fmla="*/ 423820 h 949441"/>
                <a:gd name="connsiteX11" fmla="*/ 658626 w 784897"/>
                <a:gd name="connsiteY11" fmla="*/ 474975 h 949441"/>
                <a:gd name="connsiteX12" fmla="*/ 732162 w 784897"/>
                <a:gd name="connsiteY12" fmla="*/ 596469 h 949441"/>
                <a:gd name="connsiteX13" fmla="*/ 764134 w 784897"/>
                <a:gd name="connsiteY13" fmla="*/ 714765 h 949441"/>
                <a:gd name="connsiteX14" fmla="*/ 783317 w 784897"/>
                <a:gd name="connsiteY14" fmla="*/ 794695 h 949441"/>
                <a:gd name="connsiteX15" fmla="*/ 722570 w 784897"/>
                <a:gd name="connsiteY15" fmla="*/ 919386 h 949441"/>
                <a:gd name="connsiteX16" fmla="*/ 441217 w 784897"/>
                <a:gd name="connsiteY16" fmla="*/ 944964 h 949441"/>
                <a:gd name="connsiteX17" fmla="*/ 230201 w 784897"/>
                <a:gd name="connsiteY17" fmla="*/ 849048 h 949441"/>
                <a:gd name="connsiteX18" fmla="*/ 137482 w 784897"/>
                <a:gd name="connsiteY18" fmla="*/ 756329 h 949441"/>
                <a:gd name="connsiteX19" fmla="*/ 95919 w 784897"/>
                <a:gd name="connsiteY19" fmla="*/ 711568 h 949441"/>
                <a:gd name="connsiteX20" fmla="*/ 3 w 784897"/>
                <a:gd name="connsiteY20" fmla="*/ 654018 h 949441"/>
                <a:gd name="connsiteX21" fmla="*/ 92722 w 784897"/>
                <a:gd name="connsiteY21" fmla="*/ 276748 h 949441"/>
                <a:gd name="connsiteX22" fmla="*/ 134285 w 784897"/>
                <a:gd name="connsiteY22" fmla="*/ 20972 h 949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84897" h="949441">
                  <a:moveTo>
                    <a:pt x="134285" y="20972"/>
                  </a:moveTo>
                  <a:cubicBezTo>
                    <a:pt x="162527" y="-22190"/>
                    <a:pt x="232865" y="14045"/>
                    <a:pt x="262173" y="17775"/>
                  </a:cubicBezTo>
                  <a:cubicBezTo>
                    <a:pt x="291481" y="21505"/>
                    <a:pt x="300007" y="36426"/>
                    <a:pt x="310131" y="43353"/>
                  </a:cubicBezTo>
                  <a:cubicBezTo>
                    <a:pt x="320255" y="50280"/>
                    <a:pt x="312796" y="51879"/>
                    <a:pt x="322920" y="59339"/>
                  </a:cubicBezTo>
                  <a:cubicBezTo>
                    <a:pt x="333044" y="66799"/>
                    <a:pt x="356491" y="76923"/>
                    <a:pt x="370878" y="88113"/>
                  </a:cubicBezTo>
                  <a:cubicBezTo>
                    <a:pt x="385266" y="99303"/>
                    <a:pt x="392726" y="107297"/>
                    <a:pt x="409245" y="126480"/>
                  </a:cubicBezTo>
                  <a:cubicBezTo>
                    <a:pt x="425764" y="145663"/>
                    <a:pt x="452407" y="184030"/>
                    <a:pt x="469991" y="203213"/>
                  </a:cubicBezTo>
                  <a:cubicBezTo>
                    <a:pt x="487575" y="222396"/>
                    <a:pt x="498233" y="229856"/>
                    <a:pt x="514752" y="241579"/>
                  </a:cubicBezTo>
                  <a:cubicBezTo>
                    <a:pt x="531271" y="253302"/>
                    <a:pt x="549922" y="253302"/>
                    <a:pt x="569105" y="273551"/>
                  </a:cubicBezTo>
                  <a:cubicBezTo>
                    <a:pt x="588288" y="293800"/>
                    <a:pt x="617596" y="338028"/>
                    <a:pt x="629852" y="363073"/>
                  </a:cubicBezTo>
                  <a:cubicBezTo>
                    <a:pt x="642108" y="388118"/>
                    <a:pt x="637844" y="405170"/>
                    <a:pt x="642640" y="423820"/>
                  </a:cubicBezTo>
                  <a:cubicBezTo>
                    <a:pt x="647436" y="442470"/>
                    <a:pt x="643706" y="446200"/>
                    <a:pt x="658626" y="474975"/>
                  </a:cubicBezTo>
                  <a:cubicBezTo>
                    <a:pt x="673546" y="503750"/>
                    <a:pt x="714577" y="556504"/>
                    <a:pt x="732162" y="596469"/>
                  </a:cubicBezTo>
                  <a:cubicBezTo>
                    <a:pt x="749747" y="636434"/>
                    <a:pt x="755608" y="681727"/>
                    <a:pt x="764134" y="714765"/>
                  </a:cubicBezTo>
                  <a:cubicBezTo>
                    <a:pt x="772660" y="747803"/>
                    <a:pt x="790244" y="760592"/>
                    <a:pt x="783317" y="794695"/>
                  </a:cubicBezTo>
                  <a:cubicBezTo>
                    <a:pt x="776390" y="828798"/>
                    <a:pt x="779587" y="894341"/>
                    <a:pt x="722570" y="919386"/>
                  </a:cubicBezTo>
                  <a:cubicBezTo>
                    <a:pt x="665553" y="944431"/>
                    <a:pt x="523279" y="956687"/>
                    <a:pt x="441217" y="944964"/>
                  </a:cubicBezTo>
                  <a:cubicBezTo>
                    <a:pt x="359156" y="933241"/>
                    <a:pt x="280824" y="880487"/>
                    <a:pt x="230201" y="849048"/>
                  </a:cubicBezTo>
                  <a:cubicBezTo>
                    <a:pt x="179578" y="817609"/>
                    <a:pt x="159862" y="779242"/>
                    <a:pt x="137482" y="756329"/>
                  </a:cubicBezTo>
                  <a:cubicBezTo>
                    <a:pt x="115102" y="733416"/>
                    <a:pt x="118832" y="728620"/>
                    <a:pt x="95919" y="711568"/>
                  </a:cubicBezTo>
                  <a:cubicBezTo>
                    <a:pt x="73006" y="694516"/>
                    <a:pt x="536" y="726488"/>
                    <a:pt x="3" y="654018"/>
                  </a:cubicBezTo>
                  <a:cubicBezTo>
                    <a:pt x="-530" y="581548"/>
                    <a:pt x="70342" y="382256"/>
                    <a:pt x="92722" y="276748"/>
                  </a:cubicBezTo>
                  <a:cubicBezTo>
                    <a:pt x="115102" y="171240"/>
                    <a:pt x="106043" y="64134"/>
                    <a:pt x="134285" y="2097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40000"/>
                    <a:lumOff val="60000"/>
                  </a:schemeClr>
                </a:gs>
                <a:gs pos="79000">
                  <a:schemeClr val="accent1">
                    <a:lumMod val="75000"/>
                  </a:schemeClr>
                </a:gs>
              </a:gsLst>
              <a:lin ang="7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Freeform 421"/>
            <p:cNvSpPr/>
            <p:nvPr/>
          </p:nvSpPr>
          <p:spPr>
            <a:xfrm>
              <a:off x="6426359" y="4594358"/>
              <a:ext cx="1273071" cy="1173432"/>
            </a:xfrm>
            <a:custGeom>
              <a:avLst/>
              <a:gdLst>
                <a:gd name="connsiteX0" fmla="*/ 1246928 w 1273071"/>
                <a:gd name="connsiteY0" fmla="*/ 386884 h 1173432"/>
                <a:gd name="connsiteX1" fmla="*/ 1266111 w 1273071"/>
                <a:gd name="connsiteY1" fmla="*/ 281376 h 1173432"/>
                <a:gd name="connsiteX2" fmla="*/ 1272505 w 1273071"/>
                <a:gd name="connsiteY2" fmla="*/ 143897 h 1173432"/>
                <a:gd name="connsiteX3" fmla="*/ 1253322 w 1273071"/>
                <a:gd name="connsiteY3" fmla="*/ 22403 h 1173432"/>
                <a:gd name="connsiteX4" fmla="*/ 1170195 w 1273071"/>
                <a:gd name="connsiteY4" fmla="*/ 22 h 1173432"/>
                <a:gd name="connsiteX5" fmla="*/ 1013532 w 1273071"/>
                <a:gd name="connsiteY5" fmla="*/ 22403 h 1173432"/>
                <a:gd name="connsiteX6" fmla="*/ 876052 w 1273071"/>
                <a:gd name="connsiteY6" fmla="*/ 67164 h 1173432"/>
                <a:gd name="connsiteX7" fmla="*/ 754558 w 1273071"/>
                <a:gd name="connsiteY7" fmla="*/ 76755 h 1173432"/>
                <a:gd name="connsiteX8" fmla="*/ 601093 w 1273071"/>
                <a:gd name="connsiteY8" fmla="*/ 70361 h 1173432"/>
                <a:gd name="connsiteX9" fmla="*/ 476402 w 1273071"/>
                <a:gd name="connsiteY9" fmla="*/ 79952 h 1173432"/>
                <a:gd name="connsiteX10" fmla="*/ 322936 w 1273071"/>
                <a:gd name="connsiteY10" fmla="*/ 102333 h 1173432"/>
                <a:gd name="connsiteX11" fmla="*/ 153484 w 1273071"/>
                <a:gd name="connsiteY11" fmla="*/ 143897 h 1173432"/>
                <a:gd name="connsiteX12" fmla="*/ 35188 w 1273071"/>
                <a:gd name="connsiteY12" fmla="*/ 201446 h 1173432"/>
                <a:gd name="connsiteX13" fmla="*/ 19 w 1273071"/>
                <a:gd name="connsiteY13" fmla="*/ 255799 h 1173432"/>
                <a:gd name="connsiteX14" fmla="*/ 38385 w 1273071"/>
                <a:gd name="connsiteY14" fmla="*/ 390081 h 1173432"/>
                <a:gd name="connsiteX15" fmla="*/ 86343 w 1273071"/>
                <a:gd name="connsiteY15" fmla="*/ 418856 h 1173432"/>
                <a:gd name="connsiteX16" fmla="*/ 150287 w 1273071"/>
                <a:gd name="connsiteY16" fmla="*/ 489194 h 1173432"/>
                <a:gd name="connsiteX17" fmla="*/ 230217 w 1273071"/>
                <a:gd name="connsiteY17" fmla="*/ 549941 h 1173432"/>
                <a:gd name="connsiteX18" fmla="*/ 358105 w 1273071"/>
                <a:gd name="connsiteY18" fmla="*/ 674632 h 1173432"/>
                <a:gd name="connsiteX19" fmla="*/ 482796 w 1273071"/>
                <a:gd name="connsiteY19" fmla="*/ 757759 h 1173432"/>
                <a:gd name="connsiteX20" fmla="*/ 565924 w 1273071"/>
                <a:gd name="connsiteY20" fmla="*/ 853676 h 1173432"/>
                <a:gd name="connsiteX21" fmla="*/ 613882 w 1273071"/>
                <a:gd name="connsiteY21" fmla="*/ 952789 h 1173432"/>
                <a:gd name="connsiteX22" fmla="*/ 626670 w 1273071"/>
                <a:gd name="connsiteY22" fmla="*/ 1048705 h 1173432"/>
                <a:gd name="connsiteX23" fmla="*/ 617079 w 1273071"/>
                <a:gd name="connsiteY23" fmla="*/ 1128635 h 1173432"/>
                <a:gd name="connsiteX24" fmla="*/ 633065 w 1273071"/>
                <a:gd name="connsiteY24" fmla="*/ 1173396 h 1173432"/>
                <a:gd name="connsiteX25" fmla="*/ 735375 w 1273071"/>
                <a:gd name="connsiteY25" fmla="*/ 1135029 h 1173432"/>
                <a:gd name="connsiteX26" fmla="*/ 812108 w 1273071"/>
                <a:gd name="connsiteY26" fmla="*/ 1071085 h 1173432"/>
                <a:gd name="connsiteX27" fmla="*/ 863263 w 1273071"/>
                <a:gd name="connsiteY27" fmla="*/ 959183 h 1173432"/>
                <a:gd name="connsiteX28" fmla="*/ 908024 w 1273071"/>
                <a:gd name="connsiteY28" fmla="*/ 888845 h 1173432"/>
                <a:gd name="connsiteX29" fmla="*/ 844080 w 1273071"/>
                <a:gd name="connsiteY29" fmla="*/ 776943 h 1173432"/>
                <a:gd name="connsiteX30" fmla="*/ 732178 w 1273071"/>
                <a:gd name="connsiteY30" fmla="*/ 677829 h 1173432"/>
                <a:gd name="connsiteX31" fmla="*/ 642656 w 1273071"/>
                <a:gd name="connsiteY31" fmla="*/ 588308 h 1173432"/>
                <a:gd name="connsiteX32" fmla="*/ 546740 w 1273071"/>
                <a:gd name="connsiteY32" fmla="*/ 447631 h 1173432"/>
                <a:gd name="connsiteX33" fmla="*/ 482796 w 1273071"/>
                <a:gd name="connsiteY33" fmla="*/ 380490 h 1173432"/>
                <a:gd name="connsiteX34" fmla="*/ 565924 w 1273071"/>
                <a:gd name="connsiteY34" fmla="*/ 431645 h 1173432"/>
                <a:gd name="connsiteX35" fmla="*/ 706600 w 1273071"/>
                <a:gd name="connsiteY35" fmla="*/ 415659 h 1173432"/>
                <a:gd name="connsiteX36" fmla="*/ 834489 w 1273071"/>
                <a:gd name="connsiteY36" fmla="*/ 402870 h 1173432"/>
                <a:gd name="connsiteX37" fmla="*/ 1058293 w 1273071"/>
                <a:gd name="connsiteY37" fmla="*/ 406067 h 1173432"/>
                <a:gd name="connsiteX38" fmla="*/ 1246928 w 1273071"/>
                <a:gd name="connsiteY38" fmla="*/ 386884 h 117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73071" h="1173432">
                  <a:moveTo>
                    <a:pt x="1246928" y="386884"/>
                  </a:moveTo>
                  <a:cubicBezTo>
                    <a:pt x="1281564" y="366102"/>
                    <a:pt x="1261848" y="321874"/>
                    <a:pt x="1266111" y="281376"/>
                  </a:cubicBezTo>
                  <a:cubicBezTo>
                    <a:pt x="1270374" y="240878"/>
                    <a:pt x="1274636" y="187059"/>
                    <a:pt x="1272505" y="143897"/>
                  </a:cubicBezTo>
                  <a:cubicBezTo>
                    <a:pt x="1270374" y="100735"/>
                    <a:pt x="1270374" y="46382"/>
                    <a:pt x="1253322" y="22403"/>
                  </a:cubicBezTo>
                  <a:cubicBezTo>
                    <a:pt x="1236270" y="-1576"/>
                    <a:pt x="1210160" y="22"/>
                    <a:pt x="1170195" y="22"/>
                  </a:cubicBezTo>
                  <a:cubicBezTo>
                    <a:pt x="1130230" y="22"/>
                    <a:pt x="1062556" y="11213"/>
                    <a:pt x="1013532" y="22403"/>
                  </a:cubicBezTo>
                  <a:cubicBezTo>
                    <a:pt x="964508" y="33593"/>
                    <a:pt x="919214" y="58105"/>
                    <a:pt x="876052" y="67164"/>
                  </a:cubicBezTo>
                  <a:cubicBezTo>
                    <a:pt x="832890" y="76223"/>
                    <a:pt x="800384" y="76222"/>
                    <a:pt x="754558" y="76755"/>
                  </a:cubicBezTo>
                  <a:cubicBezTo>
                    <a:pt x="708732" y="77288"/>
                    <a:pt x="647452" y="69828"/>
                    <a:pt x="601093" y="70361"/>
                  </a:cubicBezTo>
                  <a:cubicBezTo>
                    <a:pt x="554734" y="70894"/>
                    <a:pt x="522761" y="74623"/>
                    <a:pt x="476402" y="79952"/>
                  </a:cubicBezTo>
                  <a:cubicBezTo>
                    <a:pt x="430043" y="85281"/>
                    <a:pt x="376756" y="91676"/>
                    <a:pt x="322936" y="102333"/>
                  </a:cubicBezTo>
                  <a:cubicBezTo>
                    <a:pt x="269116" y="112990"/>
                    <a:pt x="201442" y="127378"/>
                    <a:pt x="153484" y="143897"/>
                  </a:cubicBezTo>
                  <a:cubicBezTo>
                    <a:pt x="105526" y="160416"/>
                    <a:pt x="60766" y="182796"/>
                    <a:pt x="35188" y="201446"/>
                  </a:cubicBezTo>
                  <a:cubicBezTo>
                    <a:pt x="9610" y="220096"/>
                    <a:pt x="-514" y="224360"/>
                    <a:pt x="19" y="255799"/>
                  </a:cubicBezTo>
                  <a:cubicBezTo>
                    <a:pt x="552" y="287238"/>
                    <a:pt x="23998" y="362905"/>
                    <a:pt x="38385" y="390081"/>
                  </a:cubicBezTo>
                  <a:cubicBezTo>
                    <a:pt x="52772" y="417257"/>
                    <a:pt x="67693" y="402337"/>
                    <a:pt x="86343" y="418856"/>
                  </a:cubicBezTo>
                  <a:cubicBezTo>
                    <a:pt x="104993" y="435375"/>
                    <a:pt x="126308" y="467347"/>
                    <a:pt x="150287" y="489194"/>
                  </a:cubicBezTo>
                  <a:cubicBezTo>
                    <a:pt x="174266" y="511042"/>
                    <a:pt x="195581" y="519035"/>
                    <a:pt x="230217" y="549941"/>
                  </a:cubicBezTo>
                  <a:cubicBezTo>
                    <a:pt x="264853" y="580847"/>
                    <a:pt x="316008" y="639996"/>
                    <a:pt x="358105" y="674632"/>
                  </a:cubicBezTo>
                  <a:cubicBezTo>
                    <a:pt x="400201" y="709268"/>
                    <a:pt x="448159" y="727918"/>
                    <a:pt x="482796" y="757759"/>
                  </a:cubicBezTo>
                  <a:cubicBezTo>
                    <a:pt x="517432" y="787600"/>
                    <a:pt x="544076" y="821171"/>
                    <a:pt x="565924" y="853676"/>
                  </a:cubicBezTo>
                  <a:cubicBezTo>
                    <a:pt x="587772" y="886181"/>
                    <a:pt x="603758" y="920284"/>
                    <a:pt x="613882" y="952789"/>
                  </a:cubicBezTo>
                  <a:cubicBezTo>
                    <a:pt x="624006" y="985294"/>
                    <a:pt x="626137" y="1019397"/>
                    <a:pt x="626670" y="1048705"/>
                  </a:cubicBezTo>
                  <a:cubicBezTo>
                    <a:pt x="627203" y="1078013"/>
                    <a:pt x="616013" y="1107853"/>
                    <a:pt x="617079" y="1128635"/>
                  </a:cubicBezTo>
                  <a:cubicBezTo>
                    <a:pt x="618145" y="1149417"/>
                    <a:pt x="613349" y="1172330"/>
                    <a:pt x="633065" y="1173396"/>
                  </a:cubicBezTo>
                  <a:cubicBezTo>
                    <a:pt x="652781" y="1174462"/>
                    <a:pt x="705535" y="1152081"/>
                    <a:pt x="735375" y="1135029"/>
                  </a:cubicBezTo>
                  <a:cubicBezTo>
                    <a:pt x="765215" y="1117977"/>
                    <a:pt x="790793" y="1100393"/>
                    <a:pt x="812108" y="1071085"/>
                  </a:cubicBezTo>
                  <a:cubicBezTo>
                    <a:pt x="833423" y="1041777"/>
                    <a:pt x="847277" y="989556"/>
                    <a:pt x="863263" y="959183"/>
                  </a:cubicBezTo>
                  <a:cubicBezTo>
                    <a:pt x="879249" y="928810"/>
                    <a:pt x="911221" y="919218"/>
                    <a:pt x="908024" y="888845"/>
                  </a:cubicBezTo>
                  <a:cubicBezTo>
                    <a:pt x="904827" y="858472"/>
                    <a:pt x="873388" y="812112"/>
                    <a:pt x="844080" y="776943"/>
                  </a:cubicBezTo>
                  <a:cubicBezTo>
                    <a:pt x="814772" y="741774"/>
                    <a:pt x="765748" y="709268"/>
                    <a:pt x="732178" y="677829"/>
                  </a:cubicBezTo>
                  <a:cubicBezTo>
                    <a:pt x="698608" y="646390"/>
                    <a:pt x="673562" y="626674"/>
                    <a:pt x="642656" y="588308"/>
                  </a:cubicBezTo>
                  <a:cubicBezTo>
                    <a:pt x="611750" y="549942"/>
                    <a:pt x="573383" y="482267"/>
                    <a:pt x="546740" y="447631"/>
                  </a:cubicBezTo>
                  <a:cubicBezTo>
                    <a:pt x="520097" y="412995"/>
                    <a:pt x="479599" y="383154"/>
                    <a:pt x="482796" y="380490"/>
                  </a:cubicBezTo>
                  <a:cubicBezTo>
                    <a:pt x="485993" y="377826"/>
                    <a:pt x="528623" y="425784"/>
                    <a:pt x="565924" y="431645"/>
                  </a:cubicBezTo>
                  <a:cubicBezTo>
                    <a:pt x="603225" y="437506"/>
                    <a:pt x="706600" y="415659"/>
                    <a:pt x="706600" y="415659"/>
                  </a:cubicBezTo>
                  <a:cubicBezTo>
                    <a:pt x="751361" y="410863"/>
                    <a:pt x="775873" y="404469"/>
                    <a:pt x="834489" y="402870"/>
                  </a:cubicBezTo>
                  <a:cubicBezTo>
                    <a:pt x="893104" y="401271"/>
                    <a:pt x="996481" y="407133"/>
                    <a:pt x="1058293" y="406067"/>
                  </a:cubicBezTo>
                  <a:cubicBezTo>
                    <a:pt x="1120105" y="405001"/>
                    <a:pt x="1212292" y="407666"/>
                    <a:pt x="1246928" y="38688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40000"/>
                    <a:lumOff val="60000"/>
                  </a:schemeClr>
                </a:gs>
                <a:gs pos="34000">
                  <a:schemeClr val="accent1">
                    <a:lumMod val="75000"/>
                  </a:schemeClr>
                </a:gs>
              </a:gsLst>
              <a:lin ang="4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Freeform 426"/>
            <p:cNvSpPr/>
            <p:nvPr/>
          </p:nvSpPr>
          <p:spPr>
            <a:xfrm>
              <a:off x="6311864" y="3797396"/>
              <a:ext cx="846905" cy="1209992"/>
            </a:xfrm>
            <a:custGeom>
              <a:avLst/>
              <a:gdLst>
                <a:gd name="connsiteX0" fmla="*/ 683616 w 846905"/>
                <a:gd name="connsiteY0" fmla="*/ 881 h 1209992"/>
                <a:gd name="connsiteX1" fmla="*/ 613277 w 846905"/>
                <a:gd name="connsiteY1" fmla="*/ 23261 h 1209992"/>
                <a:gd name="connsiteX2" fmla="*/ 552530 w 846905"/>
                <a:gd name="connsiteY2" fmla="*/ 74417 h 1209992"/>
                <a:gd name="connsiteX3" fmla="*/ 510967 w 846905"/>
                <a:gd name="connsiteY3" fmla="*/ 154347 h 1209992"/>
                <a:gd name="connsiteX4" fmla="*/ 482192 w 846905"/>
                <a:gd name="connsiteY4" fmla="*/ 243868 h 1209992"/>
                <a:gd name="connsiteX5" fmla="*/ 488586 w 846905"/>
                <a:gd name="connsiteY5" fmla="*/ 358968 h 1209992"/>
                <a:gd name="connsiteX6" fmla="*/ 507770 w 846905"/>
                <a:gd name="connsiteY6" fmla="*/ 422912 h 1209992"/>
                <a:gd name="connsiteX7" fmla="*/ 450220 w 846905"/>
                <a:gd name="connsiteY7" fmla="*/ 538011 h 1209992"/>
                <a:gd name="connsiteX8" fmla="*/ 440628 w 846905"/>
                <a:gd name="connsiteY8" fmla="*/ 643519 h 1209992"/>
                <a:gd name="connsiteX9" fmla="*/ 411853 w 846905"/>
                <a:gd name="connsiteY9" fmla="*/ 688280 h 1209992"/>
                <a:gd name="connsiteX10" fmla="*/ 309543 w 846905"/>
                <a:gd name="connsiteY10" fmla="*/ 768210 h 1209992"/>
                <a:gd name="connsiteX11" fmla="*/ 200838 w 846905"/>
                <a:gd name="connsiteY11" fmla="*/ 838548 h 1209992"/>
                <a:gd name="connsiteX12" fmla="*/ 124105 w 846905"/>
                <a:gd name="connsiteY12" fmla="*/ 905689 h 1209992"/>
                <a:gd name="connsiteX13" fmla="*/ 88936 w 846905"/>
                <a:gd name="connsiteY13" fmla="*/ 940859 h 1209992"/>
                <a:gd name="connsiteX14" fmla="*/ 12203 w 846905"/>
                <a:gd name="connsiteY14" fmla="*/ 1020789 h 1209992"/>
                <a:gd name="connsiteX15" fmla="*/ 2612 w 846905"/>
                <a:gd name="connsiteY15" fmla="*/ 1139085 h 1209992"/>
                <a:gd name="connsiteX16" fmla="*/ 9006 w 846905"/>
                <a:gd name="connsiteY16" fmla="*/ 1193438 h 1209992"/>
                <a:gd name="connsiteX17" fmla="*/ 92133 w 846905"/>
                <a:gd name="connsiteY17" fmla="*/ 1209424 h 1209992"/>
                <a:gd name="connsiteX18" fmla="*/ 108119 w 846905"/>
                <a:gd name="connsiteY18" fmla="*/ 1177452 h 1209992"/>
                <a:gd name="connsiteX19" fmla="*/ 140091 w 846905"/>
                <a:gd name="connsiteY19" fmla="*/ 1123099 h 1209992"/>
                <a:gd name="connsiteX20" fmla="*/ 124105 w 846905"/>
                <a:gd name="connsiteY20" fmla="*/ 1078338 h 1209992"/>
                <a:gd name="connsiteX21" fmla="*/ 149683 w 846905"/>
                <a:gd name="connsiteY21" fmla="*/ 1014394 h 1209992"/>
                <a:gd name="connsiteX22" fmla="*/ 258388 w 846905"/>
                <a:gd name="connsiteY22" fmla="*/ 979225 h 1209992"/>
                <a:gd name="connsiteX23" fmla="*/ 373487 w 846905"/>
                <a:gd name="connsiteY23" fmla="*/ 947253 h 1209992"/>
                <a:gd name="connsiteX24" fmla="*/ 514164 w 846905"/>
                <a:gd name="connsiteY24" fmla="*/ 899295 h 1209992"/>
                <a:gd name="connsiteX25" fmla="*/ 578108 w 846905"/>
                <a:gd name="connsiteY25" fmla="*/ 809773 h 1209992"/>
                <a:gd name="connsiteX26" fmla="*/ 651644 w 846905"/>
                <a:gd name="connsiteY26" fmla="*/ 662702 h 1209992"/>
                <a:gd name="connsiteX27" fmla="*/ 709193 w 846905"/>
                <a:gd name="connsiteY27" fmla="*/ 550800 h 1209992"/>
                <a:gd name="connsiteX28" fmla="*/ 757151 w 846905"/>
                <a:gd name="connsiteY28" fmla="*/ 406926 h 1209992"/>
                <a:gd name="connsiteX29" fmla="*/ 795518 w 846905"/>
                <a:gd name="connsiteY29" fmla="*/ 243868 h 1209992"/>
                <a:gd name="connsiteX30" fmla="*/ 846673 w 846905"/>
                <a:gd name="connsiteY30" fmla="*/ 167135 h 1209992"/>
                <a:gd name="connsiteX31" fmla="*/ 811504 w 846905"/>
                <a:gd name="connsiteY31" fmla="*/ 36050 h 1209992"/>
                <a:gd name="connsiteX32" fmla="*/ 744363 w 846905"/>
                <a:gd name="connsiteY32" fmla="*/ 7275 h 1209992"/>
                <a:gd name="connsiteX33" fmla="*/ 683616 w 846905"/>
                <a:gd name="connsiteY33" fmla="*/ 881 h 1209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46905" h="1209992">
                  <a:moveTo>
                    <a:pt x="683616" y="881"/>
                  </a:moveTo>
                  <a:cubicBezTo>
                    <a:pt x="661768" y="3545"/>
                    <a:pt x="635125" y="11005"/>
                    <a:pt x="613277" y="23261"/>
                  </a:cubicBezTo>
                  <a:cubicBezTo>
                    <a:pt x="591429" y="35517"/>
                    <a:pt x="569582" y="52569"/>
                    <a:pt x="552530" y="74417"/>
                  </a:cubicBezTo>
                  <a:cubicBezTo>
                    <a:pt x="535478" y="96265"/>
                    <a:pt x="522690" y="126105"/>
                    <a:pt x="510967" y="154347"/>
                  </a:cubicBezTo>
                  <a:cubicBezTo>
                    <a:pt x="499244" y="182589"/>
                    <a:pt x="485922" y="209765"/>
                    <a:pt x="482192" y="243868"/>
                  </a:cubicBezTo>
                  <a:cubicBezTo>
                    <a:pt x="478462" y="277971"/>
                    <a:pt x="484323" y="329128"/>
                    <a:pt x="488586" y="358968"/>
                  </a:cubicBezTo>
                  <a:cubicBezTo>
                    <a:pt x="492849" y="388808"/>
                    <a:pt x="514164" y="393072"/>
                    <a:pt x="507770" y="422912"/>
                  </a:cubicBezTo>
                  <a:cubicBezTo>
                    <a:pt x="501376" y="452753"/>
                    <a:pt x="461410" y="501243"/>
                    <a:pt x="450220" y="538011"/>
                  </a:cubicBezTo>
                  <a:cubicBezTo>
                    <a:pt x="439030" y="574779"/>
                    <a:pt x="447022" y="618474"/>
                    <a:pt x="440628" y="643519"/>
                  </a:cubicBezTo>
                  <a:cubicBezTo>
                    <a:pt x="434233" y="668564"/>
                    <a:pt x="433701" y="667498"/>
                    <a:pt x="411853" y="688280"/>
                  </a:cubicBezTo>
                  <a:cubicBezTo>
                    <a:pt x="390005" y="709062"/>
                    <a:pt x="344712" y="743165"/>
                    <a:pt x="309543" y="768210"/>
                  </a:cubicBezTo>
                  <a:cubicBezTo>
                    <a:pt x="274374" y="793255"/>
                    <a:pt x="231744" y="815635"/>
                    <a:pt x="200838" y="838548"/>
                  </a:cubicBezTo>
                  <a:cubicBezTo>
                    <a:pt x="169932" y="861461"/>
                    <a:pt x="142755" y="888637"/>
                    <a:pt x="124105" y="905689"/>
                  </a:cubicBezTo>
                  <a:cubicBezTo>
                    <a:pt x="105455" y="922741"/>
                    <a:pt x="107586" y="921676"/>
                    <a:pt x="88936" y="940859"/>
                  </a:cubicBezTo>
                  <a:cubicBezTo>
                    <a:pt x="70286" y="960042"/>
                    <a:pt x="26590" y="987751"/>
                    <a:pt x="12203" y="1020789"/>
                  </a:cubicBezTo>
                  <a:cubicBezTo>
                    <a:pt x="-2184" y="1053827"/>
                    <a:pt x="3145" y="1110310"/>
                    <a:pt x="2612" y="1139085"/>
                  </a:cubicBezTo>
                  <a:cubicBezTo>
                    <a:pt x="2079" y="1167860"/>
                    <a:pt x="-5914" y="1181715"/>
                    <a:pt x="9006" y="1193438"/>
                  </a:cubicBezTo>
                  <a:cubicBezTo>
                    <a:pt x="23926" y="1205161"/>
                    <a:pt x="75614" y="1212088"/>
                    <a:pt x="92133" y="1209424"/>
                  </a:cubicBezTo>
                  <a:cubicBezTo>
                    <a:pt x="108652" y="1206760"/>
                    <a:pt x="100126" y="1191840"/>
                    <a:pt x="108119" y="1177452"/>
                  </a:cubicBezTo>
                  <a:cubicBezTo>
                    <a:pt x="116112" y="1163064"/>
                    <a:pt x="137427" y="1139618"/>
                    <a:pt x="140091" y="1123099"/>
                  </a:cubicBezTo>
                  <a:cubicBezTo>
                    <a:pt x="142755" y="1106580"/>
                    <a:pt x="122506" y="1096455"/>
                    <a:pt x="124105" y="1078338"/>
                  </a:cubicBezTo>
                  <a:cubicBezTo>
                    <a:pt x="125704" y="1060221"/>
                    <a:pt x="127303" y="1030913"/>
                    <a:pt x="149683" y="1014394"/>
                  </a:cubicBezTo>
                  <a:cubicBezTo>
                    <a:pt x="172063" y="997875"/>
                    <a:pt x="221087" y="990415"/>
                    <a:pt x="258388" y="979225"/>
                  </a:cubicBezTo>
                  <a:cubicBezTo>
                    <a:pt x="295689" y="968035"/>
                    <a:pt x="330858" y="960575"/>
                    <a:pt x="373487" y="947253"/>
                  </a:cubicBezTo>
                  <a:cubicBezTo>
                    <a:pt x="416116" y="933931"/>
                    <a:pt x="480061" y="922208"/>
                    <a:pt x="514164" y="899295"/>
                  </a:cubicBezTo>
                  <a:cubicBezTo>
                    <a:pt x="548267" y="876382"/>
                    <a:pt x="555195" y="849205"/>
                    <a:pt x="578108" y="809773"/>
                  </a:cubicBezTo>
                  <a:cubicBezTo>
                    <a:pt x="601021" y="770341"/>
                    <a:pt x="629797" y="705864"/>
                    <a:pt x="651644" y="662702"/>
                  </a:cubicBezTo>
                  <a:cubicBezTo>
                    <a:pt x="673491" y="619540"/>
                    <a:pt x="691609" y="593429"/>
                    <a:pt x="709193" y="550800"/>
                  </a:cubicBezTo>
                  <a:cubicBezTo>
                    <a:pt x="726778" y="508171"/>
                    <a:pt x="742764" y="458081"/>
                    <a:pt x="757151" y="406926"/>
                  </a:cubicBezTo>
                  <a:cubicBezTo>
                    <a:pt x="771538" y="355771"/>
                    <a:pt x="780598" y="283833"/>
                    <a:pt x="795518" y="243868"/>
                  </a:cubicBezTo>
                  <a:cubicBezTo>
                    <a:pt x="810438" y="203903"/>
                    <a:pt x="844009" y="201771"/>
                    <a:pt x="846673" y="167135"/>
                  </a:cubicBezTo>
                  <a:cubicBezTo>
                    <a:pt x="849337" y="132499"/>
                    <a:pt x="828556" y="62693"/>
                    <a:pt x="811504" y="36050"/>
                  </a:cubicBezTo>
                  <a:cubicBezTo>
                    <a:pt x="794452" y="9407"/>
                    <a:pt x="768342" y="12604"/>
                    <a:pt x="744363" y="7275"/>
                  </a:cubicBezTo>
                  <a:cubicBezTo>
                    <a:pt x="720384" y="1946"/>
                    <a:pt x="705464" y="-1783"/>
                    <a:pt x="683616" y="88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40000"/>
                    <a:lumOff val="60000"/>
                  </a:schemeClr>
                </a:gs>
                <a:gs pos="64000">
                  <a:schemeClr val="accent1">
                    <a:lumMod val="7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B7943FE-5ACA-4D49-B86A-9C786B9DD70D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420" name="TextBox 419"/>
          <p:cNvSpPr txBox="1"/>
          <p:nvPr/>
        </p:nvSpPr>
        <p:spPr>
          <a:xfrm>
            <a:off x="1105937" y="926068"/>
            <a:ext cx="2628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Population dynamics</a:t>
            </a:r>
            <a:endParaRPr lang="en-US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1" name="TextBox 420"/>
          <p:cNvSpPr txBox="1"/>
          <p:nvPr/>
        </p:nvSpPr>
        <p:spPr>
          <a:xfrm>
            <a:off x="5570242" y="926068"/>
            <a:ext cx="2810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Business payoff analysis</a:t>
            </a:r>
            <a:endParaRPr lang="en-US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084038" y="4687130"/>
            <a:ext cx="725962" cy="1213904"/>
            <a:chOff x="3084038" y="4687130"/>
            <a:chExt cx="725962" cy="1213904"/>
          </a:xfrm>
        </p:grpSpPr>
        <p:grpSp>
          <p:nvGrpSpPr>
            <p:cNvPr id="285" name="Group 284"/>
            <p:cNvGrpSpPr/>
            <p:nvPr/>
          </p:nvGrpSpPr>
          <p:grpSpPr>
            <a:xfrm>
              <a:off x="3084038" y="4687130"/>
              <a:ext cx="725962" cy="1213904"/>
              <a:chOff x="3084038" y="4714987"/>
              <a:chExt cx="725962" cy="1213904"/>
            </a:xfrm>
          </p:grpSpPr>
          <p:pic>
            <p:nvPicPr>
              <p:cNvPr id="326" name="Picture 24" descr="C:\Users\dliao\Documents\My Notebook\Physics\Princeton PhD Candidate\PSOC 2010-04 Baltimore\EGTPrimitives\Flask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84038" y="4714987"/>
                <a:ext cx="725962" cy="12139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8" name="Oval 327"/>
              <p:cNvSpPr/>
              <p:nvPr/>
            </p:nvSpPr>
            <p:spPr>
              <a:xfrm>
                <a:off x="3422988" y="5682195"/>
                <a:ext cx="84729" cy="84729"/>
              </a:xfrm>
              <a:prstGeom prst="ellipse">
                <a:avLst/>
              </a:prstGeom>
              <a:gradFill flip="none" rotWithShape="1">
                <a:gsLst>
                  <a:gs pos="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5" name="Oval 334"/>
              <p:cNvSpPr/>
              <p:nvPr/>
            </p:nvSpPr>
            <p:spPr>
              <a:xfrm>
                <a:off x="3488189" y="5512228"/>
                <a:ext cx="84729" cy="84729"/>
              </a:xfrm>
              <a:prstGeom prst="ellipse">
                <a:avLst/>
              </a:prstGeom>
              <a:gradFill flip="none" rotWithShape="1">
                <a:gsLst>
                  <a:gs pos="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6" name="Oval 335"/>
              <p:cNvSpPr/>
              <p:nvPr/>
            </p:nvSpPr>
            <p:spPr>
              <a:xfrm>
                <a:off x="3343639" y="5378176"/>
                <a:ext cx="84729" cy="84729"/>
              </a:xfrm>
              <a:prstGeom prst="ellipse">
                <a:avLst/>
              </a:prstGeom>
              <a:gradFill flip="none" rotWithShape="1">
                <a:gsLst>
                  <a:gs pos="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7" name="Oval 336"/>
              <p:cNvSpPr/>
              <p:nvPr/>
            </p:nvSpPr>
            <p:spPr>
              <a:xfrm>
                <a:off x="3355074" y="5592893"/>
                <a:ext cx="84729" cy="84729"/>
              </a:xfrm>
              <a:prstGeom prst="ellipse">
                <a:avLst/>
              </a:prstGeom>
              <a:gradFill flip="none" rotWithShape="1">
                <a:gsLst>
                  <a:gs pos="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8" name="Oval 337"/>
              <p:cNvSpPr/>
              <p:nvPr/>
            </p:nvSpPr>
            <p:spPr>
              <a:xfrm>
                <a:off x="3485086" y="5390355"/>
                <a:ext cx="84729" cy="84729"/>
              </a:xfrm>
              <a:prstGeom prst="ellipse">
                <a:avLst/>
              </a:prstGeom>
              <a:gradFill flip="none" rotWithShape="1">
                <a:gsLst>
                  <a:gs pos="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9" name="Oval 338"/>
              <p:cNvSpPr/>
              <p:nvPr/>
            </p:nvSpPr>
            <p:spPr>
              <a:xfrm>
                <a:off x="3252247" y="5422958"/>
                <a:ext cx="84729" cy="84729"/>
              </a:xfrm>
              <a:prstGeom prst="ellipse">
                <a:avLst/>
              </a:prstGeom>
              <a:gradFill flip="none" rotWithShape="1">
                <a:gsLst>
                  <a:gs pos="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0" name="Oval 339"/>
              <p:cNvSpPr/>
              <p:nvPr/>
            </p:nvSpPr>
            <p:spPr>
              <a:xfrm>
                <a:off x="3421359" y="5331674"/>
                <a:ext cx="84729" cy="84729"/>
              </a:xfrm>
              <a:prstGeom prst="ellipse">
                <a:avLst/>
              </a:prstGeom>
              <a:gradFill flip="none" rotWithShape="1">
                <a:gsLst>
                  <a:gs pos="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1" name="Oval 340"/>
              <p:cNvSpPr/>
              <p:nvPr/>
            </p:nvSpPr>
            <p:spPr>
              <a:xfrm>
                <a:off x="3251981" y="5254829"/>
                <a:ext cx="84729" cy="84729"/>
              </a:xfrm>
              <a:prstGeom prst="ellipse">
                <a:avLst/>
              </a:prstGeom>
              <a:gradFill flip="none" rotWithShape="1">
                <a:gsLst>
                  <a:gs pos="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2" name="Oval 341"/>
              <p:cNvSpPr/>
              <p:nvPr/>
            </p:nvSpPr>
            <p:spPr>
              <a:xfrm>
                <a:off x="3416307" y="5243661"/>
                <a:ext cx="84729" cy="84729"/>
              </a:xfrm>
              <a:prstGeom prst="ellipse">
                <a:avLst/>
              </a:prstGeom>
              <a:gradFill flip="none" rotWithShape="1">
                <a:gsLst>
                  <a:gs pos="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5" name="Oval 344"/>
              <p:cNvSpPr/>
              <p:nvPr/>
            </p:nvSpPr>
            <p:spPr>
              <a:xfrm>
                <a:off x="3502458" y="5251638"/>
                <a:ext cx="84729" cy="84729"/>
              </a:xfrm>
              <a:prstGeom prst="ellipse">
                <a:avLst/>
              </a:prstGeom>
              <a:gradFill flip="none" rotWithShape="1">
                <a:gsLst>
                  <a:gs pos="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6" name="Oval 345"/>
              <p:cNvSpPr/>
              <p:nvPr/>
            </p:nvSpPr>
            <p:spPr>
              <a:xfrm>
                <a:off x="3526196" y="5097285"/>
                <a:ext cx="84729" cy="84729"/>
              </a:xfrm>
              <a:prstGeom prst="ellipse">
                <a:avLst/>
              </a:prstGeom>
              <a:gradFill flip="none" rotWithShape="1">
                <a:gsLst>
                  <a:gs pos="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47" name="Oval 346"/>
              <p:cNvSpPr/>
              <p:nvPr/>
            </p:nvSpPr>
            <p:spPr>
              <a:xfrm>
                <a:off x="3428616" y="5454553"/>
                <a:ext cx="84729" cy="84729"/>
              </a:xfrm>
              <a:prstGeom prst="ellipse">
                <a:avLst/>
              </a:prstGeom>
              <a:gradFill flip="none" rotWithShape="1">
                <a:gsLst>
                  <a:gs pos="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5" name="Oval 354"/>
              <p:cNvSpPr/>
              <p:nvPr/>
            </p:nvSpPr>
            <p:spPr>
              <a:xfrm>
                <a:off x="3338259" y="5172326"/>
                <a:ext cx="84729" cy="84729"/>
              </a:xfrm>
              <a:prstGeom prst="ellipse">
                <a:avLst/>
              </a:prstGeom>
              <a:gradFill flip="none" rotWithShape="1">
                <a:gsLst>
                  <a:gs pos="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6" name="Oval 355"/>
              <p:cNvSpPr/>
              <p:nvPr/>
            </p:nvSpPr>
            <p:spPr>
              <a:xfrm>
                <a:off x="3246620" y="5159289"/>
                <a:ext cx="84729" cy="84729"/>
              </a:xfrm>
              <a:prstGeom prst="ellipse">
                <a:avLst/>
              </a:prstGeom>
              <a:gradFill flip="none" rotWithShape="1">
                <a:gsLst>
                  <a:gs pos="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57" name="Oval 356"/>
              <p:cNvSpPr/>
              <p:nvPr/>
            </p:nvSpPr>
            <p:spPr>
              <a:xfrm>
                <a:off x="3405387" y="5116409"/>
                <a:ext cx="84729" cy="84729"/>
              </a:xfrm>
              <a:prstGeom prst="ellipse">
                <a:avLst/>
              </a:prstGeom>
              <a:gradFill flip="none" rotWithShape="1">
                <a:gsLst>
                  <a:gs pos="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61" name="Oval 360"/>
              <p:cNvSpPr/>
              <p:nvPr/>
            </p:nvSpPr>
            <p:spPr>
              <a:xfrm>
                <a:off x="3509066" y="5669554"/>
                <a:ext cx="84729" cy="84729"/>
              </a:xfrm>
              <a:prstGeom prst="ellipse">
                <a:avLst/>
              </a:prstGeom>
              <a:gradFill flip="none" rotWithShape="1">
                <a:gsLst>
                  <a:gs pos="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62" name="Oval 361"/>
              <p:cNvSpPr/>
              <p:nvPr/>
            </p:nvSpPr>
            <p:spPr>
              <a:xfrm>
                <a:off x="3397438" y="5534031"/>
                <a:ext cx="84729" cy="84729"/>
              </a:xfrm>
              <a:prstGeom prst="ellipse">
                <a:avLst/>
              </a:prstGeom>
              <a:gradFill flip="none" rotWithShape="1">
                <a:gsLst>
                  <a:gs pos="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63" name="Oval 362"/>
              <p:cNvSpPr/>
              <p:nvPr/>
            </p:nvSpPr>
            <p:spPr>
              <a:xfrm>
                <a:off x="3332875" y="5672635"/>
                <a:ext cx="84729" cy="84729"/>
              </a:xfrm>
              <a:prstGeom prst="ellipse">
                <a:avLst/>
              </a:prstGeom>
              <a:gradFill flip="none" rotWithShape="1">
                <a:gsLst>
                  <a:gs pos="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67" name="Oval 366"/>
              <p:cNvSpPr/>
              <p:nvPr/>
            </p:nvSpPr>
            <p:spPr>
              <a:xfrm>
                <a:off x="3542486" y="5588245"/>
                <a:ext cx="84729" cy="84729"/>
              </a:xfrm>
              <a:prstGeom prst="ellipse">
                <a:avLst/>
              </a:prstGeom>
              <a:gradFill flip="none" rotWithShape="1">
                <a:gsLst>
                  <a:gs pos="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68" name="Oval 367"/>
              <p:cNvSpPr/>
              <p:nvPr/>
            </p:nvSpPr>
            <p:spPr>
              <a:xfrm>
                <a:off x="3544822" y="5454552"/>
                <a:ext cx="84729" cy="84729"/>
              </a:xfrm>
              <a:prstGeom prst="ellipse">
                <a:avLst/>
              </a:prstGeom>
              <a:gradFill flip="none" rotWithShape="1">
                <a:gsLst>
                  <a:gs pos="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72" name="Oval 371"/>
              <p:cNvSpPr/>
              <p:nvPr/>
            </p:nvSpPr>
            <p:spPr>
              <a:xfrm>
                <a:off x="3270345" y="5598262"/>
                <a:ext cx="84729" cy="84729"/>
              </a:xfrm>
              <a:prstGeom prst="ellipse">
                <a:avLst/>
              </a:prstGeom>
              <a:gradFill flip="none" rotWithShape="1">
                <a:gsLst>
                  <a:gs pos="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73" name="Oval 372"/>
              <p:cNvSpPr/>
              <p:nvPr/>
            </p:nvSpPr>
            <p:spPr>
              <a:xfrm>
                <a:off x="3547454" y="5332182"/>
                <a:ext cx="84729" cy="84729"/>
              </a:xfrm>
              <a:prstGeom prst="ellipse">
                <a:avLst/>
              </a:prstGeom>
              <a:gradFill flip="none" rotWithShape="1">
                <a:gsLst>
                  <a:gs pos="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74" name="Oval 373"/>
              <p:cNvSpPr/>
              <p:nvPr/>
            </p:nvSpPr>
            <p:spPr>
              <a:xfrm>
                <a:off x="3263145" y="5516808"/>
                <a:ext cx="84729" cy="84729"/>
              </a:xfrm>
              <a:prstGeom prst="ellipse">
                <a:avLst/>
              </a:prstGeom>
              <a:gradFill flip="none" rotWithShape="1">
                <a:gsLst>
                  <a:gs pos="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75" name="Oval 374"/>
              <p:cNvSpPr/>
              <p:nvPr/>
            </p:nvSpPr>
            <p:spPr>
              <a:xfrm>
                <a:off x="3258957" y="5339558"/>
                <a:ext cx="84729" cy="84729"/>
              </a:xfrm>
              <a:prstGeom prst="ellipse">
                <a:avLst/>
              </a:prstGeom>
              <a:gradFill flip="none" rotWithShape="1">
                <a:gsLst>
                  <a:gs pos="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76" name="Oval 375"/>
              <p:cNvSpPr/>
              <p:nvPr/>
            </p:nvSpPr>
            <p:spPr>
              <a:xfrm>
                <a:off x="3566277" y="5182014"/>
                <a:ext cx="84729" cy="84729"/>
              </a:xfrm>
              <a:prstGeom prst="ellipse">
                <a:avLst/>
              </a:prstGeom>
              <a:gradFill flip="none" rotWithShape="1">
                <a:gsLst>
                  <a:gs pos="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77" name="Oval 376"/>
              <p:cNvSpPr/>
              <p:nvPr/>
            </p:nvSpPr>
            <p:spPr>
              <a:xfrm>
                <a:off x="3338258" y="5290285"/>
                <a:ext cx="84729" cy="84729"/>
              </a:xfrm>
              <a:prstGeom prst="ellipse">
                <a:avLst/>
              </a:prstGeom>
              <a:gradFill flip="none" rotWithShape="1">
                <a:gsLst>
                  <a:gs pos="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78" name="Oval 377"/>
              <p:cNvSpPr/>
              <p:nvPr/>
            </p:nvSpPr>
            <p:spPr>
              <a:xfrm>
                <a:off x="3293393" y="5076186"/>
                <a:ext cx="84729" cy="84729"/>
              </a:xfrm>
              <a:prstGeom prst="ellipse">
                <a:avLst/>
              </a:prstGeom>
              <a:gradFill flip="none" rotWithShape="1">
                <a:gsLst>
                  <a:gs pos="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79" name="Oval 378"/>
              <p:cNvSpPr/>
              <p:nvPr/>
            </p:nvSpPr>
            <p:spPr>
              <a:xfrm>
                <a:off x="3238314" y="5007337"/>
                <a:ext cx="84729" cy="84729"/>
              </a:xfrm>
              <a:prstGeom prst="ellipse">
                <a:avLst/>
              </a:prstGeom>
              <a:gradFill flip="none" rotWithShape="1">
                <a:gsLst>
                  <a:gs pos="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80" name="Oval 379"/>
              <p:cNvSpPr/>
              <p:nvPr/>
            </p:nvSpPr>
            <p:spPr>
              <a:xfrm>
                <a:off x="3463068" y="5038738"/>
                <a:ext cx="84729" cy="84729"/>
              </a:xfrm>
              <a:prstGeom prst="ellipse">
                <a:avLst/>
              </a:prstGeom>
              <a:gradFill flip="none" rotWithShape="1">
                <a:gsLst>
                  <a:gs pos="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81" name="Oval 380"/>
              <p:cNvSpPr/>
              <p:nvPr/>
            </p:nvSpPr>
            <p:spPr>
              <a:xfrm>
                <a:off x="3550897" y="5008148"/>
                <a:ext cx="84729" cy="84729"/>
              </a:xfrm>
              <a:prstGeom prst="ellipse">
                <a:avLst/>
              </a:prstGeom>
              <a:gradFill flip="none" rotWithShape="1">
                <a:gsLst>
                  <a:gs pos="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82" name="Oval 381"/>
              <p:cNvSpPr/>
              <p:nvPr/>
            </p:nvSpPr>
            <p:spPr>
              <a:xfrm>
                <a:off x="3566276" y="4920969"/>
                <a:ext cx="84729" cy="84729"/>
              </a:xfrm>
              <a:prstGeom prst="ellipse">
                <a:avLst/>
              </a:prstGeom>
              <a:gradFill flip="none" rotWithShape="1">
                <a:gsLst>
                  <a:gs pos="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83" name="Oval 382"/>
              <p:cNvSpPr/>
              <p:nvPr/>
            </p:nvSpPr>
            <p:spPr>
              <a:xfrm>
                <a:off x="3568707" y="5396061"/>
                <a:ext cx="84729" cy="84729"/>
              </a:xfrm>
              <a:prstGeom prst="ellipse">
                <a:avLst/>
              </a:prstGeom>
              <a:gradFill flip="none" rotWithShape="1">
                <a:gsLst>
                  <a:gs pos="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84" name="Oval 383"/>
              <p:cNvSpPr/>
              <p:nvPr/>
            </p:nvSpPr>
            <p:spPr>
              <a:xfrm>
                <a:off x="3378339" y="5017044"/>
                <a:ext cx="84729" cy="84729"/>
              </a:xfrm>
              <a:prstGeom prst="ellipse">
                <a:avLst/>
              </a:prstGeom>
              <a:gradFill flip="none" rotWithShape="1">
                <a:gsLst>
                  <a:gs pos="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85" name="Oval 384"/>
              <p:cNvSpPr/>
              <p:nvPr/>
            </p:nvSpPr>
            <p:spPr>
              <a:xfrm>
                <a:off x="3308141" y="4980539"/>
                <a:ext cx="84729" cy="84729"/>
              </a:xfrm>
              <a:prstGeom prst="ellipse">
                <a:avLst/>
              </a:prstGeom>
              <a:gradFill flip="none" rotWithShape="1">
                <a:gsLst>
                  <a:gs pos="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3" name="Oval 422"/>
              <p:cNvSpPr/>
              <p:nvPr/>
            </p:nvSpPr>
            <p:spPr>
              <a:xfrm>
                <a:off x="3488188" y="4944730"/>
                <a:ext cx="84729" cy="84729"/>
              </a:xfrm>
              <a:prstGeom prst="ellipse">
                <a:avLst/>
              </a:prstGeom>
              <a:gradFill flip="none" rotWithShape="1">
                <a:gsLst>
                  <a:gs pos="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24" name="Oval 423"/>
              <p:cNvSpPr/>
              <p:nvPr/>
            </p:nvSpPr>
            <p:spPr>
              <a:xfrm>
                <a:off x="3405561" y="4909023"/>
                <a:ext cx="84729" cy="84729"/>
              </a:xfrm>
              <a:prstGeom prst="ellipse">
                <a:avLst/>
              </a:prstGeom>
              <a:gradFill flip="none" rotWithShape="1">
                <a:gsLst>
                  <a:gs pos="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30" name="Oval 429"/>
              <p:cNvSpPr/>
              <p:nvPr/>
            </p:nvSpPr>
            <p:spPr>
              <a:xfrm>
                <a:off x="3325501" y="4891257"/>
                <a:ext cx="84729" cy="84729"/>
              </a:xfrm>
              <a:prstGeom prst="ellipse">
                <a:avLst/>
              </a:prstGeom>
              <a:gradFill flip="none" rotWithShape="1">
                <a:gsLst>
                  <a:gs pos="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31" name="Oval 430"/>
              <p:cNvSpPr/>
              <p:nvPr/>
            </p:nvSpPr>
            <p:spPr>
              <a:xfrm>
                <a:off x="3238912" y="4916208"/>
                <a:ext cx="84729" cy="84729"/>
              </a:xfrm>
              <a:prstGeom prst="ellipse">
                <a:avLst/>
              </a:prstGeom>
              <a:gradFill flip="none" rotWithShape="1">
                <a:gsLst>
                  <a:gs pos="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32" name="Oval 431"/>
              <p:cNvSpPr/>
              <p:nvPr/>
            </p:nvSpPr>
            <p:spPr>
              <a:xfrm>
                <a:off x="3482167" y="4858183"/>
                <a:ext cx="84729" cy="84729"/>
              </a:xfrm>
              <a:prstGeom prst="ellipse">
                <a:avLst/>
              </a:prstGeom>
              <a:gradFill flip="none" rotWithShape="1">
                <a:gsLst>
                  <a:gs pos="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33" name="Oval 432"/>
              <p:cNvSpPr/>
              <p:nvPr/>
            </p:nvSpPr>
            <p:spPr>
              <a:xfrm>
                <a:off x="3566275" y="4821226"/>
                <a:ext cx="84729" cy="84729"/>
              </a:xfrm>
              <a:prstGeom prst="ellipse">
                <a:avLst/>
              </a:prstGeom>
              <a:gradFill flip="none" rotWithShape="1">
                <a:gsLst>
                  <a:gs pos="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34" name="Oval 433"/>
              <p:cNvSpPr/>
              <p:nvPr/>
            </p:nvSpPr>
            <p:spPr>
              <a:xfrm>
                <a:off x="3270519" y="4832543"/>
                <a:ext cx="84729" cy="84729"/>
              </a:xfrm>
              <a:prstGeom prst="ellipse">
                <a:avLst/>
              </a:prstGeom>
              <a:gradFill flip="none" rotWithShape="1">
                <a:gsLst>
                  <a:gs pos="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435" name="Oval 434"/>
            <p:cNvSpPr/>
            <p:nvPr/>
          </p:nvSpPr>
          <p:spPr>
            <a:xfrm>
              <a:off x="3480448" y="5133564"/>
              <a:ext cx="84729" cy="8472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6" name="Oval 435"/>
            <p:cNvSpPr/>
            <p:nvPr/>
          </p:nvSpPr>
          <p:spPr>
            <a:xfrm>
              <a:off x="3336630" y="5442597"/>
              <a:ext cx="84729" cy="8472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37" name="Oval 436"/>
            <p:cNvSpPr/>
            <p:nvPr/>
          </p:nvSpPr>
          <p:spPr>
            <a:xfrm>
              <a:off x="3457757" y="5570405"/>
              <a:ext cx="84729" cy="8472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561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repeatCount="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repeatCount="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repeatCount="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98057" y="780420"/>
            <a:ext cx="5699413" cy="5798038"/>
            <a:chOff x="2648878" y="1427144"/>
            <a:chExt cx="4184308" cy="4256715"/>
          </a:xfrm>
        </p:grpSpPr>
        <p:grpSp>
          <p:nvGrpSpPr>
            <p:cNvPr id="40" name="Group 39"/>
            <p:cNvGrpSpPr/>
            <p:nvPr/>
          </p:nvGrpSpPr>
          <p:grpSpPr>
            <a:xfrm>
              <a:off x="2819400" y="1643347"/>
              <a:ext cx="3856940" cy="3857341"/>
              <a:chOff x="2819400" y="1643347"/>
              <a:chExt cx="3856940" cy="3857341"/>
            </a:xfrm>
          </p:grpSpPr>
          <p:sp>
            <p:nvSpPr>
              <p:cNvPr id="425" name="Oval 424"/>
              <p:cNvSpPr/>
              <p:nvPr/>
            </p:nvSpPr>
            <p:spPr>
              <a:xfrm>
                <a:off x="2824278" y="1643347"/>
                <a:ext cx="3852062" cy="3852062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19400" y="1648626"/>
                <a:ext cx="2901466" cy="3852062"/>
              </a:xfrm>
              <a:custGeom>
                <a:avLst/>
                <a:gdLst>
                  <a:gd name="connsiteX0" fmla="*/ 1926031 w 2901466"/>
                  <a:gd name="connsiteY0" fmla="*/ 0 h 3852062"/>
                  <a:gd name="connsiteX1" fmla="*/ 2000172 w 2901466"/>
                  <a:gd name="connsiteY1" fmla="*/ 3744 h 3852062"/>
                  <a:gd name="connsiteX2" fmla="*/ 2206142 w 2901466"/>
                  <a:gd name="connsiteY2" fmla="*/ 41185 h 3852062"/>
                  <a:gd name="connsiteX3" fmla="*/ 2484120 w 2901466"/>
                  <a:gd name="connsiteY3" fmla="*/ 180174 h 3852062"/>
                  <a:gd name="connsiteX4" fmla="*/ 2710891 w 2901466"/>
                  <a:gd name="connsiteY4" fmla="*/ 406945 h 3852062"/>
                  <a:gd name="connsiteX5" fmla="*/ 2827934 w 2901466"/>
                  <a:gd name="connsiteY5" fmla="*/ 597140 h 3852062"/>
                  <a:gd name="connsiteX6" fmla="*/ 2901086 w 2901466"/>
                  <a:gd name="connsiteY6" fmla="*/ 933640 h 3852062"/>
                  <a:gd name="connsiteX7" fmla="*/ 2849880 w 2901466"/>
                  <a:gd name="connsiteY7" fmla="*/ 1292084 h 3852062"/>
                  <a:gd name="connsiteX8" fmla="*/ 2710891 w 2901466"/>
                  <a:gd name="connsiteY8" fmla="*/ 1548116 h 3852062"/>
                  <a:gd name="connsiteX9" fmla="*/ 2440229 w 2901466"/>
                  <a:gd name="connsiteY9" fmla="*/ 1811464 h 3852062"/>
                  <a:gd name="connsiteX10" fmla="*/ 1979371 w 2901466"/>
                  <a:gd name="connsiteY10" fmla="*/ 1943137 h 3852062"/>
                  <a:gd name="connsiteX11" fmla="*/ 1701394 w 2901466"/>
                  <a:gd name="connsiteY11" fmla="*/ 1957768 h 3852062"/>
                  <a:gd name="connsiteX12" fmla="*/ 1489253 w 2901466"/>
                  <a:gd name="connsiteY12" fmla="*/ 2045550 h 3852062"/>
                  <a:gd name="connsiteX13" fmla="*/ 1284427 w 2901466"/>
                  <a:gd name="connsiteY13" fmla="*/ 2177224 h 3852062"/>
                  <a:gd name="connsiteX14" fmla="*/ 1145438 w 2901466"/>
                  <a:gd name="connsiteY14" fmla="*/ 2338158 h 3852062"/>
                  <a:gd name="connsiteX15" fmla="*/ 1028395 w 2901466"/>
                  <a:gd name="connsiteY15" fmla="*/ 2550299 h 3852062"/>
                  <a:gd name="connsiteX16" fmla="*/ 977189 w 2901466"/>
                  <a:gd name="connsiteY16" fmla="*/ 2791700 h 3852062"/>
                  <a:gd name="connsiteX17" fmla="*/ 984504 w 2901466"/>
                  <a:gd name="connsiteY17" fmla="*/ 3069678 h 3852062"/>
                  <a:gd name="connsiteX18" fmla="*/ 1094232 w 2901466"/>
                  <a:gd name="connsiteY18" fmla="*/ 3384232 h 3852062"/>
                  <a:gd name="connsiteX19" fmla="*/ 1277112 w 2901466"/>
                  <a:gd name="connsiteY19" fmla="*/ 3603688 h 3852062"/>
                  <a:gd name="connsiteX20" fmla="*/ 1496568 w 2901466"/>
                  <a:gd name="connsiteY20" fmla="*/ 3742676 h 3852062"/>
                  <a:gd name="connsiteX21" fmla="*/ 1716024 w 2901466"/>
                  <a:gd name="connsiteY21" fmla="*/ 3815828 h 3852062"/>
                  <a:gd name="connsiteX22" fmla="*/ 1962402 w 2901466"/>
                  <a:gd name="connsiteY22" fmla="*/ 3850226 h 3852062"/>
                  <a:gd name="connsiteX23" fmla="*/ 1926031 w 2901466"/>
                  <a:gd name="connsiteY23" fmla="*/ 3852062 h 3852062"/>
                  <a:gd name="connsiteX24" fmla="*/ 0 w 2901466"/>
                  <a:gd name="connsiteY24" fmla="*/ 1926031 h 3852062"/>
                  <a:gd name="connsiteX25" fmla="*/ 1926031 w 2901466"/>
                  <a:gd name="connsiteY25" fmla="*/ 0 h 3852062"/>
                  <a:gd name="connsiteX0" fmla="*/ 1926031 w 2901466"/>
                  <a:gd name="connsiteY0" fmla="*/ 0 h 3852062"/>
                  <a:gd name="connsiteX1" fmla="*/ 2000172 w 2901466"/>
                  <a:gd name="connsiteY1" fmla="*/ 3744 h 3852062"/>
                  <a:gd name="connsiteX2" fmla="*/ 2206142 w 2901466"/>
                  <a:gd name="connsiteY2" fmla="*/ 41185 h 3852062"/>
                  <a:gd name="connsiteX3" fmla="*/ 2484120 w 2901466"/>
                  <a:gd name="connsiteY3" fmla="*/ 180174 h 3852062"/>
                  <a:gd name="connsiteX4" fmla="*/ 2710891 w 2901466"/>
                  <a:gd name="connsiteY4" fmla="*/ 406945 h 3852062"/>
                  <a:gd name="connsiteX5" fmla="*/ 2827934 w 2901466"/>
                  <a:gd name="connsiteY5" fmla="*/ 597140 h 3852062"/>
                  <a:gd name="connsiteX6" fmla="*/ 2901086 w 2901466"/>
                  <a:gd name="connsiteY6" fmla="*/ 933640 h 3852062"/>
                  <a:gd name="connsiteX7" fmla="*/ 2849880 w 2901466"/>
                  <a:gd name="connsiteY7" fmla="*/ 1292084 h 3852062"/>
                  <a:gd name="connsiteX8" fmla="*/ 2710891 w 2901466"/>
                  <a:gd name="connsiteY8" fmla="*/ 1548116 h 3852062"/>
                  <a:gd name="connsiteX9" fmla="*/ 2440229 w 2901466"/>
                  <a:gd name="connsiteY9" fmla="*/ 1811464 h 3852062"/>
                  <a:gd name="connsiteX10" fmla="*/ 2022066 w 2901466"/>
                  <a:gd name="connsiteY10" fmla="*/ 1932463 h 3852062"/>
                  <a:gd name="connsiteX11" fmla="*/ 1701394 w 2901466"/>
                  <a:gd name="connsiteY11" fmla="*/ 1957768 h 3852062"/>
                  <a:gd name="connsiteX12" fmla="*/ 1489253 w 2901466"/>
                  <a:gd name="connsiteY12" fmla="*/ 2045550 h 3852062"/>
                  <a:gd name="connsiteX13" fmla="*/ 1284427 w 2901466"/>
                  <a:gd name="connsiteY13" fmla="*/ 2177224 h 3852062"/>
                  <a:gd name="connsiteX14" fmla="*/ 1145438 w 2901466"/>
                  <a:gd name="connsiteY14" fmla="*/ 2338158 h 3852062"/>
                  <a:gd name="connsiteX15" fmla="*/ 1028395 w 2901466"/>
                  <a:gd name="connsiteY15" fmla="*/ 2550299 h 3852062"/>
                  <a:gd name="connsiteX16" fmla="*/ 977189 w 2901466"/>
                  <a:gd name="connsiteY16" fmla="*/ 2791700 h 3852062"/>
                  <a:gd name="connsiteX17" fmla="*/ 984504 w 2901466"/>
                  <a:gd name="connsiteY17" fmla="*/ 3069678 h 3852062"/>
                  <a:gd name="connsiteX18" fmla="*/ 1094232 w 2901466"/>
                  <a:gd name="connsiteY18" fmla="*/ 3384232 h 3852062"/>
                  <a:gd name="connsiteX19" fmla="*/ 1277112 w 2901466"/>
                  <a:gd name="connsiteY19" fmla="*/ 3603688 h 3852062"/>
                  <a:gd name="connsiteX20" fmla="*/ 1496568 w 2901466"/>
                  <a:gd name="connsiteY20" fmla="*/ 3742676 h 3852062"/>
                  <a:gd name="connsiteX21" fmla="*/ 1716024 w 2901466"/>
                  <a:gd name="connsiteY21" fmla="*/ 3815828 h 3852062"/>
                  <a:gd name="connsiteX22" fmla="*/ 1962402 w 2901466"/>
                  <a:gd name="connsiteY22" fmla="*/ 3850226 h 3852062"/>
                  <a:gd name="connsiteX23" fmla="*/ 1926031 w 2901466"/>
                  <a:gd name="connsiteY23" fmla="*/ 3852062 h 3852062"/>
                  <a:gd name="connsiteX24" fmla="*/ 0 w 2901466"/>
                  <a:gd name="connsiteY24" fmla="*/ 1926031 h 3852062"/>
                  <a:gd name="connsiteX25" fmla="*/ 1926031 w 2901466"/>
                  <a:gd name="connsiteY25" fmla="*/ 0 h 3852062"/>
                  <a:gd name="connsiteX0" fmla="*/ 1926031 w 2901466"/>
                  <a:gd name="connsiteY0" fmla="*/ 0 h 3852062"/>
                  <a:gd name="connsiteX1" fmla="*/ 2000172 w 2901466"/>
                  <a:gd name="connsiteY1" fmla="*/ 3744 h 3852062"/>
                  <a:gd name="connsiteX2" fmla="*/ 2206142 w 2901466"/>
                  <a:gd name="connsiteY2" fmla="*/ 41185 h 3852062"/>
                  <a:gd name="connsiteX3" fmla="*/ 2484120 w 2901466"/>
                  <a:gd name="connsiteY3" fmla="*/ 180174 h 3852062"/>
                  <a:gd name="connsiteX4" fmla="*/ 2710891 w 2901466"/>
                  <a:gd name="connsiteY4" fmla="*/ 406945 h 3852062"/>
                  <a:gd name="connsiteX5" fmla="*/ 2827934 w 2901466"/>
                  <a:gd name="connsiteY5" fmla="*/ 597140 h 3852062"/>
                  <a:gd name="connsiteX6" fmla="*/ 2901086 w 2901466"/>
                  <a:gd name="connsiteY6" fmla="*/ 933640 h 3852062"/>
                  <a:gd name="connsiteX7" fmla="*/ 2849880 w 2901466"/>
                  <a:gd name="connsiteY7" fmla="*/ 1292084 h 3852062"/>
                  <a:gd name="connsiteX8" fmla="*/ 2710891 w 2901466"/>
                  <a:gd name="connsiteY8" fmla="*/ 1548116 h 3852062"/>
                  <a:gd name="connsiteX9" fmla="*/ 2440229 w 2901466"/>
                  <a:gd name="connsiteY9" fmla="*/ 1811464 h 3852062"/>
                  <a:gd name="connsiteX10" fmla="*/ 2022066 w 2901466"/>
                  <a:gd name="connsiteY10" fmla="*/ 1932463 h 3852062"/>
                  <a:gd name="connsiteX11" fmla="*/ 1701394 w 2901466"/>
                  <a:gd name="connsiteY11" fmla="*/ 1957768 h 3852062"/>
                  <a:gd name="connsiteX12" fmla="*/ 1284427 w 2901466"/>
                  <a:gd name="connsiteY12" fmla="*/ 2177224 h 3852062"/>
                  <a:gd name="connsiteX13" fmla="*/ 1145438 w 2901466"/>
                  <a:gd name="connsiteY13" fmla="*/ 2338158 h 3852062"/>
                  <a:gd name="connsiteX14" fmla="*/ 1028395 w 2901466"/>
                  <a:gd name="connsiteY14" fmla="*/ 2550299 h 3852062"/>
                  <a:gd name="connsiteX15" fmla="*/ 977189 w 2901466"/>
                  <a:gd name="connsiteY15" fmla="*/ 2791700 h 3852062"/>
                  <a:gd name="connsiteX16" fmla="*/ 984504 w 2901466"/>
                  <a:gd name="connsiteY16" fmla="*/ 3069678 h 3852062"/>
                  <a:gd name="connsiteX17" fmla="*/ 1094232 w 2901466"/>
                  <a:gd name="connsiteY17" fmla="*/ 3384232 h 3852062"/>
                  <a:gd name="connsiteX18" fmla="*/ 1277112 w 2901466"/>
                  <a:gd name="connsiteY18" fmla="*/ 3603688 h 3852062"/>
                  <a:gd name="connsiteX19" fmla="*/ 1496568 w 2901466"/>
                  <a:gd name="connsiteY19" fmla="*/ 3742676 h 3852062"/>
                  <a:gd name="connsiteX20" fmla="*/ 1716024 w 2901466"/>
                  <a:gd name="connsiteY20" fmla="*/ 3815828 h 3852062"/>
                  <a:gd name="connsiteX21" fmla="*/ 1962402 w 2901466"/>
                  <a:gd name="connsiteY21" fmla="*/ 3850226 h 3852062"/>
                  <a:gd name="connsiteX22" fmla="*/ 1926031 w 2901466"/>
                  <a:gd name="connsiteY22" fmla="*/ 3852062 h 3852062"/>
                  <a:gd name="connsiteX23" fmla="*/ 0 w 2901466"/>
                  <a:gd name="connsiteY23" fmla="*/ 1926031 h 3852062"/>
                  <a:gd name="connsiteX24" fmla="*/ 1926031 w 2901466"/>
                  <a:gd name="connsiteY24" fmla="*/ 0 h 3852062"/>
                  <a:gd name="connsiteX0" fmla="*/ 1926031 w 2901466"/>
                  <a:gd name="connsiteY0" fmla="*/ 0 h 3852062"/>
                  <a:gd name="connsiteX1" fmla="*/ 2000172 w 2901466"/>
                  <a:gd name="connsiteY1" fmla="*/ 3744 h 3852062"/>
                  <a:gd name="connsiteX2" fmla="*/ 2206142 w 2901466"/>
                  <a:gd name="connsiteY2" fmla="*/ 41185 h 3852062"/>
                  <a:gd name="connsiteX3" fmla="*/ 2484120 w 2901466"/>
                  <a:gd name="connsiteY3" fmla="*/ 180174 h 3852062"/>
                  <a:gd name="connsiteX4" fmla="*/ 2710891 w 2901466"/>
                  <a:gd name="connsiteY4" fmla="*/ 406945 h 3852062"/>
                  <a:gd name="connsiteX5" fmla="*/ 2827934 w 2901466"/>
                  <a:gd name="connsiteY5" fmla="*/ 597140 h 3852062"/>
                  <a:gd name="connsiteX6" fmla="*/ 2901086 w 2901466"/>
                  <a:gd name="connsiteY6" fmla="*/ 933640 h 3852062"/>
                  <a:gd name="connsiteX7" fmla="*/ 2849880 w 2901466"/>
                  <a:gd name="connsiteY7" fmla="*/ 1292084 h 3852062"/>
                  <a:gd name="connsiteX8" fmla="*/ 2710891 w 2901466"/>
                  <a:gd name="connsiteY8" fmla="*/ 1548116 h 3852062"/>
                  <a:gd name="connsiteX9" fmla="*/ 2440229 w 2901466"/>
                  <a:gd name="connsiteY9" fmla="*/ 1811464 h 3852062"/>
                  <a:gd name="connsiteX10" fmla="*/ 2022066 w 2901466"/>
                  <a:gd name="connsiteY10" fmla="*/ 1932463 h 3852062"/>
                  <a:gd name="connsiteX11" fmla="*/ 1701394 w 2901466"/>
                  <a:gd name="connsiteY11" fmla="*/ 1957768 h 3852062"/>
                  <a:gd name="connsiteX12" fmla="*/ 1284427 w 2901466"/>
                  <a:gd name="connsiteY12" fmla="*/ 2177224 h 3852062"/>
                  <a:gd name="connsiteX13" fmla="*/ 1145438 w 2901466"/>
                  <a:gd name="connsiteY13" fmla="*/ 2338158 h 3852062"/>
                  <a:gd name="connsiteX14" fmla="*/ 1028395 w 2901466"/>
                  <a:gd name="connsiteY14" fmla="*/ 2550299 h 3852062"/>
                  <a:gd name="connsiteX15" fmla="*/ 977189 w 2901466"/>
                  <a:gd name="connsiteY15" fmla="*/ 2791700 h 3852062"/>
                  <a:gd name="connsiteX16" fmla="*/ 984504 w 2901466"/>
                  <a:gd name="connsiteY16" fmla="*/ 3069678 h 3852062"/>
                  <a:gd name="connsiteX17" fmla="*/ 1094232 w 2901466"/>
                  <a:gd name="connsiteY17" fmla="*/ 3384232 h 3852062"/>
                  <a:gd name="connsiteX18" fmla="*/ 1277112 w 2901466"/>
                  <a:gd name="connsiteY18" fmla="*/ 3603688 h 3852062"/>
                  <a:gd name="connsiteX19" fmla="*/ 1496568 w 2901466"/>
                  <a:gd name="connsiteY19" fmla="*/ 3742676 h 3852062"/>
                  <a:gd name="connsiteX20" fmla="*/ 1716024 w 2901466"/>
                  <a:gd name="connsiteY20" fmla="*/ 3815828 h 3852062"/>
                  <a:gd name="connsiteX21" fmla="*/ 1962402 w 2901466"/>
                  <a:gd name="connsiteY21" fmla="*/ 3850226 h 3852062"/>
                  <a:gd name="connsiteX22" fmla="*/ 1926031 w 2901466"/>
                  <a:gd name="connsiteY22" fmla="*/ 3852062 h 3852062"/>
                  <a:gd name="connsiteX23" fmla="*/ 0 w 2901466"/>
                  <a:gd name="connsiteY23" fmla="*/ 1926031 h 3852062"/>
                  <a:gd name="connsiteX24" fmla="*/ 1926031 w 2901466"/>
                  <a:gd name="connsiteY24" fmla="*/ 0 h 3852062"/>
                  <a:gd name="connsiteX0" fmla="*/ 1926031 w 2901466"/>
                  <a:gd name="connsiteY0" fmla="*/ 0 h 3852062"/>
                  <a:gd name="connsiteX1" fmla="*/ 2000172 w 2901466"/>
                  <a:gd name="connsiteY1" fmla="*/ 3744 h 3852062"/>
                  <a:gd name="connsiteX2" fmla="*/ 2206142 w 2901466"/>
                  <a:gd name="connsiteY2" fmla="*/ 41185 h 3852062"/>
                  <a:gd name="connsiteX3" fmla="*/ 2484120 w 2901466"/>
                  <a:gd name="connsiteY3" fmla="*/ 180174 h 3852062"/>
                  <a:gd name="connsiteX4" fmla="*/ 2710891 w 2901466"/>
                  <a:gd name="connsiteY4" fmla="*/ 406945 h 3852062"/>
                  <a:gd name="connsiteX5" fmla="*/ 2827934 w 2901466"/>
                  <a:gd name="connsiteY5" fmla="*/ 597140 h 3852062"/>
                  <a:gd name="connsiteX6" fmla="*/ 2901086 w 2901466"/>
                  <a:gd name="connsiteY6" fmla="*/ 933640 h 3852062"/>
                  <a:gd name="connsiteX7" fmla="*/ 2849880 w 2901466"/>
                  <a:gd name="connsiteY7" fmla="*/ 1292084 h 3852062"/>
                  <a:gd name="connsiteX8" fmla="*/ 2710891 w 2901466"/>
                  <a:gd name="connsiteY8" fmla="*/ 1548116 h 3852062"/>
                  <a:gd name="connsiteX9" fmla="*/ 2440229 w 2901466"/>
                  <a:gd name="connsiteY9" fmla="*/ 1811464 h 3852062"/>
                  <a:gd name="connsiteX10" fmla="*/ 2022066 w 2901466"/>
                  <a:gd name="connsiteY10" fmla="*/ 1932463 h 3852062"/>
                  <a:gd name="connsiteX11" fmla="*/ 1701394 w 2901466"/>
                  <a:gd name="connsiteY11" fmla="*/ 1957768 h 3852062"/>
                  <a:gd name="connsiteX12" fmla="*/ 1323565 w 2901466"/>
                  <a:gd name="connsiteY12" fmla="*/ 2155876 h 3852062"/>
                  <a:gd name="connsiteX13" fmla="*/ 1145438 w 2901466"/>
                  <a:gd name="connsiteY13" fmla="*/ 2338158 h 3852062"/>
                  <a:gd name="connsiteX14" fmla="*/ 1028395 w 2901466"/>
                  <a:gd name="connsiteY14" fmla="*/ 2550299 h 3852062"/>
                  <a:gd name="connsiteX15" fmla="*/ 977189 w 2901466"/>
                  <a:gd name="connsiteY15" fmla="*/ 2791700 h 3852062"/>
                  <a:gd name="connsiteX16" fmla="*/ 984504 w 2901466"/>
                  <a:gd name="connsiteY16" fmla="*/ 3069678 h 3852062"/>
                  <a:gd name="connsiteX17" fmla="*/ 1094232 w 2901466"/>
                  <a:gd name="connsiteY17" fmla="*/ 3384232 h 3852062"/>
                  <a:gd name="connsiteX18" fmla="*/ 1277112 w 2901466"/>
                  <a:gd name="connsiteY18" fmla="*/ 3603688 h 3852062"/>
                  <a:gd name="connsiteX19" fmla="*/ 1496568 w 2901466"/>
                  <a:gd name="connsiteY19" fmla="*/ 3742676 h 3852062"/>
                  <a:gd name="connsiteX20" fmla="*/ 1716024 w 2901466"/>
                  <a:gd name="connsiteY20" fmla="*/ 3815828 h 3852062"/>
                  <a:gd name="connsiteX21" fmla="*/ 1962402 w 2901466"/>
                  <a:gd name="connsiteY21" fmla="*/ 3850226 h 3852062"/>
                  <a:gd name="connsiteX22" fmla="*/ 1926031 w 2901466"/>
                  <a:gd name="connsiteY22" fmla="*/ 3852062 h 3852062"/>
                  <a:gd name="connsiteX23" fmla="*/ 0 w 2901466"/>
                  <a:gd name="connsiteY23" fmla="*/ 1926031 h 3852062"/>
                  <a:gd name="connsiteX24" fmla="*/ 1926031 w 2901466"/>
                  <a:gd name="connsiteY24" fmla="*/ 0 h 3852062"/>
                  <a:gd name="connsiteX0" fmla="*/ 1926031 w 2901466"/>
                  <a:gd name="connsiteY0" fmla="*/ 0 h 3852062"/>
                  <a:gd name="connsiteX1" fmla="*/ 2000172 w 2901466"/>
                  <a:gd name="connsiteY1" fmla="*/ 3744 h 3852062"/>
                  <a:gd name="connsiteX2" fmla="*/ 2206142 w 2901466"/>
                  <a:gd name="connsiteY2" fmla="*/ 41185 h 3852062"/>
                  <a:gd name="connsiteX3" fmla="*/ 2484120 w 2901466"/>
                  <a:gd name="connsiteY3" fmla="*/ 180174 h 3852062"/>
                  <a:gd name="connsiteX4" fmla="*/ 2710891 w 2901466"/>
                  <a:gd name="connsiteY4" fmla="*/ 406945 h 3852062"/>
                  <a:gd name="connsiteX5" fmla="*/ 2827934 w 2901466"/>
                  <a:gd name="connsiteY5" fmla="*/ 597140 h 3852062"/>
                  <a:gd name="connsiteX6" fmla="*/ 2901086 w 2901466"/>
                  <a:gd name="connsiteY6" fmla="*/ 933640 h 3852062"/>
                  <a:gd name="connsiteX7" fmla="*/ 2849880 w 2901466"/>
                  <a:gd name="connsiteY7" fmla="*/ 1292084 h 3852062"/>
                  <a:gd name="connsiteX8" fmla="*/ 2710891 w 2901466"/>
                  <a:gd name="connsiteY8" fmla="*/ 1548116 h 3852062"/>
                  <a:gd name="connsiteX9" fmla="*/ 2440229 w 2901466"/>
                  <a:gd name="connsiteY9" fmla="*/ 1811464 h 3852062"/>
                  <a:gd name="connsiteX10" fmla="*/ 2022066 w 2901466"/>
                  <a:gd name="connsiteY10" fmla="*/ 1932463 h 3852062"/>
                  <a:gd name="connsiteX11" fmla="*/ 1701394 w 2901466"/>
                  <a:gd name="connsiteY11" fmla="*/ 1957768 h 3852062"/>
                  <a:gd name="connsiteX12" fmla="*/ 1323565 w 2901466"/>
                  <a:gd name="connsiteY12" fmla="*/ 2155876 h 3852062"/>
                  <a:gd name="connsiteX13" fmla="*/ 1145438 w 2901466"/>
                  <a:gd name="connsiteY13" fmla="*/ 2338158 h 3852062"/>
                  <a:gd name="connsiteX14" fmla="*/ 1028395 w 2901466"/>
                  <a:gd name="connsiteY14" fmla="*/ 2550299 h 3852062"/>
                  <a:gd name="connsiteX15" fmla="*/ 977189 w 2901466"/>
                  <a:gd name="connsiteY15" fmla="*/ 2791700 h 3852062"/>
                  <a:gd name="connsiteX16" fmla="*/ 984504 w 2901466"/>
                  <a:gd name="connsiteY16" fmla="*/ 3069678 h 3852062"/>
                  <a:gd name="connsiteX17" fmla="*/ 1094232 w 2901466"/>
                  <a:gd name="connsiteY17" fmla="*/ 3384232 h 3852062"/>
                  <a:gd name="connsiteX18" fmla="*/ 1277112 w 2901466"/>
                  <a:gd name="connsiteY18" fmla="*/ 3603688 h 3852062"/>
                  <a:gd name="connsiteX19" fmla="*/ 1496568 w 2901466"/>
                  <a:gd name="connsiteY19" fmla="*/ 3742676 h 3852062"/>
                  <a:gd name="connsiteX20" fmla="*/ 1716024 w 2901466"/>
                  <a:gd name="connsiteY20" fmla="*/ 3815828 h 3852062"/>
                  <a:gd name="connsiteX21" fmla="*/ 1962402 w 2901466"/>
                  <a:gd name="connsiteY21" fmla="*/ 3850226 h 3852062"/>
                  <a:gd name="connsiteX22" fmla="*/ 1926031 w 2901466"/>
                  <a:gd name="connsiteY22" fmla="*/ 3852062 h 3852062"/>
                  <a:gd name="connsiteX23" fmla="*/ 0 w 2901466"/>
                  <a:gd name="connsiteY23" fmla="*/ 1926031 h 3852062"/>
                  <a:gd name="connsiteX24" fmla="*/ 1926031 w 2901466"/>
                  <a:gd name="connsiteY24" fmla="*/ 0 h 3852062"/>
                  <a:gd name="connsiteX0" fmla="*/ 1926031 w 2901466"/>
                  <a:gd name="connsiteY0" fmla="*/ 0 h 3852062"/>
                  <a:gd name="connsiteX1" fmla="*/ 2000172 w 2901466"/>
                  <a:gd name="connsiteY1" fmla="*/ 3744 h 3852062"/>
                  <a:gd name="connsiteX2" fmla="*/ 2206142 w 2901466"/>
                  <a:gd name="connsiteY2" fmla="*/ 41185 h 3852062"/>
                  <a:gd name="connsiteX3" fmla="*/ 2484120 w 2901466"/>
                  <a:gd name="connsiteY3" fmla="*/ 180174 h 3852062"/>
                  <a:gd name="connsiteX4" fmla="*/ 2710891 w 2901466"/>
                  <a:gd name="connsiteY4" fmla="*/ 406945 h 3852062"/>
                  <a:gd name="connsiteX5" fmla="*/ 2827934 w 2901466"/>
                  <a:gd name="connsiteY5" fmla="*/ 597140 h 3852062"/>
                  <a:gd name="connsiteX6" fmla="*/ 2901086 w 2901466"/>
                  <a:gd name="connsiteY6" fmla="*/ 933640 h 3852062"/>
                  <a:gd name="connsiteX7" fmla="*/ 2849880 w 2901466"/>
                  <a:gd name="connsiteY7" fmla="*/ 1292084 h 3852062"/>
                  <a:gd name="connsiteX8" fmla="*/ 2710891 w 2901466"/>
                  <a:gd name="connsiteY8" fmla="*/ 1548116 h 3852062"/>
                  <a:gd name="connsiteX9" fmla="*/ 2440229 w 2901466"/>
                  <a:gd name="connsiteY9" fmla="*/ 1811464 h 3852062"/>
                  <a:gd name="connsiteX10" fmla="*/ 2022066 w 2901466"/>
                  <a:gd name="connsiteY10" fmla="*/ 1932463 h 3852062"/>
                  <a:gd name="connsiteX11" fmla="*/ 1701394 w 2901466"/>
                  <a:gd name="connsiteY11" fmla="*/ 1957768 h 3852062"/>
                  <a:gd name="connsiteX12" fmla="*/ 1323565 w 2901466"/>
                  <a:gd name="connsiteY12" fmla="*/ 2155876 h 3852062"/>
                  <a:gd name="connsiteX13" fmla="*/ 1145438 w 2901466"/>
                  <a:gd name="connsiteY13" fmla="*/ 2338158 h 3852062"/>
                  <a:gd name="connsiteX14" fmla="*/ 1028395 w 2901466"/>
                  <a:gd name="connsiteY14" fmla="*/ 2550299 h 3852062"/>
                  <a:gd name="connsiteX15" fmla="*/ 977189 w 2901466"/>
                  <a:gd name="connsiteY15" fmla="*/ 2791700 h 3852062"/>
                  <a:gd name="connsiteX16" fmla="*/ 984504 w 2901466"/>
                  <a:gd name="connsiteY16" fmla="*/ 3069678 h 3852062"/>
                  <a:gd name="connsiteX17" fmla="*/ 1094232 w 2901466"/>
                  <a:gd name="connsiteY17" fmla="*/ 3384232 h 3852062"/>
                  <a:gd name="connsiteX18" fmla="*/ 1277112 w 2901466"/>
                  <a:gd name="connsiteY18" fmla="*/ 3603688 h 3852062"/>
                  <a:gd name="connsiteX19" fmla="*/ 1496568 w 2901466"/>
                  <a:gd name="connsiteY19" fmla="*/ 3742676 h 3852062"/>
                  <a:gd name="connsiteX20" fmla="*/ 1716024 w 2901466"/>
                  <a:gd name="connsiteY20" fmla="*/ 3815828 h 3852062"/>
                  <a:gd name="connsiteX21" fmla="*/ 1962402 w 2901466"/>
                  <a:gd name="connsiteY21" fmla="*/ 3850226 h 3852062"/>
                  <a:gd name="connsiteX22" fmla="*/ 1926031 w 2901466"/>
                  <a:gd name="connsiteY22" fmla="*/ 3852062 h 3852062"/>
                  <a:gd name="connsiteX23" fmla="*/ 0 w 2901466"/>
                  <a:gd name="connsiteY23" fmla="*/ 1926031 h 3852062"/>
                  <a:gd name="connsiteX24" fmla="*/ 1926031 w 2901466"/>
                  <a:gd name="connsiteY24" fmla="*/ 0 h 3852062"/>
                  <a:gd name="connsiteX0" fmla="*/ 1926031 w 2901466"/>
                  <a:gd name="connsiteY0" fmla="*/ 0 h 3852062"/>
                  <a:gd name="connsiteX1" fmla="*/ 2000172 w 2901466"/>
                  <a:gd name="connsiteY1" fmla="*/ 3744 h 3852062"/>
                  <a:gd name="connsiteX2" fmla="*/ 2206142 w 2901466"/>
                  <a:gd name="connsiteY2" fmla="*/ 41185 h 3852062"/>
                  <a:gd name="connsiteX3" fmla="*/ 2484120 w 2901466"/>
                  <a:gd name="connsiteY3" fmla="*/ 180174 h 3852062"/>
                  <a:gd name="connsiteX4" fmla="*/ 2710891 w 2901466"/>
                  <a:gd name="connsiteY4" fmla="*/ 406945 h 3852062"/>
                  <a:gd name="connsiteX5" fmla="*/ 2827934 w 2901466"/>
                  <a:gd name="connsiteY5" fmla="*/ 597140 h 3852062"/>
                  <a:gd name="connsiteX6" fmla="*/ 2901086 w 2901466"/>
                  <a:gd name="connsiteY6" fmla="*/ 933640 h 3852062"/>
                  <a:gd name="connsiteX7" fmla="*/ 2849880 w 2901466"/>
                  <a:gd name="connsiteY7" fmla="*/ 1292084 h 3852062"/>
                  <a:gd name="connsiteX8" fmla="*/ 2710891 w 2901466"/>
                  <a:gd name="connsiteY8" fmla="*/ 1548116 h 3852062"/>
                  <a:gd name="connsiteX9" fmla="*/ 2440229 w 2901466"/>
                  <a:gd name="connsiteY9" fmla="*/ 1811464 h 3852062"/>
                  <a:gd name="connsiteX10" fmla="*/ 2022066 w 2901466"/>
                  <a:gd name="connsiteY10" fmla="*/ 1932463 h 3852062"/>
                  <a:gd name="connsiteX11" fmla="*/ 1701394 w 2901466"/>
                  <a:gd name="connsiteY11" fmla="*/ 1957768 h 3852062"/>
                  <a:gd name="connsiteX12" fmla="*/ 1323565 w 2901466"/>
                  <a:gd name="connsiteY12" fmla="*/ 2155876 h 3852062"/>
                  <a:gd name="connsiteX13" fmla="*/ 1145438 w 2901466"/>
                  <a:gd name="connsiteY13" fmla="*/ 2338158 h 3852062"/>
                  <a:gd name="connsiteX14" fmla="*/ 1028395 w 2901466"/>
                  <a:gd name="connsiteY14" fmla="*/ 2550299 h 3852062"/>
                  <a:gd name="connsiteX15" fmla="*/ 977189 w 2901466"/>
                  <a:gd name="connsiteY15" fmla="*/ 2791700 h 3852062"/>
                  <a:gd name="connsiteX16" fmla="*/ 984504 w 2901466"/>
                  <a:gd name="connsiteY16" fmla="*/ 3069678 h 3852062"/>
                  <a:gd name="connsiteX17" fmla="*/ 1094232 w 2901466"/>
                  <a:gd name="connsiteY17" fmla="*/ 3384232 h 3852062"/>
                  <a:gd name="connsiteX18" fmla="*/ 1277112 w 2901466"/>
                  <a:gd name="connsiteY18" fmla="*/ 3603688 h 3852062"/>
                  <a:gd name="connsiteX19" fmla="*/ 1496568 w 2901466"/>
                  <a:gd name="connsiteY19" fmla="*/ 3742676 h 3852062"/>
                  <a:gd name="connsiteX20" fmla="*/ 1716024 w 2901466"/>
                  <a:gd name="connsiteY20" fmla="*/ 3815828 h 3852062"/>
                  <a:gd name="connsiteX21" fmla="*/ 1962402 w 2901466"/>
                  <a:gd name="connsiteY21" fmla="*/ 3850226 h 3852062"/>
                  <a:gd name="connsiteX22" fmla="*/ 1926031 w 2901466"/>
                  <a:gd name="connsiteY22" fmla="*/ 3852062 h 3852062"/>
                  <a:gd name="connsiteX23" fmla="*/ 0 w 2901466"/>
                  <a:gd name="connsiteY23" fmla="*/ 1926031 h 3852062"/>
                  <a:gd name="connsiteX24" fmla="*/ 1926031 w 2901466"/>
                  <a:gd name="connsiteY24" fmla="*/ 0 h 3852062"/>
                  <a:gd name="connsiteX0" fmla="*/ 1926031 w 2901466"/>
                  <a:gd name="connsiteY0" fmla="*/ 0 h 3852062"/>
                  <a:gd name="connsiteX1" fmla="*/ 2000172 w 2901466"/>
                  <a:gd name="connsiteY1" fmla="*/ 3744 h 3852062"/>
                  <a:gd name="connsiteX2" fmla="*/ 2206142 w 2901466"/>
                  <a:gd name="connsiteY2" fmla="*/ 41185 h 3852062"/>
                  <a:gd name="connsiteX3" fmla="*/ 2484120 w 2901466"/>
                  <a:gd name="connsiteY3" fmla="*/ 180174 h 3852062"/>
                  <a:gd name="connsiteX4" fmla="*/ 2710891 w 2901466"/>
                  <a:gd name="connsiteY4" fmla="*/ 406945 h 3852062"/>
                  <a:gd name="connsiteX5" fmla="*/ 2827934 w 2901466"/>
                  <a:gd name="connsiteY5" fmla="*/ 597140 h 3852062"/>
                  <a:gd name="connsiteX6" fmla="*/ 2901086 w 2901466"/>
                  <a:gd name="connsiteY6" fmla="*/ 933640 h 3852062"/>
                  <a:gd name="connsiteX7" fmla="*/ 2849880 w 2901466"/>
                  <a:gd name="connsiteY7" fmla="*/ 1292084 h 3852062"/>
                  <a:gd name="connsiteX8" fmla="*/ 2710891 w 2901466"/>
                  <a:gd name="connsiteY8" fmla="*/ 1548116 h 3852062"/>
                  <a:gd name="connsiteX9" fmla="*/ 2440229 w 2901466"/>
                  <a:gd name="connsiteY9" fmla="*/ 1811464 h 3852062"/>
                  <a:gd name="connsiteX10" fmla="*/ 2022066 w 2901466"/>
                  <a:gd name="connsiteY10" fmla="*/ 1932463 h 3852062"/>
                  <a:gd name="connsiteX11" fmla="*/ 1680046 w 2901466"/>
                  <a:gd name="connsiteY11" fmla="*/ 1968442 h 3852062"/>
                  <a:gd name="connsiteX12" fmla="*/ 1323565 w 2901466"/>
                  <a:gd name="connsiteY12" fmla="*/ 2155876 h 3852062"/>
                  <a:gd name="connsiteX13" fmla="*/ 1145438 w 2901466"/>
                  <a:gd name="connsiteY13" fmla="*/ 2338158 h 3852062"/>
                  <a:gd name="connsiteX14" fmla="*/ 1028395 w 2901466"/>
                  <a:gd name="connsiteY14" fmla="*/ 2550299 h 3852062"/>
                  <a:gd name="connsiteX15" fmla="*/ 977189 w 2901466"/>
                  <a:gd name="connsiteY15" fmla="*/ 2791700 h 3852062"/>
                  <a:gd name="connsiteX16" fmla="*/ 984504 w 2901466"/>
                  <a:gd name="connsiteY16" fmla="*/ 3069678 h 3852062"/>
                  <a:gd name="connsiteX17" fmla="*/ 1094232 w 2901466"/>
                  <a:gd name="connsiteY17" fmla="*/ 3384232 h 3852062"/>
                  <a:gd name="connsiteX18" fmla="*/ 1277112 w 2901466"/>
                  <a:gd name="connsiteY18" fmla="*/ 3603688 h 3852062"/>
                  <a:gd name="connsiteX19" fmla="*/ 1496568 w 2901466"/>
                  <a:gd name="connsiteY19" fmla="*/ 3742676 h 3852062"/>
                  <a:gd name="connsiteX20" fmla="*/ 1716024 w 2901466"/>
                  <a:gd name="connsiteY20" fmla="*/ 3815828 h 3852062"/>
                  <a:gd name="connsiteX21" fmla="*/ 1962402 w 2901466"/>
                  <a:gd name="connsiteY21" fmla="*/ 3850226 h 3852062"/>
                  <a:gd name="connsiteX22" fmla="*/ 1926031 w 2901466"/>
                  <a:gd name="connsiteY22" fmla="*/ 3852062 h 3852062"/>
                  <a:gd name="connsiteX23" fmla="*/ 0 w 2901466"/>
                  <a:gd name="connsiteY23" fmla="*/ 1926031 h 3852062"/>
                  <a:gd name="connsiteX24" fmla="*/ 1926031 w 2901466"/>
                  <a:gd name="connsiteY24" fmla="*/ 0 h 3852062"/>
                  <a:gd name="connsiteX0" fmla="*/ 1926031 w 2901466"/>
                  <a:gd name="connsiteY0" fmla="*/ 0 h 3852062"/>
                  <a:gd name="connsiteX1" fmla="*/ 2000172 w 2901466"/>
                  <a:gd name="connsiteY1" fmla="*/ 3744 h 3852062"/>
                  <a:gd name="connsiteX2" fmla="*/ 2206142 w 2901466"/>
                  <a:gd name="connsiteY2" fmla="*/ 41185 h 3852062"/>
                  <a:gd name="connsiteX3" fmla="*/ 2484120 w 2901466"/>
                  <a:gd name="connsiteY3" fmla="*/ 180174 h 3852062"/>
                  <a:gd name="connsiteX4" fmla="*/ 2710891 w 2901466"/>
                  <a:gd name="connsiteY4" fmla="*/ 406945 h 3852062"/>
                  <a:gd name="connsiteX5" fmla="*/ 2827934 w 2901466"/>
                  <a:gd name="connsiteY5" fmla="*/ 597140 h 3852062"/>
                  <a:gd name="connsiteX6" fmla="*/ 2901086 w 2901466"/>
                  <a:gd name="connsiteY6" fmla="*/ 933640 h 3852062"/>
                  <a:gd name="connsiteX7" fmla="*/ 2849880 w 2901466"/>
                  <a:gd name="connsiteY7" fmla="*/ 1292084 h 3852062"/>
                  <a:gd name="connsiteX8" fmla="*/ 2710891 w 2901466"/>
                  <a:gd name="connsiteY8" fmla="*/ 1548116 h 3852062"/>
                  <a:gd name="connsiteX9" fmla="*/ 2440229 w 2901466"/>
                  <a:gd name="connsiteY9" fmla="*/ 1811464 h 3852062"/>
                  <a:gd name="connsiteX10" fmla="*/ 2065609 w 2901466"/>
                  <a:gd name="connsiteY10" fmla="*/ 1920852 h 3852062"/>
                  <a:gd name="connsiteX11" fmla="*/ 1680046 w 2901466"/>
                  <a:gd name="connsiteY11" fmla="*/ 1968442 h 3852062"/>
                  <a:gd name="connsiteX12" fmla="*/ 1323565 w 2901466"/>
                  <a:gd name="connsiteY12" fmla="*/ 2155876 h 3852062"/>
                  <a:gd name="connsiteX13" fmla="*/ 1145438 w 2901466"/>
                  <a:gd name="connsiteY13" fmla="*/ 2338158 h 3852062"/>
                  <a:gd name="connsiteX14" fmla="*/ 1028395 w 2901466"/>
                  <a:gd name="connsiteY14" fmla="*/ 2550299 h 3852062"/>
                  <a:gd name="connsiteX15" fmla="*/ 977189 w 2901466"/>
                  <a:gd name="connsiteY15" fmla="*/ 2791700 h 3852062"/>
                  <a:gd name="connsiteX16" fmla="*/ 984504 w 2901466"/>
                  <a:gd name="connsiteY16" fmla="*/ 3069678 h 3852062"/>
                  <a:gd name="connsiteX17" fmla="*/ 1094232 w 2901466"/>
                  <a:gd name="connsiteY17" fmla="*/ 3384232 h 3852062"/>
                  <a:gd name="connsiteX18" fmla="*/ 1277112 w 2901466"/>
                  <a:gd name="connsiteY18" fmla="*/ 3603688 h 3852062"/>
                  <a:gd name="connsiteX19" fmla="*/ 1496568 w 2901466"/>
                  <a:gd name="connsiteY19" fmla="*/ 3742676 h 3852062"/>
                  <a:gd name="connsiteX20" fmla="*/ 1716024 w 2901466"/>
                  <a:gd name="connsiteY20" fmla="*/ 3815828 h 3852062"/>
                  <a:gd name="connsiteX21" fmla="*/ 1962402 w 2901466"/>
                  <a:gd name="connsiteY21" fmla="*/ 3850226 h 3852062"/>
                  <a:gd name="connsiteX22" fmla="*/ 1926031 w 2901466"/>
                  <a:gd name="connsiteY22" fmla="*/ 3852062 h 3852062"/>
                  <a:gd name="connsiteX23" fmla="*/ 0 w 2901466"/>
                  <a:gd name="connsiteY23" fmla="*/ 1926031 h 3852062"/>
                  <a:gd name="connsiteX24" fmla="*/ 1926031 w 2901466"/>
                  <a:gd name="connsiteY24" fmla="*/ 0 h 3852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901466" h="3852062">
                    <a:moveTo>
                      <a:pt x="1926031" y="0"/>
                    </a:moveTo>
                    <a:lnTo>
                      <a:pt x="2000172" y="3744"/>
                    </a:lnTo>
                    <a:cubicBezTo>
                      <a:pt x="2106738" y="12451"/>
                      <a:pt x="2128509" y="15979"/>
                      <a:pt x="2206142" y="41185"/>
                    </a:cubicBezTo>
                    <a:cubicBezTo>
                      <a:pt x="2300020" y="71665"/>
                      <a:pt x="2399995" y="119214"/>
                      <a:pt x="2484120" y="180174"/>
                    </a:cubicBezTo>
                    <a:cubicBezTo>
                      <a:pt x="2568245" y="241134"/>
                      <a:pt x="2653589" y="337451"/>
                      <a:pt x="2710891" y="406945"/>
                    </a:cubicBezTo>
                    <a:cubicBezTo>
                      <a:pt x="2768193" y="476439"/>
                      <a:pt x="2796235" y="509357"/>
                      <a:pt x="2827934" y="597140"/>
                    </a:cubicBezTo>
                    <a:cubicBezTo>
                      <a:pt x="2859633" y="684923"/>
                      <a:pt x="2897428" y="817816"/>
                      <a:pt x="2901086" y="933640"/>
                    </a:cubicBezTo>
                    <a:cubicBezTo>
                      <a:pt x="2904744" y="1049464"/>
                      <a:pt x="2881579" y="1189671"/>
                      <a:pt x="2849880" y="1292084"/>
                    </a:cubicBezTo>
                    <a:cubicBezTo>
                      <a:pt x="2818181" y="1394497"/>
                      <a:pt x="2779166" y="1461553"/>
                      <a:pt x="2710891" y="1548116"/>
                    </a:cubicBezTo>
                    <a:cubicBezTo>
                      <a:pt x="2642616" y="1634679"/>
                      <a:pt x="2547776" y="1749341"/>
                      <a:pt x="2440229" y="1811464"/>
                    </a:cubicBezTo>
                    <a:cubicBezTo>
                      <a:pt x="2332682" y="1873587"/>
                      <a:pt x="2192306" y="1894689"/>
                      <a:pt x="2065609" y="1920852"/>
                    </a:cubicBezTo>
                    <a:cubicBezTo>
                      <a:pt x="1938912" y="1947015"/>
                      <a:pt x="1803720" y="1929271"/>
                      <a:pt x="1680046" y="1968442"/>
                    </a:cubicBezTo>
                    <a:cubicBezTo>
                      <a:pt x="1556372" y="2007613"/>
                      <a:pt x="1412666" y="2094257"/>
                      <a:pt x="1323565" y="2155876"/>
                    </a:cubicBezTo>
                    <a:cubicBezTo>
                      <a:pt x="1234464" y="2217495"/>
                      <a:pt x="1194633" y="2272421"/>
                      <a:pt x="1145438" y="2338158"/>
                    </a:cubicBezTo>
                    <a:cubicBezTo>
                      <a:pt x="1096243" y="2403895"/>
                      <a:pt x="1056436" y="2474709"/>
                      <a:pt x="1028395" y="2550299"/>
                    </a:cubicBezTo>
                    <a:cubicBezTo>
                      <a:pt x="1000353" y="2625889"/>
                      <a:pt x="984504" y="2705137"/>
                      <a:pt x="977189" y="2791700"/>
                    </a:cubicBezTo>
                    <a:cubicBezTo>
                      <a:pt x="969874" y="2878263"/>
                      <a:pt x="964997" y="2970923"/>
                      <a:pt x="984504" y="3069678"/>
                    </a:cubicBezTo>
                    <a:cubicBezTo>
                      <a:pt x="1004011" y="3168433"/>
                      <a:pt x="1045464" y="3295230"/>
                      <a:pt x="1094232" y="3384232"/>
                    </a:cubicBezTo>
                    <a:cubicBezTo>
                      <a:pt x="1143000" y="3473234"/>
                      <a:pt x="1210056" y="3543947"/>
                      <a:pt x="1277112" y="3603688"/>
                    </a:cubicBezTo>
                    <a:cubicBezTo>
                      <a:pt x="1344168" y="3663429"/>
                      <a:pt x="1423416" y="3707319"/>
                      <a:pt x="1496568" y="3742676"/>
                    </a:cubicBezTo>
                    <a:cubicBezTo>
                      <a:pt x="1569720" y="3778033"/>
                      <a:pt x="1635557" y="3797540"/>
                      <a:pt x="1716024" y="3815828"/>
                    </a:cubicBezTo>
                    <a:cubicBezTo>
                      <a:pt x="1791483" y="3832978"/>
                      <a:pt x="1877664" y="3836189"/>
                      <a:pt x="1962402" y="3850226"/>
                    </a:cubicBezTo>
                    <a:cubicBezTo>
                      <a:pt x="1950324" y="3851950"/>
                      <a:pt x="1938191" y="3852062"/>
                      <a:pt x="1926031" y="3852062"/>
                    </a:cubicBezTo>
                    <a:cubicBezTo>
                      <a:pt x="862313" y="3852062"/>
                      <a:pt x="0" y="2989749"/>
                      <a:pt x="0" y="1926031"/>
                    </a:cubicBezTo>
                    <a:cubicBezTo>
                      <a:pt x="0" y="862313"/>
                      <a:pt x="862313" y="0"/>
                      <a:pt x="1926031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4453816" y="2327963"/>
                <a:ext cx="587172" cy="587172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6" name="Oval 425"/>
              <p:cNvSpPr/>
              <p:nvPr/>
            </p:nvSpPr>
            <p:spPr>
              <a:xfrm>
                <a:off x="4453816" y="4253053"/>
                <a:ext cx="587172" cy="587172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2648878" y="1427144"/>
              <a:ext cx="4184308" cy="4256715"/>
            </a:xfrm>
            <a:prstGeom prst="rect">
              <a:avLst/>
            </a:prstGeom>
            <a:solidFill>
              <a:schemeClr val="bg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181600" y="1854272"/>
            <a:ext cx="1003348" cy="1118682"/>
            <a:chOff x="5181600" y="1854272"/>
            <a:chExt cx="1003348" cy="1118682"/>
          </a:xfrm>
        </p:grpSpPr>
        <p:grpSp>
          <p:nvGrpSpPr>
            <p:cNvPr id="256" name="Group 255"/>
            <p:cNvGrpSpPr/>
            <p:nvPr/>
          </p:nvGrpSpPr>
          <p:grpSpPr>
            <a:xfrm>
              <a:off x="5181600" y="1854272"/>
              <a:ext cx="469941" cy="469941"/>
              <a:chOff x="6683410" y="3509291"/>
              <a:chExt cx="569694" cy="569694"/>
            </a:xfrm>
          </p:grpSpPr>
          <p:sp>
            <p:nvSpPr>
              <p:cNvPr id="260" name="Oval 259"/>
              <p:cNvSpPr/>
              <p:nvPr/>
            </p:nvSpPr>
            <p:spPr>
              <a:xfrm>
                <a:off x="6683410" y="3509291"/>
                <a:ext cx="569694" cy="569694"/>
              </a:xfrm>
              <a:prstGeom prst="ellipse">
                <a:avLst/>
              </a:prstGeom>
              <a:gradFill>
                <a:gsLst>
                  <a:gs pos="0">
                    <a:srgbClr val="FFF200"/>
                  </a:gs>
                  <a:gs pos="100000">
                    <a:srgbClr val="FFC000"/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1" name="Oval 260"/>
              <p:cNvSpPr/>
              <p:nvPr/>
            </p:nvSpPr>
            <p:spPr>
              <a:xfrm>
                <a:off x="6756479" y="3582360"/>
                <a:ext cx="423557" cy="423557"/>
              </a:xfrm>
              <a:prstGeom prst="ellipse">
                <a:avLst/>
              </a:prstGeom>
              <a:gradFill flip="none" rotWithShape="1">
                <a:gsLst>
                  <a:gs pos="0">
                    <a:srgbClr val="FFF200"/>
                  </a:gs>
                  <a:gs pos="100000">
                    <a:srgbClr val="FFC00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>
                <a:innerShdw blurRad="508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2" name="TextBox 261"/>
              <p:cNvSpPr txBox="1"/>
              <p:nvPr/>
            </p:nvSpPr>
            <p:spPr>
              <a:xfrm>
                <a:off x="6796878" y="3582343"/>
                <a:ext cx="350178" cy="410418"/>
              </a:xfrm>
              <a:prstGeom prst="rect">
                <a:avLst/>
              </a:prstGeom>
              <a:noFill/>
              <a:effectLst>
                <a:outerShdw blurRad="63500" dist="25400" dir="2700000" algn="tl" rotWithShape="0">
                  <a:prstClr val="black"/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rPr>
                  <a:t>$</a:t>
                </a:r>
                <a:endParaRPr lang="en-US" sz="1600" b="1" dirty="0">
                  <a:solidFill>
                    <a:schemeClr val="accent6">
                      <a:lumMod val="20000"/>
                      <a:lumOff val="80000"/>
                    </a:schemeClr>
                  </a:solidFill>
                </a:endParaRPr>
              </a:p>
            </p:txBody>
          </p:sp>
        </p:grpSp>
        <p:grpSp>
          <p:nvGrpSpPr>
            <p:cNvPr id="266" name="Group 265"/>
            <p:cNvGrpSpPr/>
            <p:nvPr/>
          </p:nvGrpSpPr>
          <p:grpSpPr>
            <a:xfrm>
              <a:off x="5715007" y="2165832"/>
              <a:ext cx="469941" cy="469941"/>
              <a:chOff x="6683410" y="3509291"/>
              <a:chExt cx="569694" cy="569694"/>
            </a:xfrm>
          </p:grpSpPr>
          <p:sp>
            <p:nvSpPr>
              <p:cNvPr id="268" name="Oval 267"/>
              <p:cNvSpPr/>
              <p:nvPr/>
            </p:nvSpPr>
            <p:spPr>
              <a:xfrm>
                <a:off x="6683410" y="3509291"/>
                <a:ext cx="569694" cy="569694"/>
              </a:xfrm>
              <a:prstGeom prst="ellipse">
                <a:avLst/>
              </a:prstGeom>
              <a:gradFill flip="none" rotWithShape="1">
                <a:gsLst>
                  <a:gs pos="0">
                    <a:srgbClr val="FFF200"/>
                  </a:gs>
                  <a:gs pos="100000">
                    <a:srgbClr val="FFC0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9" name="Oval 268"/>
              <p:cNvSpPr/>
              <p:nvPr/>
            </p:nvSpPr>
            <p:spPr>
              <a:xfrm>
                <a:off x="6756479" y="3582360"/>
                <a:ext cx="423557" cy="423557"/>
              </a:xfrm>
              <a:prstGeom prst="ellipse">
                <a:avLst/>
              </a:prstGeom>
              <a:gradFill flip="none" rotWithShape="1">
                <a:gsLst>
                  <a:gs pos="0">
                    <a:srgbClr val="FFF200"/>
                  </a:gs>
                  <a:gs pos="100000">
                    <a:srgbClr val="FFC00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>
                <a:innerShdw blurRad="508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" name="TextBox 277"/>
              <p:cNvSpPr txBox="1"/>
              <p:nvPr/>
            </p:nvSpPr>
            <p:spPr>
              <a:xfrm>
                <a:off x="6799012" y="3584007"/>
                <a:ext cx="350178" cy="410418"/>
              </a:xfrm>
              <a:prstGeom prst="rect">
                <a:avLst/>
              </a:prstGeom>
              <a:noFill/>
              <a:effectLst>
                <a:outerShdw blurRad="63500" dist="25400" dir="2700000" algn="tl" rotWithShape="0">
                  <a:prstClr val="black"/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rPr>
                  <a:t>$</a:t>
                </a:r>
                <a:endParaRPr lang="en-US" sz="1600" b="1" dirty="0">
                  <a:solidFill>
                    <a:schemeClr val="accent6">
                      <a:lumMod val="20000"/>
                      <a:lumOff val="80000"/>
                    </a:schemeClr>
                  </a:solidFill>
                </a:endParaRPr>
              </a:p>
            </p:txBody>
          </p:sp>
        </p:grpSp>
        <p:grpSp>
          <p:nvGrpSpPr>
            <p:cNvPr id="279" name="Group 278"/>
            <p:cNvGrpSpPr/>
            <p:nvPr/>
          </p:nvGrpSpPr>
          <p:grpSpPr>
            <a:xfrm>
              <a:off x="5311193" y="2503013"/>
              <a:ext cx="469941" cy="469941"/>
              <a:chOff x="6683410" y="3509291"/>
              <a:chExt cx="569694" cy="569694"/>
            </a:xfrm>
          </p:grpSpPr>
          <p:sp>
            <p:nvSpPr>
              <p:cNvPr id="280" name="Oval 279"/>
              <p:cNvSpPr/>
              <p:nvPr/>
            </p:nvSpPr>
            <p:spPr>
              <a:xfrm>
                <a:off x="6683410" y="3509291"/>
                <a:ext cx="569694" cy="569694"/>
              </a:xfrm>
              <a:prstGeom prst="ellipse">
                <a:avLst/>
              </a:prstGeom>
              <a:gradFill flip="none" rotWithShape="1">
                <a:gsLst>
                  <a:gs pos="0">
                    <a:srgbClr val="FFF200"/>
                  </a:gs>
                  <a:gs pos="100000">
                    <a:srgbClr val="FFC0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1" name="Oval 280"/>
              <p:cNvSpPr/>
              <p:nvPr/>
            </p:nvSpPr>
            <p:spPr>
              <a:xfrm>
                <a:off x="6756479" y="3582360"/>
                <a:ext cx="423557" cy="423557"/>
              </a:xfrm>
              <a:prstGeom prst="ellipse">
                <a:avLst/>
              </a:prstGeom>
              <a:gradFill flip="none" rotWithShape="1">
                <a:gsLst>
                  <a:gs pos="0">
                    <a:srgbClr val="FFF200"/>
                  </a:gs>
                  <a:gs pos="100000">
                    <a:srgbClr val="FFC00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>
                <a:innerShdw blurRad="508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3" name="TextBox 282"/>
              <p:cNvSpPr txBox="1"/>
              <p:nvPr/>
            </p:nvSpPr>
            <p:spPr>
              <a:xfrm>
                <a:off x="6793081" y="3580210"/>
                <a:ext cx="350178" cy="410418"/>
              </a:xfrm>
              <a:prstGeom prst="rect">
                <a:avLst/>
              </a:prstGeom>
              <a:noFill/>
              <a:effectLst>
                <a:outerShdw blurRad="63500" dist="25400" dir="2700000" algn="tl" rotWithShape="0">
                  <a:prstClr val="black"/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rPr>
                  <a:t>$</a:t>
                </a:r>
                <a:endParaRPr lang="en-US" sz="1600" b="1" dirty="0">
                  <a:solidFill>
                    <a:schemeClr val="accent6">
                      <a:lumMod val="20000"/>
                      <a:lumOff val="80000"/>
                    </a:schemeClr>
                  </a:solidFill>
                </a:endParaRPr>
              </a:p>
            </p:txBody>
          </p:sp>
        </p:grpSp>
      </p:grpSp>
      <p:sp>
        <p:nvSpPr>
          <p:cNvPr id="365" name="TextBox 364"/>
          <p:cNvSpPr txBox="1"/>
          <p:nvPr/>
        </p:nvSpPr>
        <p:spPr>
          <a:xfrm>
            <a:off x="496538" y="4302602"/>
            <a:ext cx="3846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Cell population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eventually </a:t>
            </a:r>
            <a:r>
              <a:rPr lang="en-US" dirty="0" smtClean="0">
                <a:solidFill>
                  <a:srgbClr val="00FFFF"/>
                </a:solidFill>
              </a:rPr>
              <a:t>denim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rich</a:t>
            </a:r>
            <a:endParaRPr lang="en-US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6" name="TextBox 365"/>
          <p:cNvSpPr txBox="1"/>
          <p:nvPr/>
        </p:nvSpPr>
        <p:spPr>
          <a:xfrm>
            <a:off x="5105400" y="4302602"/>
            <a:ext cx="3739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Both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agents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choose </a:t>
            </a:r>
            <a:r>
              <a:rPr lang="en-US" dirty="0" smtClean="0">
                <a:solidFill>
                  <a:srgbClr val="00FFFF"/>
                </a:solidFill>
              </a:rPr>
              <a:t>denim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strategy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212286" y="609600"/>
            <a:ext cx="8720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What 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propositions 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might we model?  How might 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conclusions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depend on our propositions?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1928123" y="1264365"/>
            <a:ext cx="5310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Proposition 1: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Consequences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depend on social context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2074123" y="3209937"/>
            <a:ext cx="543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Proposition 2: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Strategy </a:t>
            </a:r>
            <a:r>
              <a:rPr lang="en-US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decisions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based on social context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2271" y="1264365"/>
            <a:ext cx="493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7772400" y="1264365"/>
            <a:ext cx="493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1162271" y="3209937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endParaRPr lang="en-US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7772400" y="3209937"/>
            <a:ext cx="493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212286" y="3569252"/>
            <a:ext cx="852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Sloppy guess: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Similarities not expected in conclusions for </a:t>
            </a:r>
            <a:r>
              <a:rPr lang="en-US" dirty="0" smtClean="0">
                <a:solidFill>
                  <a:srgbClr val="FFC000"/>
                </a:solidFill>
              </a:rPr>
              <a:t>Pr. 1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vs. </a:t>
            </a:r>
            <a:r>
              <a:rPr lang="en-US" dirty="0" smtClean="0">
                <a:solidFill>
                  <a:srgbClr val="FFC000"/>
                </a:solidFill>
              </a:rPr>
              <a:t>Pr. 1 and Pr. 2</a:t>
            </a:r>
            <a:endParaRPr lang="en-US" dirty="0">
              <a:solidFill>
                <a:srgbClr val="FFC000"/>
              </a:solidFill>
            </a:endParaRPr>
          </a:p>
        </p:txBody>
      </p:sp>
      <p:graphicFrame>
        <p:nvGraphicFramePr>
          <p:cNvPr id="386" name="Table 3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078409"/>
              </p:ext>
            </p:extLst>
          </p:nvPr>
        </p:nvGraphicFramePr>
        <p:xfrm>
          <a:off x="2095416" y="1691410"/>
          <a:ext cx="1438758" cy="1377888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479586"/>
                <a:gridCol w="479586"/>
                <a:gridCol w="479586"/>
              </a:tblGrid>
              <a:tr h="459296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30299" marR="30299" marT="15150" marB="1515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30299" marR="30299" marT="15150" marB="15150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30299" marR="30299" marT="15150" marB="15150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9296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30299" marR="30299" marT="15150" marB="15150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30299" marR="30299" marT="15150" marB="15150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30299" marR="30299" marT="15150" marB="15150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9296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30299" marR="30299" marT="15150" marB="15150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30299" marR="30299" marT="15150" marB="15150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30299" marR="30299" marT="15150" marB="15150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87" name="Group 386"/>
          <p:cNvGrpSpPr/>
          <p:nvPr/>
        </p:nvGrpSpPr>
        <p:grpSpPr>
          <a:xfrm>
            <a:off x="2175069" y="1721297"/>
            <a:ext cx="1406331" cy="1388615"/>
            <a:chOff x="901630" y="3695922"/>
            <a:chExt cx="2690958" cy="2657060"/>
          </a:xfrm>
        </p:grpSpPr>
        <p:sp>
          <p:nvSpPr>
            <p:cNvPr id="388" name="TextBox 387"/>
            <p:cNvSpPr txBox="1"/>
            <p:nvPr/>
          </p:nvSpPr>
          <p:spPr>
            <a:xfrm>
              <a:off x="2013903" y="4479415"/>
              <a:ext cx="660079" cy="5300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+R</a:t>
              </a:r>
              <a:endParaRPr lang="en-US" sz="1200" b="1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89" name="TextBox 388"/>
            <p:cNvSpPr txBox="1"/>
            <p:nvPr/>
          </p:nvSpPr>
          <p:spPr>
            <a:xfrm>
              <a:off x="1590240" y="4936793"/>
              <a:ext cx="660079" cy="5300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+R</a:t>
              </a:r>
              <a:endParaRPr lang="en-US" sz="1200" b="1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90" name="TextBox 389"/>
            <p:cNvSpPr txBox="1"/>
            <p:nvPr/>
          </p:nvSpPr>
          <p:spPr>
            <a:xfrm>
              <a:off x="2499078" y="4936793"/>
              <a:ext cx="635540" cy="5300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+S</a:t>
              </a:r>
              <a:endParaRPr lang="en-US" sz="1200" b="1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91" name="TextBox 390"/>
            <p:cNvSpPr txBox="1"/>
            <p:nvPr/>
          </p:nvSpPr>
          <p:spPr>
            <a:xfrm>
              <a:off x="2946661" y="4479415"/>
              <a:ext cx="644744" cy="5300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+T</a:t>
              </a:r>
              <a:endParaRPr lang="en-US" sz="1200" b="1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92" name="TextBox 391"/>
            <p:cNvSpPr txBox="1"/>
            <p:nvPr/>
          </p:nvSpPr>
          <p:spPr>
            <a:xfrm>
              <a:off x="1571192" y="5822707"/>
              <a:ext cx="644744" cy="5300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+T</a:t>
              </a:r>
              <a:endParaRPr lang="en-US" sz="1200" b="1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93" name="TextBox 392"/>
            <p:cNvSpPr txBox="1"/>
            <p:nvPr/>
          </p:nvSpPr>
          <p:spPr>
            <a:xfrm>
              <a:off x="2039555" y="5339829"/>
              <a:ext cx="635540" cy="5300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+S</a:t>
              </a:r>
              <a:endParaRPr lang="en-US" sz="1200" b="1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94" name="TextBox 393"/>
            <p:cNvSpPr txBox="1"/>
            <p:nvPr/>
          </p:nvSpPr>
          <p:spPr>
            <a:xfrm>
              <a:off x="2473233" y="5822955"/>
              <a:ext cx="653944" cy="5300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+P</a:t>
              </a:r>
              <a:endParaRPr lang="en-US" sz="1200" b="1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95" name="TextBox 394"/>
            <p:cNvSpPr txBox="1"/>
            <p:nvPr/>
          </p:nvSpPr>
          <p:spPr>
            <a:xfrm>
              <a:off x="2938644" y="5339829"/>
              <a:ext cx="653944" cy="5300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+P</a:t>
              </a:r>
              <a:endParaRPr lang="en-US" sz="1200" b="1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grpSp>
          <p:nvGrpSpPr>
            <p:cNvPr id="396" name="Group 395"/>
            <p:cNvGrpSpPr/>
            <p:nvPr/>
          </p:nvGrpSpPr>
          <p:grpSpPr>
            <a:xfrm>
              <a:off x="1840872" y="3785979"/>
              <a:ext cx="269825" cy="679320"/>
              <a:chOff x="1629029" y="2924783"/>
              <a:chExt cx="552186" cy="1390196"/>
            </a:xfrm>
          </p:grpSpPr>
          <p:sp>
            <p:nvSpPr>
              <p:cNvPr id="418" name="Rounded Rectangle 417"/>
              <p:cNvSpPr/>
              <p:nvPr/>
            </p:nvSpPr>
            <p:spPr>
              <a:xfrm>
                <a:off x="1640154" y="3548954"/>
                <a:ext cx="529936" cy="766025"/>
              </a:xfrm>
              <a:prstGeom prst="roundRect">
                <a:avLst>
                  <a:gd name="adj" fmla="val 29654"/>
                </a:avLst>
              </a:prstGeom>
              <a:gradFill flip="none" rotWithShape="1">
                <a:gsLst>
                  <a:gs pos="0">
                    <a:schemeClr val="bg2">
                      <a:lumMod val="40000"/>
                      <a:lumOff val="60000"/>
                      <a:alpha val="50000"/>
                    </a:schemeClr>
                  </a:gs>
                  <a:gs pos="100000">
                    <a:schemeClr val="bg2"/>
                  </a:gs>
                  <a:gs pos="56000">
                    <a:schemeClr val="bg2">
                      <a:lumMod val="60000"/>
                      <a:lumOff val="40000"/>
                      <a:alpha val="5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19" name="Oval 418"/>
              <p:cNvSpPr/>
              <p:nvPr/>
            </p:nvSpPr>
            <p:spPr>
              <a:xfrm>
                <a:off x="1629029" y="2924783"/>
                <a:ext cx="552186" cy="552187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2">
                      <a:lumMod val="20000"/>
                      <a:lumOff val="80000"/>
                      <a:alpha val="50000"/>
                    </a:schemeClr>
                  </a:gs>
                  <a:gs pos="0">
                    <a:schemeClr val="bg2"/>
                  </a:gs>
                  <a:gs pos="60000">
                    <a:schemeClr val="bg2">
                      <a:lumMod val="60000"/>
                      <a:lumOff val="40000"/>
                      <a:alpha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97" name="Group 396"/>
            <p:cNvGrpSpPr/>
            <p:nvPr/>
          </p:nvGrpSpPr>
          <p:grpSpPr>
            <a:xfrm>
              <a:off x="2764321" y="3785979"/>
              <a:ext cx="269825" cy="679320"/>
              <a:chOff x="1629029" y="2924783"/>
              <a:chExt cx="552186" cy="1390196"/>
            </a:xfrm>
          </p:grpSpPr>
          <p:sp>
            <p:nvSpPr>
              <p:cNvPr id="416" name="Rounded Rectangle 415"/>
              <p:cNvSpPr/>
              <p:nvPr/>
            </p:nvSpPr>
            <p:spPr>
              <a:xfrm>
                <a:off x="1640154" y="3548954"/>
                <a:ext cx="529936" cy="766025"/>
              </a:xfrm>
              <a:prstGeom prst="roundRect">
                <a:avLst>
                  <a:gd name="adj" fmla="val 29654"/>
                </a:avLst>
              </a:prstGeom>
              <a:gradFill flip="none" rotWithShape="1">
                <a:gsLst>
                  <a:gs pos="0">
                    <a:schemeClr val="bg2">
                      <a:lumMod val="40000"/>
                      <a:lumOff val="60000"/>
                      <a:alpha val="50000"/>
                    </a:schemeClr>
                  </a:gs>
                  <a:gs pos="100000">
                    <a:schemeClr val="bg2"/>
                  </a:gs>
                  <a:gs pos="56000">
                    <a:schemeClr val="bg2">
                      <a:lumMod val="60000"/>
                      <a:lumOff val="40000"/>
                      <a:alpha val="5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17" name="Oval 416"/>
              <p:cNvSpPr/>
              <p:nvPr/>
            </p:nvSpPr>
            <p:spPr>
              <a:xfrm>
                <a:off x="1629029" y="2924783"/>
                <a:ext cx="552186" cy="552187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2">
                      <a:lumMod val="20000"/>
                      <a:lumOff val="80000"/>
                      <a:alpha val="50000"/>
                    </a:schemeClr>
                  </a:gs>
                  <a:gs pos="0">
                    <a:schemeClr val="bg2"/>
                  </a:gs>
                  <a:gs pos="60000">
                    <a:schemeClr val="bg2">
                      <a:lumMod val="60000"/>
                      <a:lumOff val="40000"/>
                      <a:alpha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98" name="Group 397"/>
            <p:cNvGrpSpPr/>
            <p:nvPr/>
          </p:nvGrpSpPr>
          <p:grpSpPr>
            <a:xfrm>
              <a:off x="2170062" y="3695924"/>
              <a:ext cx="269825" cy="679320"/>
              <a:chOff x="2520448" y="2924781"/>
              <a:chExt cx="552185" cy="1390197"/>
            </a:xfrm>
          </p:grpSpPr>
          <p:sp>
            <p:nvSpPr>
              <p:cNvPr id="414" name="Rounded Rectangle 413"/>
              <p:cNvSpPr/>
              <p:nvPr/>
            </p:nvSpPr>
            <p:spPr>
              <a:xfrm>
                <a:off x="2531577" y="3548956"/>
                <a:ext cx="529939" cy="766022"/>
              </a:xfrm>
              <a:prstGeom prst="roundRect">
                <a:avLst>
                  <a:gd name="adj" fmla="val 29654"/>
                </a:avLst>
              </a:prstGeom>
              <a:gradFill flip="none" rotWithShape="1">
                <a:gsLst>
                  <a:gs pos="0">
                    <a:srgbClr val="FFC000"/>
                  </a:gs>
                  <a:gs pos="100000">
                    <a:schemeClr val="accent6">
                      <a:lumMod val="50000"/>
                    </a:schemeClr>
                  </a:gs>
                  <a:gs pos="56000">
                    <a:srgbClr val="FF7A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15" name="Oval 414"/>
              <p:cNvSpPr/>
              <p:nvPr/>
            </p:nvSpPr>
            <p:spPr>
              <a:xfrm>
                <a:off x="2520448" y="2924781"/>
                <a:ext cx="552185" cy="55218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200"/>
                  </a:gs>
                  <a:gs pos="0">
                    <a:schemeClr val="accent6">
                      <a:lumMod val="50000"/>
                    </a:schemeClr>
                  </a:gs>
                  <a:gs pos="60000">
                    <a:srgbClr val="FF7A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99" name="Group 398"/>
            <p:cNvGrpSpPr/>
            <p:nvPr/>
          </p:nvGrpSpPr>
          <p:grpSpPr>
            <a:xfrm>
              <a:off x="3092141" y="3695922"/>
              <a:ext cx="269827" cy="679323"/>
              <a:chOff x="3570278" y="2924776"/>
              <a:chExt cx="552186" cy="1390204"/>
            </a:xfrm>
          </p:grpSpPr>
          <p:sp>
            <p:nvSpPr>
              <p:cNvPr id="412" name="Rounded Rectangle 411"/>
              <p:cNvSpPr/>
              <p:nvPr/>
            </p:nvSpPr>
            <p:spPr>
              <a:xfrm>
                <a:off x="3581399" y="3548957"/>
                <a:ext cx="529936" cy="766023"/>
              </a:xfrm>
              <a:prstGeom prst="roundRect">
                <a:avLst>
                  <a:gd name="adj" fmla="val 29654"/>
                </a:avLst>
              </a:prstGeom>
              <a:gradFill flip="none" rotWithShape="1">
                <a:gsLst>
                  <a:gs pos="0">
                    <a:srgbClr val="00FFFF"/>
                  </a:gs>
                  <a:gs pos="100000">
                    <a:srgbClr val="0070C0"/>
                  </a:gs>
                  <a:gs pos="56000">
                    <a:srgbClr val="00B0F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13" name="Oval 412"/>
              <p:cNvSpPr/>
              <p:nvPr/>
            </p:nvSpPr>
            <p:spPr>
              <a:xfrm>
                <a:off x="3570278" y="2924776"/>
                <a:ext cx="552186" cy="5521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00FFFF"/>
                  </a:gs>
                  <a:gs pos="0">
                    <a:srgbClr val="0070C0"/>
                  </a:gs>
                  <a:gs pos="60000">
                    <a:srgbClr val="00B0F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400" name="Group 399"/>
            <p:cNvGrpSpPr/>
            <p:nvPr/>
          </p:nvGrpSpPr>
          <p:grpSpPr>
            <a:xfrm>
              <a:off x="907806" y="4660782"/>
              <a:ext cx="269825" cy="679320"/>
              <a:chOff x="2520448" y="2910571"/>
              <a:chExt cx="552185" cy="1390199"/>
            </a:xfrm>
          </p:grpSpPr>
          <p:sp>
            <p:nvSpPr>
              <p:cNvPr id="410" name="Rounded Rectangle 409"/>
              <p:cNvSpPr/>
              <p:nvPr/>
            </p:nvSpPr>
            <p:spPr>
              <a:xfrm>
                <a:off x="2531577" y="3534747"/>
                <a:ext cx="529939" cy="766023"/>
              </a:xfrm>
              <a:prstGeom prst="roundRect">
                <a:avLst>
                  <a:gd name="adj" fmla="val 29654"/>
                </a:avLst>
              </a:prstGeom>
              <a:gradFill flip="none" rotWithShape="1">
                <a:gsLst>
                  <a:gs pos="0">
                    <a:srgbClr val="FFC000"/>
                  </a:gs>
                  <a:gs pos="100000">
                    <a:schemeClr val="accent6">
                      <a:lumMod val="50000"/>
                    </a:schemeClr>
                  </a:gs>
                  <a:gs pos="56000">
                    <a:srgbClr val="FF7A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11" name="Oval 410"/>
              <p:cNvSpPr/>
              <p:nvPr/>
            </p:nvSpPr>
            <p:spPr>
              <a:xfrm>
                <a:off x="2520448" y="2910571"/>
                <a:ext cx="552185" cy="55218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200"/>
                  </a:gs>
                  <a:gs pos="0">
                    <a:schemeClr val="accent6">
                      <a:lumMod val="50000"/>
                    </a:schemeClr>
                  </a:gs>
                  <a:gs pos="60000">
                    <a:srgbClr val="FF7A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401" name="Group 400"/>
            <p:cNvGrpSpPr/>
            <p:nvPr/>
          </p:nvGrpSpPr>
          <p:grpSpPr>
            <a:xfrm>
              <a:off x="1254175" y="4574922"/>
              <a:ext cx="269825" cy="679318"/>
              <a:chOff x="1629029" y="2910573"/>
              <a:chExt cx="552186" cy="1390192"/>
            </a:xfrm>
          </p:grpSpPr>
          <p:sp>
            <p:nvSpPr>
              <p:cNvPr id="408" name="Rounded Rectangle 407"/>
              <p:cNvSpPr/>
              <p:nvPr/>
            </p:nvSpPr>
            <p:spPr>
              <a:xfrm>
                <a:off x="1640154" y="3534740"/>
                <a:ext cx="529936" cy="766025"/>
              </a:xfrm>
              <a:prstGeom prst="roundRect">
                <a:avLst>
                  <a:gd name="adj" fmla="val 29654"/>
                </a:avLst>
              </a:prstGeom>
              <a:gradFill flip="none" rotWithShape="1">
                <a:gsLst>
                  <a:gs pos="0">
                    <a:schemeClr val="bg2">
                      <a:lumMod val="40000"/>
                      <a:lumOff val="60000"/>
                      <a:alpha val="50000"/>
                    </a:schemeClr>
                  </a:gs>
                  <a:gs pos="100000">
                    <a:schemeClr val="bg2"/>
                  </a:gs>
                  <a:gs pos="56000">
                    <a:schemeClr val="bg2">
                      <a:lumMod val="60000"/>
                      <a:lumOff val="40000"/>
                      <a:alpha val="5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09" name="Oval 408"/>
              <p:cNvSpPr/>
              <p:nvPr/>
            </p:nvSpPr>
            <p:spPr>
              <a:xfrm>
                <a:off x="1629029" y="2910573"/>
                <a:ext cx="552186" cy="552187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2">
                      <a:lumMod val="20000"/>
                      <a:lumOff val="80000"/>
                      <a:alpha val="50000"/>
                    </a:schemeClr>
                  </a:gs>
                  <a:gs pos="0">
                    <a:schemeClr val="bg2"/>
                  </a:gs>
                  <a:gs pos="60000">
                    <a:schemeClr val="bg2">
                      <a:lumMod val="60000"/>
                      <a:lumOff val="40000"/>
                      <a:alpha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402" name="Group 401"/>
            <p:cNvGrpSpPr/>
            <p:nvPr/>
          </p:nvGrpSpPr>
          <p:grpSpPr>
            <a:xfrm>
              <a:off x="1254175" y="5446431"/>
              <a:ext cx="269825" cy="679318"/>
              <a:chOff x="1629029" y="2910576"/>
              <a:chExt cx="552186" cy="1390192"/>
            </a:xfrm>
          </p:grpSpPr>
          <p:sp>
            <p:nvSpPr>
              <p:cNvPr id="406" name="Rounded Rectangle 405"/>
              <p:cNvSpPr/>
              <p:nvPr/>
            </p:nvSpPr>
            <p:spPr>
              <a:xfrm>
                <a:off x="1640154" y="3534743"/>
                <a:ext cx="529936" cy="766025"/>
              </a:xfrm>
              <a:prstGeom prst="roundRect">
                <a:avLst>
                  <a:gd name="adj" fmla="val 29654"/>
                </a:avLst>
              </a:prstGeom>
              <a:gradFill flip="none" rotWithShape="1">
                <a:gsLst>
                  <a:gs pos="0">
                    <a:schemeClr val="bg2">
                      <a:lumMod val="40000"/>
                      <a:lumOff val="60000"/>
                      <a:alpha val="50000"/>
                    </a:schemeClr>
                  </a:gs>
                  <a:gs pos="100000">
                    <a:schemeClr val="bg2"/>
                  </a:gs>
                  <a:gs pos="56000">
                    <a:schemeClr val="bg2">
                      <a:lumMod val="60000"/>
                      <a:lumOff val="40000"/>
                      <a:alpha val="5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07" name="Oval 406"/>
              <p:cNvSpPr/>
              <p:nvPr/>
            </p:nvSpPr>
            <p:spPr>
              <a:xfrm>
                <a:off x="1629029" y="2910576"/>
                <a:ext cx="552186" cy="552187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2">
                      <a:lumMod val="20000"/>
                      <a:lumOff val="80000"/>
                      <a:alpha val="50000"/>
                    </a:schemeClr>
                  </a:gs>
                  <a:gs pos="0">
                    <a:schemeClr val="bg2"/>
                  </a:gs>
                  <a:gs pos="60000">
                    <a:schemeClr val="bg2">
                      <a:lumMod val="60000"/>
                      <a:lumOff val="40000"/>
                      <a:alpha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403" name="Group 402"/>
            <p:cNvGrpSpPr/>
            <p:nvPr/>
          </p:nvGrpSpPr>
          <p:grpSpPr>
            <a:xfrm>
              <a:off x="901630" y="5546817"/>
              <a:ext cx="269827" cy="679323"/>
              <a:chOff x="3570278" y="2910566"/>
              <a:chExt cx="552186" cy="1390203"/>
            </a:xfrm>
          </p:grpSpPr>
          <p:sp>
            <p:nvSpPr>
              <p:cNvPr id="404" name="Rounded Rectangle 403"/>
              <p:cNvSpPr/>
              <p:nvPr/>
            </p:nvSpPr>
            <p:spPr>
              <a:xfrm>
                <a:off x="3581399" y="3534746"/>
                <a:ext cx="529936" cy="766023"/>
              </a:xfrm>
              <a:prstGeom prst="roundRect">
                <a:avLst>
                  <a:gd name="adj" fmla="val 29654"/>
                </a:avLst>
              </a:prstGeom>
              <a:gradFill flip="none" rotWithShape="1">
                <a:gsLst>
                  <a:gs pos="0">
                    <a:srgbClr val="00FFFF"/>
                  </a:gs>
                  <a:gs pos="100000">
                    <a:srgbClr val="0070C0"/>
                  </a:gs>
                  <a:gs pos="56000">
                    <a:srgbClr val="00B0F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05" name="Oval 404"/>
              <p:cNvSpPr/>
              <p:nvPr/>
            </p:nvSpPr>
            <p:spPr>
              <a:xfrm>
                <a:off x="3570278" y="2910566"/>
                <a:ext cx="552186" cy="55218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00FFFF"/>
                  </a:gs>
                  <a:gs pos="0">
                    <a:srgbClr val="0070C0"/>
                  </a:gs>
                  <a:gs pos="60000">
                    <a:srgbClr val="00B0F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aphicFrame>
        <p:nvGraphicFramePr>
          <p:cNvPr id="180" name="Table 1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574766"/>
              </p:ext>
            </p:extLst>
          </p:nvPr>
        </p:nvGraphicFramePr>
        <p:xfrm>
          <a:off x="6479274" y="1691410"/>
          <a:ext cx="1438758" cy="1377888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479586"/>
                <a:gridCol w="479586"/>
                <a:gridCol w="479586"/>
              </a:tblGrid>
              <a:tr h="459296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30299" marR="30299" marT="15150" marB="1515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30299" marR="30299" marT="15150" marB="15150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30299" marR="30299" marT="15150" marB="15150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9296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30299" marR="30299" marT="15150" marB="15150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30299" marR="30299" marT="15150" marB="15150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30299" marR="30299" marT="15150" marB="15150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9296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30299" marR="30299" marT="15150" marB="15150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30299" marR="30299" marT="15150" marB="15150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30299" marR="30299" marT="15150" marB="15150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81" name="Group 180"/>
          <p:cNvGrpSpPr/>
          <p:nvPr/>
        </p:nvGrpSpPr>
        <p:grpSpPr>
          <a:xfrm>
            <a:off x="6558927" y="1721297"/>
            <a:ext cx="1406331" cy="1388615"/>
            <a:chOff x="901630" y="3695922"/>
            <a:chExt cx="2690958" cy="2657060"/>
          </a:xfrm>
        </p:grpSpPr>
        <p:sp>
          <p:nvSpPr>
            <p:cNvPr id="182" name="TextBox 181"/>
            <p:cNvSpPr txBox="1"/>
            <p:nvPr/>
          </p:nvSpPr>
          <p:spPr>
            <a:xfrm>
              <a:off x="2013903" y="4479415"/>
              <a:ext cx="660079" cy="5300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+R</a:t>
              </a:r>
              <a:endParaRPr lang="en-US" sz="1200" b="1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1590240" y="4936793"/>
              <a:ext cx="660079" cy="5300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+R</a:t>
              </a:r>
              <a:endParaRPr lang="en-US" sz="1200" b="1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2499078" y="4936793"/>
              <a:ext cx="635540" cy="5300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+S</a:t>
              </a:r>
              <a:endParaRPr lang="en-US" sz="1200" b="1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2946661" y="4479415"/>
              <a:ext cx="644744" cy="5300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+T</a:t>
              </a:r>
              <a:endParaRPr lang="en-US" sz="1200" b="1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1571192" y="5822707"/>
              <a:ext cx="644744" cy="5300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+T</a:t>
              </a:r>
              <a:endParaRPr lang="en-US" sz="1200" b="1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2039555" y="5339829"/>
              <a:ext cx="635540" cy="5300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+S</a:t>
              </a:r>
              <a:endParaRPr lang="en-US" sz="1200" b="1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2473233" y="5822955"/>
              <a:ext cx="653944" cy="5300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+P</a:t>
              </a:r>
              <a:endParaRPr lang="en-US" sz="1200" b="1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2938644" y="5339829"/>
              <a:ext cx="653944" cy="5300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+P</a:t>
              </a:r>
              <a:endParaRPr lang="en-US" sz="1200" b="1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grpSp>
          <p:nvGrpSpPr>
            <p:cNvPr id="190" name="Group 189"/>
            <p:cNvGrpSpPr/>
            <p:nvPr/>
          </p:nvGrpSpPr>
          <p:grpSpPr>
            <a:xfrm>
              <a:off x="1840872" y="3785979"/>
              <a:ext cx="269825" cy="679320"/>
              <a:chOff x="1629029" y="2924783"/>
              <a:chExt cx="552186" cy="1390196"/>
            </a:xfrm>
          </p:grpSpPr>
          <p:sp>
            <p:nvSpPr>
              <p:cNvPr id="212" name="Rounded Rectangle 211"/>
              <p:cNvSpPr/>
              <p:nvPr/>
            </p:nvSpPr>
            <p:spPr>
              <a:xfrm>
                <a:off x="1640154" y="3548954"/>
                <a:ext cx="529936" cy="766025"/>
              </a:xfrm>
              <a:prstGeom prst="roundRect">
                <a:avLst>
                  <a:gd name="adj" fmla="val 29654"/>
                </a:avLst>
              </a:prstGeom>
              <a:gradFill flip="none" rotWithShape="1">
                <a:gsLst>
                  <a:gs pos="0">
                    <a:schemeClr val="bg2">
                      <a:lumMod val="40000"/>
                      <a:lumOff val="60000"/>
                      <a:alpha val="50000"/>
                    </a:schemeClr>
                  </a:gs>
                  <a:gs pos="100000">
                    <a:schemeClr val="bg2"/>
                  </a:gs>
                  <a:gs pos="56000">
                    <a:schemeClr val="bg2">
                      <a:lumMod val="60000"/>
                      <a:lumOff val="40000"/>
                      <a:alpha val="5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13" name="Oval 212"/>
              <p:cNvSpPr/>
              <p:nvPr/>
            </p:nvSpPr>
            <p:spPr>
              <a:xfrm>
                <a:off x="1629029" y="2924783"/>
                <a:ext cx="552186" cy="552187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2">
                      <a:lumMod val="20000"/>
                      <a:lumOff val="80000"/>
                      <a:alpha val="50000"/>
                    </a:schemeClr>
                  </a:gs>
                  <a:gs pos="0">
                    <a:schemeClr val="bg2"/>
                  </a:gs>
                  <a:gs pos="60000">
                    <a:schemeClr val="bg2">
                      <a:lumMod val="60000"/>
                      <a:lumOff val="40000"/>
                      <a:alpha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91" name="Group 190"/>
            <p:cNvGrpSpPr/>
            <p:nvPr/>
          </p:nvGrpSpPr>
          <p:grpSpPr>
            <a:xfrm>
              <a:off x="2764321" y="3785979"/>
              <a:ext cx="269825" cy="679320"/>
              <a:chOff x="1629029" y="2924783"/>
              <a:chExt cx="552186" cy="1390196"/>
            </a:xfrm>
          </p:grpSpPr>
          <p:sp>
            <p:nvSpPr>
              <p:cNvPr id="210" name="Rounded Rectangle 209"/>
              <p:cNvSpPr/>
              <p:nvPr/>
            </p:nvSpPr>
            <p:spPr>
              <a:xfrm>
                <a:off x="1640154" y="3548954"/>
                <a:ext cx="529936" cy="766025"/>
              </a:xfrm>
              <a:prstGeom prst="roundRect">
                <a:avLst>
                  <a:gd name="adj" fmla="val 29654"/>
                </a:avLst>
              </a:prstGeom>
              <a:gradFill flip="none" rotWithShape="1">
                <a:gsLst>
                  <a:gs pos="0">
                    <a:schemeClr val="bg2">
                      <a:lumMod val="40000"/>
                      <a:lumOff val="60000"/>
                      <a:alpha val="50000"/>
                    </a:schemeClr>
                  </a:gs>
                  <a:gs pos="100000">
                    <a:schemeClr val="bg2"/>
                  </a:gs>
                  <a:gs pos="56000">
                    <a:schemeClr val="bg2">
                      <a:lumMod val="60000"/>
                      <a:lumOff val="40000"/>
                      <a:alpha val="5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11" name="Oval 210"/>
              <p:cNvSpPr/>
              <p:nvPr/>
            </p:nvSpPr>
            <p:spPr>
              <a:xfrm>
                <a:off x="1629029" y="2924783"/>
                <a:ext cx="552186" cy="552187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2">
                      <a:lumMod val="20000"/>
                      <a:lumOff val="80000"/>
                      <a:alpha val="50000"/>
                    </a:schemeClr>
                  </a:gs>
                  <a:gs pos="0">
                    <a:schemeClr val="bg2"/>
                  </a:gs>
                  <a:gs pos="60000">
                    <a:schemeClr val="bg2">
                      <a:lumMod val="60000"/>
                      <a:lumOff val="40000"/>
                      <a:alpha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92" name="Group 191"/>
            <p:cNvGrpSpPr/>
            <p:nvPr/>
          </p:nvGrpSpPr>
          <p:grpSpPr>
            <a:xfrm>
              <a:off x="2170062" y="3695924"/>
              <a:ext cx="269825" cy="679320"/>
              <a:chOff x="2520448" y="2924781"/>
              <a:chExt cx="552185" cy="1390197"/>
            </a:xfrm>
          </p:grpSpPr>
          <p:sp>
            <p:nvSpPr>
              <p:cNvPr id="208" name="Rounded Rectangle 207"/>
              <p:cNvSpPr/>
              <p:nvPr/>
            </p:nvSpPr>
            <p:spPr>
              <a:xfrm>
                <a:off x="2531577" y="3548956"/>
                <a:ext cx="529939" cy="766022"/>
              </a:xfrm>
              <a:prstGeom prst="roundRect">
                <a:avLst>
                  <a:gd name="adj" fmla="val 29654"/>
                </a:avLst>
              </a:prstGeom>
              <a:gradFill flip="none" rotWithShape="1">
                <a:gsLst>
                  <a:gs pos="0">
                    <a:srgbClr val="FFC000"/>
                  </a:gs>
                  <a:gs pos="100000">
                    <a:schemeClr val="accent6">
                      <a:lumMod val="50000"/>
                    </a:schemeClr>
                  </a:gs>
                  <a:gs pos="56000">
                    <a:srgbClr val="FF7A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09" name="Oval 208"/>
              <p:cNvSpPr/>
              <p:nvPr/>
            </p:nvSpPr>
            <p:spPr>
              <a:xfrm>
                <a:off x="2520448" y="2924781"/>
                <a:ext cx="552185" cy="55218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200"/>
                  </a:gs>
                  <a:gs pos="0">
                    <a:schemeClr val="accent6">
                      <a:lumMod val="50000"/>
                    </a:schemeClr>
                  </a:gs>
                  <a:gs pos="60000">
                    <a:srgbClr val="FF7A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93" name="Group 192"/>
            <p:cNvGrpSpPr/>
            <p:nvPr/>
          </p:nvGrpSpPr>
          <p:grpSpPr>
            <a:xfrm>
              <a:off x="3092141" y="3695922"/>
              <a:ext cx="269827" cy="679323"/>
              <a:chOff x="3570278" y="2924776"/>
              <a:chExt cx="552186" cy="1390204"/>
            </a:xfrm>
          </p:grpSpPr>
          <p:sp>
            <p:nvSpPr>
              <p:cNvPr id="206" name="Rounded Rectangle 205"/>
              <p:cNvSpPr/>
              <p:nvPr/>
            </p:nvSpPr>
            <p:spPr>
              <a:xfrm>
                <a:off x="3581399" y="3548957"/>
                <a:ext cx="529936" cy="766023"/>
              </a:xfrm>
              <a:prstGeom prst="roundRect">
                <a:avLst>
                  <a:gd name="adj" fmla="val 29654"/>
                </a:avLst>
              </a:prstGeom>
              <a:gradFill flip="none" rotWithShape="1">
                <a:gsLst>
                  <a:gs pos="0">
                    <a:srgbClr val="00FFFF"/>
                  </a:gs>
                  <a:gs pos="100000">
                    <a:srgbClr val="0070C0"/>
                  </a:gs>
                  <a:gs pos="56000">
                    <a:srgbClr val="00B0F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07" name="Oval 206"/>
              <p:cNvSpPr/>
              <p:nvPr/>
            </p:nvSpPr>
            <p:spPr>
              <a:xfrm>
                <a:off x="3570278" y="2924776"/>
                <a:ext cx="552186" cy="5521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00FFFF"/>
                  </a:gs>
                  <a:gs pos="0">
                    <a:srgbClr val="0070C0"/>
                  </a:gs>
                  <a:gs pos="60000">
                    <a:srgbClr val="00B0F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94" name="Group 193"/>
            <p:cNvGrpSpPr/>
            <p:nvPr/>
          </p:nvGrpSpPr>
          <p:grpSpPr>
            <a:xfrm>
              <a:off x="907806" y="4660782"/>
              <a:ext cx="269825" cy="679320"/>
              <a:chOff x="2520448" y="2910571"/>
              <a:chExt cx="552185" cy="1390199"/>
            </a:xfrm>
          </p:grpSpPr>
          <p:sp>
            <p:nvSpPr>
              <p:cNvPr id="204" name="Rounded Rectangle 203"/>
              <p:cNvSpPr/>
              <p:nvPr/>
            </p:nvSpPr>
            <p:spPr>
              <a:xfrm>
                <a:off x="2531577" y="3534747"/>
                <a:ext cx="529939" cy="766023"/>
              </a:xfrm>
              <a:prstGeom prst="roundRect">
                <a:avLst>
                  <a:gd name="adj" fmla="val 29654"/>
                </a:avLst>
              </a:prstGeom>
              <a:gradFill flip="none" rotWithShape="1">
                <a:gsLst>
                  <a:gs pos="0">
                    <a:srgbClr val="FFC000"/>
                  </a:gs>
                  <a:gs pos="100000">
                    <a:schemeClr val="accent6">
                      <a:lumMod val="50000"/>
                    </a:schemeClr>
                  </a:gs>
                  <a:gs pos="56000">
                    <a:srgbClr val="FF7A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05" name="Oval 204"/>
              <p:cNvSpPr/>
              <p:nvPr/>
            </p:nvSpPr>
            <p:spPr>
              <a:xfrm>
                <a:off x="2520448" y="2910571"/>
                <a:ext cx="552185" cy="55218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200"/>
                  </a:gs>
                  <a:gs pos="0">
                    <a:schemeClr val="accent6">
                      <a:lumMod val="50000"/>
                    </a:schemeClr>
                  </a:gs>
                  <a:gs pos="60000">
                    <a:srgbClr val="FF7A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95" name="Group 194"/>
            <p:cNvGrpSpPr/>
            <p:nvPr/>
          </p:nvGrpSpPr>
          <p:grpSpPr>
            <a:xfrm>
              <a:off x="1254175" y="4574922"/>
              <a:ext cx="269825" cy="679318"/>
              <a:chOff x="1629029" y="2910573"/>
              <a:chExt cx="552186" cy="1390192"/>
            </a:xfrm>
          </p:grpSpPr>
          <p:sp>
            <p:nvSpPr>
              <p:cNvPr id="202" name="Rounded Rectangle 201"/>
              <p:cNvSpPr/>
              <p:nvPr/>
            </p:nvSpPr>
            <p:spPr>
              <a:xfrm>
                <a:off x="1640154" y="3534740"/>
                <a:ext cx="529936" cy="766025"/>
              </a:xfrm>
              <a:prstGeom prst="roundRect">
                <a:avLst>
                  <a:gd name="adj" fmla="val 29654"/>
                </a:avLst>
              </a:prstGeom>
              <a:gradFill flip="none" rotWithShape="1">
                <a:gsLst>
                  <a:gs pos="0">
                    <a:schemeClr val="bg2">
                      <a:lumMod val="40000"/>
                      <a:lumOff val="60000"/>
                      <a:alpha val="50000"/>
                    </a:schemeClr>
                  </a:gs>
                  <a:gs pos="100000">
                    <a:schemeClr val="bg2"/>
                  </a:gs>
                  <a:gs pos="56000">
                    <a:schemeClr val="bg2">
                      <a:lumMod val="60000"/>
                      <a:lumOff val="40000"/>
                      <a:alpha val="5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03" name="Oval 202"/>
              <p:cNvSpPr/>
              <p:nvPr/>
            </p:nvSpPr>
            <p:spPr>
              <a:xfrm>
                <a:off x="1629029" y="2910573"/>
                <a:ext cx="552186" cy="552187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2">
                      <a:lumMod val="20000"/>
                      <a:lumOff val="80000"/>
                      <a:alpha val="50000"/>
                    </a:schemeClr>
                  </a:gs>
                  <a:gs pos="0">
                    <a:schemeClr val="bg2"/>
                  </a:gs>
                  <a:gs pos="60000">
                    <a:schemeClr val="bg2">
                      <a:lumMod val="60000"/>
                      <a:lumOff val="40000"/>
                      <a:alpha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96" name="Group 195"/>
            <p:cNvGrpSpPr/>
            <p:nvPr/>
          </p:nvGrpSpPr>
          <p:grpSpPr>
            <a:xfrm>
              <a:off x="1254175" y="5446431"/>
              <a:ext cx="269825" cy="679318"/>
              <a:chOff x="1629029" y="2910576"/>
              <a:chExt cx="552186" cy="1390192"/>
            </a:xfrm>
          </p:grpSpPr>
          <p:sp>
            <p:nvSpPr>
              <p:cNvPr id="200" name="Rounded Rectangle 199"/>
              <p:cNvSpPr/>
              <p:nvPr/>
            </p:nvSpPr>
            <p:spPr>
              <a:xfrm>
                <a:off x="1640154" y="3534743"/>
                <a:ext cx="529936" cy="766025"/>
              </a:xfrm>
              <a:prstGeom prst="roundRect">
                <a:avLst>
                  <a:gd name="adj" fmla="val 29654"/>
                </a:avLst>
              </a:prstGeom>
              <a:gradFill flip="none" rotWithShape="1">
                <a:gsLst>
                  <a:gs pos="0">
                    <a:schemeClr val="bg2">
                      <a:lumMod val="40000"/>
                      <a:lumOff val="60000"/>
                      <a:alpha val="50000"/>
                    </a:schemeClr>
                  </a:gs>
                  <a:gs pos="100000">
                    <a:schemeClr val="bg2"/>
                  </a:gs>
                  <a:gs pos="56000">
                    <a:schemeClr val="bg2">
                      <a:lumMod val="60000"/>
                      <a:lumOff val="40000"/>
                      <a:alpha val="5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01" name="Oval 200"/>
              <p:cNvSpPr/>
              <p:nvPr/>
            </p:nvSpPr>
            <p:spPr>
              <a:xfrm>
                <a:off x="1629029" y="2910576"/>
                <a:ext cx="552186" cy="552187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2">
                      <a:lumMod val="20000"/>
                      <a:lumOff val="80000"/>
                      <a:alpha val="50000"/>
                    </a:schemeClr>
                  </a:gs>
                  <a:gs pos="0">
                    <a:schemeClr val="bg2"/>
                  </a:gs>
                  <a:gs pos="60000">
                    <a:schemeClr val="bg2">
                      <a:lumMod val="60000"/>
                      <a:lumOff val="40000"/>
                      <a:alpha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97" name="Group 196"/>
            <p:cNvGrpSpPr/>
            <p:nvPr/>
          </p:nvGrpSpPr>
          <p:grpSpPr>
            <a:xfrm>
              <a:off x="901630" y="5546817"/>
              <a:ext cx="269827" cy="679323"/>
              <a:chOff x="3570278" y="2910566"/>
              <a:chExt cx="552186" cy="1390203"/>
            </a:xfrm>
          </p:grpSpPr>
          <p:sp>
            <p:nvSpPr>
              <p:cNvPr id="198" name="Rounded Rectangle 197"/>
              <p:cNvSpPr/>
              <p:nvPr/>
            </p:nvSpPr>
            <p:spPr>
              <a:xfrm>
                <a:off x="3581399" y="3534746"/>
                <a:ext cx="529936" cy="766023"/>
              </a:xfrm>
              <a:prstGeom prst="roundRect">
                <a:avLst>
                  <a:gd name="adj" fmla="val 29654"/>
                </a:avLst>
              </a:prstGeom>
              <a:gradFill flip="none" rotWithShape="1">
                <a:gsLst>
                  <a:gs pos="0">
                    <a:srgbClr val="00FFFF"/>
                  </a:gs>
                  <a:gs pos="100000">
                    <a:srgbClr val="0070C0"/>
                  </a:gs>
                  <a:gs pos="56000">
                    <a:srgbClr val="00B0F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99" name="Oval 198"/>
              <p:cNvSpPr/>
              <p:nvPr/>
            </p:nvSpPr>
            <p:spPr>
              <a:xfrm>
                <a:off x="3570278" y="2910566"/>
                <a:ext cx="552186" cy="55218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00FFFF"/>
                  </a:gs>
                  <a:gs pos="0">
                    <a:srgbClr val="0070C0"/>
                  </a:gs>
                  <a:gs pos="60000">
                    <a:srgbClr val="00B0F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607216" y="1905000"/>
            <a:ext cx="1297784" cy="1037932"/>
            <a:chOff x="533400" y="1828800"/>
            <a:chExt cx="1297784" cy="1037932"/>
          </a:xfrm>
        </p:grpSpPr>
        <p:sp>
          <p:nvSpPr>
            <p:cNvPr id="17" name="Freeform 16"/>
            <p:cNvSpPr/>
            <p:nvPr/>
          </p:nvSpPr>
          <p:spPr>
            <a:xfrm>
              <a:off x="1494201" y="1889075"/>
              <a:ext cx="156231" cy="117122"/>
            </a:xfrm>
            <a:custGeom>
              <a:avLst/>
              <a:gdLst>
                <a:gd name="connsiteX0" fmla="*/ 163 w 156231"/>
                <a:gd name="connsiteY0" fmla="*/ 30413 h 117122"/>
                <a:gd name="connsiteX1" fmla="*/ 65168 w 156231"/>
                <a:gd name="connsiteY1" fmla="*/ 104085 h 117122"/>
                <a:gd name="connsiteX2" fmla="*/ 112838 w 156231"/>
                <a:gd name="connsiteY2" fmla="*/ 112753 h 117122"/>
                <a:gd name="connsiteX3" fmla="*/ 156174 w 156231"/>
                <a:gd name="connsiteY3" fmla="*/ 56415 h 117122"/>
                <a:gd name="connsiteX4" fmla="*/ 121505 w 156231"/>
                <a:gd name="connsiteY4" fmla="*/ 78 h 117122"/>
                <a:gd name="connsiteX5" fmla="*/ 95503 w 156231"/>
                <a:gd name="connsiteY5" fmla="*/ 43414 h 117122"/>
                <a:gd name="connsiteX6" fmla="*/ 47833 w 156231"/>
                <a:gd name="connsiteY6" fmla="*/ 13079 h 117122"/>
                <a:gd name="connsiteX7" fmla="*/ 163 w 156231"/>
                <a:gd name="connsiteY7" fmla="*/ 30413 h 11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6231" h="117122">
                  <a:moveTo>
                    <a:pt x="163" y="30413"/>
                  </a:moveTo>
                  <a:cubicBezTo>
                    <a:pt x="3052" y="45581"/>
                    <a:pt x="46389" y="90362"/>
                    <a:pt x="65168" y="104085"/>
                  </a:cubicBezTo>
                  <a:cubicBezTo>
                    <a:pt x="83947" y="117808"/>
                    <a:pt x="97670" y="120698"/>
                    <a:pt x="112838" y="112753"/>
                  </a:cubicBezTo>
                  <a:cubicBezTo>
                    <a:pt x="128006" y="104808"/>
                    <a:pt x="154730" y="75194"/>
                    <a:pt x="156174" y="56415"/>
                  </a:cubicBezTo>
                  <a:cubicBezTo>
                    <a:pt x="157618" y="37636"/>
                    <a:pt x="131617" y="2245"/>
                    <a:pt x="121505" y="78"/>
                  </a:cubicBezTo>
                  <a:cubicBezTo>
                    <a:pt x="111393" y="-2089"/>
                    <a:pt x="107782" y="41247"/>
                    <a:pt x="95503" y="43414"/>
                  </a:cubicBezTo>
                  <a:cubicBezTo>
                    <a:pt x="83224" y="45581"/>
                    <a:pt x="62278" y="15246"/>
                    <a:pt x="47833" y="13079"/>
                  </a:cubicBezTo>
                  <a:cubicBezTo>
                    <a:pt x="33388" y="10912"/>
                    <a:pt x="-2726" y="15245"/>
                    <a:pt x="163" y="3041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0" name="Group 269"/>
            <p:cNvGrpSpPr/>
            <p:nvPr/>
          </p:nvGrpSpPr>
          <p:grpSpPr>
            <a:xfrm>
              <a:off x="533400" y="1828800"/>
              <a:ext cx="1073645" cy="613643"/>
              <a:chOff x="2736355" y="3269954"/>
              <a:chExt cx="2409784" cy="1377314"/>
            </a:xfrm>
            <a:effectLst>
              <a:outerShdw blurRad="127000" dist="63500" dir="2700000" algn="tl" rotWithShape="0">
                <a:prstClr val="black">
                  <a:alpha val="75000"/>
                </a:prstClr>
              </a:outerShdw>
            </a:effectLst>
          </p:grpSpPr>
          <p:sp>
            <p:nvSpPr>
              <p:cNvPr id="271" name="Freeform 270"/>
              <p:cNvSpPr/>
              <p:nvPr/>
            </p:nvSpPr>
            <p:spPr>
              <a:xfrm>
                <a:off x="4733595" y="3504111"/>
                <a:ext cx="412544" cy="206110"/>
              </a:xfrm>
              <a:custGeom>
                <a:avLst/>
                <a:gdLst>
                  <a:gd name="connsiteX0" fmla="*/ 1691 w 412544"/>
                  <a:gd name="connsiteY0" fmla="*/ 35923 h 206110"/>
                  <a:gd name="connsiteX1" fmla="*/ 148648 w 412544"/>
                  <a:gd name="connsiteY1" fmla="*/ 84909 h 206110"/>
                  <a:gd name="connsiteX2" fmla="*/ 298871 w 412544"/>
                  <a:gd name="connsiteY2" fmla="*/ 156755 h 206110"/>
                  <a:gd name="connsiteX3" fmla="*/ 403374 w 412544"/>
                  <a:gd name="connsiteY3" fmla="*/ 205740 h 206110"/>
                  <a:gd name="connsiteX4" fmla="*/ 393576 w 412544"/>
                  <a:gd name="connsiteY4" fmla="*/ 176349 h 206110"/>
                  <a:gd name="connsiteX5" fmla="*/ 282542 w 412544"/>
                  <a:gd name="connsiteY5" fmla="*/ 124098 h 206110"/>
                  <a:gd name="connsiteX6" fmla="*/ 112725 w 412544"/>
                  <a:gd name="connsiteY6" fmla="*/ 29392 h 206110"/>
                  <a:gd name="connsiteX7" fmla="*/ 70271 w 412544"/>
                  <a:gd name="connsiteY7" fmla="*/ 0 h 206110"/>
                  <a:gd name="connsiteX8" fmla="*/ 1691 w 412544"/>
                  <a:gd name="connsiteY8" fmla="*/ 35923 h 206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544" h="206110">
                    <a:moveTo>
                      <a:pt x="1691" y="35923"/>
                    </a:moveTo>
                    <a:cubicBezTo>
                      <a:pt x="14754" y="50075"/>
                      <a:pt x="99118" y="64770"/>
                      <a:pt x="148648" y="84909"/>
                    </a:cubicBezTo>
                    <a:cubicBezTo>
                      <a:pt x="198178" y="105048"/>
                      <a:pt x="298871" y="156755"/>
                      <a:pt x="298871" y="156755"/>
                    </a:cubicBezTo>
                    <a:cubicBezTo>
                      <a:pt x="341325" y="176894"/>
                      <a:pt x="387590" y="202474"/>
                      <a:pt x="403374" y="205740"/>
                    </a:cubicBezTo>
                    <a:cubicBezTo>
                      <a:pt x="419158" y="209006"/>
                      <a:pt x="413715" y="189956"/>
                      <a:pt x="393576" y="176349"/>
                    </a:cubicBezTo>
                    <a:cubicBezTo>
                      <a:pt x="373437" y="162742"/>
                      <a:pt x="329350" y="148591"/>
                      <a:pt x="282542" y="124098"/>
                    </a:cubicBezTo>
                    <a:cubicBezTo>
                      <a:pt x="235734" y="99605"/>
                      <a:pt x="148103" y="50075"/>
                      <a:pt x="112725" y="29392"/>
                    </a:cubicBezTo>
                    <a:cubicBezTo>
                      <a:pt x="77347" y="8709"/>
                      <a:pt x="85511" y="0"/>
                      <a:pt x="70271" y="0"/>
                    </a:cubicBezTo>
                    <a:cubicBezTo>
                      <a:pt x="55031" y="0"/>
                      <a:pt x="-11372" y="21771"/>
                      <a:pt x="1691" y="3592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C000"/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Freeform 271"/>
              <p:cNvSpPr/>
              <p:nvPr/>
            </p:nvSpPr>
            <p:spPr>
              <a:xfrm>
                <a:off x="3043303" y="3269954"/>
                <a:ext cx="1842454" cy="1086578"/>
              </a:xfrm>
              <a:custGeom>
                <a:avLst/>
                <a:gdLst>
                  <a:gd name="connsiteX0" fmla="*/ 1525431 w 1842454"/>
                  <a:gd name="connsiteY0" fmla="*/ 136186 h 1086578"/>
                  <a:gd name="connsiteX1" fmla="*/ 1427460 w 1842454"/>
                  <a:gd name="connsiteY1" fmla="*/ 191703 h 1086578"/>
                  <a:gd name="connsiteX2" fmla="*/ 1378474 w 1842454"/>
                  <a:gd name="connsiteY2" fmla="*/ 237423 h 1086578"/>
                  <a:gd name="connsiteX3" fmla="*/ 1355614 w 1842454"/>
                  <a:gd name="connsiteY3" fmla="*/ 322332 h 1086578"/>
                  <a:gd name="connsiteX4" fmla="*/ 1378474 w 1842454"/>
                  <a:gd name="connsiteY4" fmla="*/ 384380 h 1086578"/>
                  <a:gd name="connsiteX5" fmla="*/ 1420928 w 1842454"/>
                  <a:gd name="connsiteY5" fmla="*/ 417037 h 1086578"/>
                  <a:gd name="connsiteX6" fmla="*/ 1450320 w 1842454"/>
                  <a:gd name="connsiteY6" fmla="*/ 459492 h 1086578"/>
                  <a:gd name="connsiteX7" fmla="*/ 1437257 w 1842454"/>
                  <a:gd name="connsiteY7" fmla="*/ 492149 h 1086578"/>
                  <a:gd name="connsiteX8" fmla="*/ 1336020 w 1842454"/>
                  <a:gd name="connsiteY8" fmla="*/ 488883 h 1086578"/>
                  <a:gd name="connsiteX9" fmla="*/ 1224986 w 1842454"/>
                  <a:gd name="connsiteY9" fmla="*/ 449695 h 1086578"/>
                  <a:gd name="connsiteX10" fmla="*/ 1084560 w 1842454"/>
                  <a:gd name="connsiteY10" fmla="*/ 345192 h 1086578"/>
                  <a:gd name="connsiteX11" fmla="*/ 1064966 w 1842454"/>
                  <a:gd name="connsiteY11" fmla="*/ 234157 h 1086578"/>
                  <a:gd name="connsiteX12" fmla="*/ 1038840 w 1842454"/>
                  <a:gd name="connsiteY12" fmla="*/ 159046 h 1086578"/>
                  <a:gd name="connsiteX13" fmla="*/ 950666 w 1842454"/>
                  <a:gd name="connsiteY13" fmla="*/ 93732 h 1086578"/>
                  <a:gd name="connsiteX14" fmla="*/ 757988 w 1842454"/>
                  <a:gd name="connsiteY14" fmla="*/ 48012 h 1086578"/>
                  <a:gd name="connsiteX15" fmla="*/ 535920 w 1842454"/>
                  <a:gd name="connsiteY15" fmla="*/ 48012 h 1086578"/>
                  <a:gd name="connsiteX16" fmla="*/ 287726 w 1842454"/>
                  <a:gd name="connsiteY16" fmla="*/ 57809 h 1086578"/>
                  <a:gd name="connsiteX17" fmla="*/ 179957 w 1842454"/>
                  <a:gd name="connsiteY17" fmla="*/ 57809 h 1086578"/>
                  <a:gd name="connsiteX18" fmla="*/ 19937 w 1842454"/>
                  <a:gd name="connsiteY18" fmla="*/ 5557 h 1086578"/>
                  <a:gd name="connsiteX19" fmla="*/ 343 w 1842454"/>
                  <a:gd name="connsiteY19" fmla="*/ 5557 h 1086578"/>
                  <a:gd name="connsiteX20" fmla="*/ 343 w 1842454"/>
                  <a:gd name="connsiteY20" fmla="*/ 41480 h 1086578"/>
                  <a:gd name="connsiteX21" fmla="*/ 19937 w 1842454"/>
                  <a:gd name="connsiteY21" fmla="*/ 87200 h 1086578"/>
                  <a:gd name="connsiteX22" fmla="*/ 134237 w 1842454"/>
                  <a:gd name="connsiteY22" fmla="*/ 145983 h 1086578"/>
                  <a:gd name="connsiteX23" fmla="*/ 215880 w 1842454"/>
                  <a:gd name="connsiteY23" fmla="*/ 178640 h 1086578"/>
                  <a:gd name="connsiteX24" fmla="*/ 212614 w 1842454"/>
                  <a:gd name="connsiteY24" fmla="*/ 234157 h 1086578"/>
                  <a:gd name="connsiteX25" fmla="*/ 271397 w 1842454"/>
                  <a:gd name="connsiteY25" fmla="*/ 276612 h 1086578"/>
                  <a:gd name="connsiteX26" fmla="*/ 304054 w 1842454"/>
                  <a:gd name="connsiteY26" fmla="*/ 312535 h 1086578"/>
                  <a:gd name="connsiteX27" fmla="*/ 428151 w 1842454"/>
                  <a:gd name="connsiteY27" fmla="*/ 390912 h 1086578"/>
                  <a:gd name="connsiteX28" fmla="*/ 506528 w 1842454"/>
                  <a:gd name="connsiteY28" fmla="*/ 410506 h 1086578"/>
                  <a:gd name="connsiteX29" fmla="*/ 575108 w 1842454"/>
                  <a:gd name="connsiteY29" fmla="*/ 426835 h 1086578"/>
                  <a:gd name="connsiteX30" fmla="*/ 709003 w 1842454"/>
                  <a:gd name="connsiteY30" fmla="*/ 456226 h 1086578"/>
                  <a:gd name="connsiteX31" fmla="*/ 715534 w 1842454"/>
                  <a:gd name="connsiteY31" fmla="*/ 488883 h 1086578"/>
                  <a:gd name="connsiteX32" fmla="*/ 689408 w 1842454"/>
                  <a:gd name="connsiteY32" fmla="*/ 488883 h 1086578"/>
                  <a:gd name="connsiteX33" fmla="*/ 660017 w 1842454"/>
                  <a:gd name="connsiteY33" fmla="*/ 492149 h 1086578"/>
                  <a:gd name="connsiteX34" fmla="*/ 656751 w 1842454"/>
                  <a:gd name="connsiteY34" fmla="*/ 521540 h 1086578"/>
                  <a:gd name="connsiteX35" fmla="*/ 715534 w 1842454"/>
                  <a:gd name="connsiteY35" fmla="*/ 554197 h 1086578"/>
                  <a:gd name="connsiteX36" fmla="*/ 725331 w 1842454"/>
                  <a:gd name="connsiteY36" fmla="*/ 580323 h 1086578"/>
                  <a:gd name="connsiteX37" fmla="*/ 741660 w 1842454"/>
                  <a:gd name="connsiteY37" fmla="*/ 612980 h 1086578"/>
                  <a:gd name="connsiteX38" fmla="*/ 689408 w 1842454"/>
                  <a:gd name="connsiteY38" fmla="*/ 626043 h 1086578"/>
                  <a:gd name="connsiteX39" fmla="*/ 633891 w 1842454"/>
                  <a:gd name="connsiteY39" fmla="*/ 655435 h 1086578"/>
                  <a:gd name="connsiteX40" fmla="*/ 558780 w 1842454"/>
                  <a:gd name="connsiteY40" fmla="*/ 691357 h 1086578"/>
                  <a:gd name="connsiteX41" fmla="*/ 437948 w 1842454"/>
                  <a:gd name="connsiteY41" fmla="*/ 701155 h 1086578"/>
                  <a:gd name="connsiteX42" fmla="*/ 356306 w 1842454"/>
                  <a:gd name="connsiteY42" fmla="*/ 704420 h 1086578"/>
                  <a:gd name="connsiteX43" fmla="*/ 333446 w 1842454"/>
                  <a:gd name="connsiteY43" fmla="*/ 724015 h 1086578"/>
                  <a:gd name="connsiteX44" fmla="*/ 353040 w 1842454"/>
                  <a:gd name="connsiteY44" fmla="*/ 740343 h 1086578"/>
                  <a:gd name="connsiteX45" fmla="*/ 411823 w 1842454"/>
                  <a:gd name="connsiteY45" fmla="*/ 769735 h 1086578"/>
                  <a:gd name="connsiteX46" fmla="*/ 467340 w 1842454"/>
                  <a:gd name="connsiteY46" fmla="*/ 799126 h 1086578"/>
                  <a:gd name="connsiteX47" fmla="*/ 522857 w 1842454"/>
                  <a:gd name="connsiteY47" fmla="*/ 828517 h 1086578"/>
                  <a:gd name="connsiteX48" fmla="*/ 447746 w 1842454"/>
                  <a:gd name="connsiteY48" fmla="*/ 867706 h 1086578"/>
                  <a:gd name="connsiteX49" fmla="*/ 359571 w 1842454"/>
                  <a:gd name="connsiteY49" fmla="*/ 890566 h 1086578"/>
                  <a:gd name="connsiteX50" fmla="*/ 297523 w 1842454"/>
                  <a:gd name="connsiteY50" fmla="*/ 893832 h 1086578"/>
                  <a:gd name="connsiteX51" fmla="*/ 323648 w 1842454"/>
                  <a:gd name="connsiteY51" fmla="*/ 929755 h 1086578"/>
                  <a:gd name="connsiteX52" fmla="*/ 343243 w 1842454"/>
                  <a:gd name="connsiteY52" fmla="*/ 982006 h 1086578"/>
                  <a:gd name="connsiteX53" fmla="*/ 382431 w 1842454"/>
                  <a:gd name="connsiteY53" fmla="*/ 985272 h 1086578"/>
                  <a:gd name="connsiteX54" fmla="*/ 473871 w 1842454"/>
                  <a:gd name="connsiteY54" fmla="*/ 965677 h 1086578"/>
                  <a:gd name="connsiteX55" fmla="*/ 548983 w 1842454"/>
                  <a:gd name="connsiteY55" fmla="*/ 946083 h 1086578"/>
                  <a:gd name="connsiteX56" fmla="*/ 558780 w 1842454"/>
                  <a:gd name="connsiteY56" fmla="*/ 975475 h 1086578"/>
                  <a:gd name="connsiteX57" fmla="*/ 506528 w 1842454"/>
                  <a:gd name="connsiteY57" fmla="*/ 1014663 h 1086578"/>
                  <a:gd name="connsiteX58" fmla="*/ 493466 w 1842454"/>
                  <a:gd name="connsiteY58" fmla="*/ 1057117 h 1086578"/>
                  <a:gd name="connsiteX59" fmla="*/ 539186 w 1842454"/>
                  <a:gd name="connsiteY59" fmla="*/ 1086509 h 1086578"/>
                  <a:gd name="connsiteX60" fmla="*/ 581640 w 1842454"/>
                  <a:gd name="connsiteY60" fmla="*/ 1063649 h 1086578"/>
                  <a:gd name="connsiteX61" fmla="*/ 640423 w 1842454"/>
                  <a:gd name="connsiteY61" fmla="*/ 1014663 h 1086578"/>
                  <a:gd name="connsiteX62" fmla="*/ 751457 w 1842454"/>
                  <a:gd name="connsiteY62" fmla="*/ 991803 h 1086578"/>
                  <a:gd name="connsiteX63" fmla="*/ 891883 w 1842454"/>
                  <a:gd name="connsiteY63" fmla="*/ 978740 h 1086578"/>
                  <a:gd name="connsiteX64" fmla="*/ 957197 w 1842454"/>
                  <a:gd name="connsiteY64" fmla="*/ 946083 h 1086578"/>
                  <a:gd name="connsiteX65" fmla="*/ 1032308 w 1842454"/>
                  <a:gd name="connsiteY65" fmla="*/ 933020 h 1086578"/>
                  <a:gd name="connsiteX66" fmla="*/ 1182531 w 1842454"/>
                  <a:gd name="connsiteY66" fmla="*/ 936286 h 1086578"/>
                  <a:gd name="connsiteX67" fmla="*/ 1316426 w 1842454"/>
                  <a:gd name="connsiteY67" fmla="*/ 913426 h 1086578"/>
                  <a:gd name="connsiteX68" fmla="*/ 1398068 w 1842454"/>
                  <a:gd name="connsiteY68" fmla="*/ 874237 h 1086578"/>
                  <a:gd name="connsiteX69" fmla="*/ 1433991 w 1842454"/>
                  <a:gd name="connsiteY69" fmla="*/ 887300 h 1086578"/>
                  <a:gd name="connsiteX70" fmla="*/ 1414397 w 1842454"/>
                  <a:gd name="connsiteY70" fmla="*/ 923223 h 1086578"/>
                  <a:gd name="connsiteX71" fmla="*/ 1414397 w 1842454"/>
                  <a:gd name="connsiteY71" fmla="*/ 942817 h 1086578"/>
                  <a:gd name="connsiteX72" fmla="*/ 1440523 w 1842454"/>
                  <a:gd name="connsiteY72" fmla="*/ 978740 h 1086578"/>
                  <a:gd name="connsiteX73" fmla="*/ 1600543 w 1842454"/>
                  <a:gd name="connsiteY73" fmla="*/ 985272 h 1086578"/>
                  <a:gd name="connsiteX74" fmla="*/ 1682186 w 1842454"/>
                  <a:gd name="connsiteY74" fmla="*/ 946083 h 1086578"/>
                  <a:gd name="connsiteX75" fmla="*/ 1731171 w 1842454"/>
                  <a:gd name="connsiteY75" fmla="*/ 939552 h 1086578"/>
                  <a:gd name="connsiteX76" fmla="*/ 1776891 w 1842454"/>
                  <a:gd name="connsiteY76" fmla="*/ 877503 h 1086578"/>
                  <a:gd name="connsiteX77" fmla="*/ 1812814 w 1842454"/>
                  <a:gd name="connsiteY77" fmla="*/ 831783 h 1086578"/>
                  <a:gd name="connsiteX78" fmla="*/ 1842206 w 1842454"/>
                  <a:gd name="connsiteY78" fmla="*/ 789329 h 1086578"/>
                  <a:gd name="connsiteX79" fmla="*/ 1819346 w 1842454"/>
                  <a:gd name="connsiteY79" fmla="*/ 753406 h 1086578"/>
                  <a:gd name="connsiteX80" fmla="*/ 1708311 w 1842454"/>
                  <a:gd name="connsiteY80" fmla="*/ 717483 h 1086578"/>
                  <a:gd name="connsiteX81" fmla="*/ 1646263 w 1842454"/>
                  <a:gd name="connsiteY81" fmla="*/ 737077 h 1086578"/>
                  <a:gd name="connsiteX82" fmla="*/ 1610340 w 1842454"/>
                  <a:gd name="connsiteY82" fmla="*/ 730546 h 1086578"/>
                  <a:gd name="connsiteX83" fmla="*/ 1639731 w 1842454"/>
                  <a:gd name="connsiteY83" fmla="*/ 622777 h 1086578"/>
                  <a:gd name="connsiteX84" fmla="*/ 1636466 w 1842454"/>
                  <a:gd name="connsiteY84" fmla="*/ 557463 h 1086578"/>
                  <a:gd name="connsiteX85" fmla="*/ 1600543 w 1842454"/>
                  <a:gd name="connsiteY85" fmla="*/ 462757 h 1086578"/>
                  <a:gd name="connsiteX86" fmla="*/ 1554823 w 1842454"/>
                  <a:gd name="connsiteY86" fmla="*/ 403975 h 1086578"/>
                  <a:gd name="connsiteX87" fmla="*/ 1502571 w 1842454"/>
                  <a:gd name="connsiteY87" fmla="*/ 368052 h 1086578"/>
                  <a:gd name="connsiteX88" fmla="*/ 1479711 w 1842454"/>
                  <a:gd name="connsiteY88" fmla="*/ 296206 h 1086578"/>
                  <a:gd name="connsiteX89" fmla="*/ 1522166 w 1842454"/>
                  <a:gd name="connsiteY89" fmla="*/ 237423 h 1086578"/>
                  <a:gd name="connsiteX90" fmla="*/ 1590746 w 1842454"/>
                  <a:gd name="connsiteY90" fmla="*/ 224360 h 1086578"/>
                  <a:gd name="connsiteX91" fmla="*/ 1646263 w 1842454"/>
                  <a:gd name="connsiteY91" fmla="*/ 247220 h 1086578"/>
                  <a:gd name="connsiteX92" fmla="*/ 1701780 w 1842454"/>
                  <a:gd name="connsiteY92" fmla="*/ 270080 h 1086578"/>
                  <a:gd name="connsiteX93" fmla="*/ 1757297 w 1842454"/>
                  <a:gd name="connsiteY93" fmla="*/ 253752 h 1086578"/>
                  <a:gd name="connsiteX94" fmla="*/ 1757297 w 1842454"/>
                  <a:gd name="connsiteY94" fmla="*/ 201500 h 1086578"/>
                  <a:gd name="connsiteX95" fmla="*/ 1721374 w 1842454"/>
                  <a:gd name="connsiteY95" fmla="*/ 152515 h 1086578"/>
                  <a:gd name="connsiteX96" fmla="*/ 1616871 w 1842454"/>
                  <a:gd name="connsiteY96" fmla="*/ 110060 h 1086578"/>
                  <a:gd name="connsiteX97" fmla="*/ 1525431 w 1842454"/>
                  <a:gd name="connsiteY97" fmla="*/ 136186 h 1086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</a:cxnLst>
                <a:rect l="l" t="t" r="r" b="b"/>
                <a:pathLst>
                  <a:path w="1842454" h="1086578">
                    <a:moveTo>
                      <a:pt x="1525431" y="136186"/>
                    </a:moveTo>
                    <a:cubicBezTo>
                      <a:pt x="1493863" y="149793"/>
                      <a:pt x="1451953" y="174830"/>
                      <a:pt x="1427460" y="191703"/>
                    </a:cubicBezTo>
                    <a:cubicBezTo>
                      <a:pt x="1402967" y="208576"/>
                      <a:pt x="1390448" y="215652"/>
                      <a:pt x="1378474" y="237423"/>
                    </a:cubicBezTo>
                    <a:cubicBezTo>
                      <a:pt x="1366500" y="259194"/>
                      <a:pt x="1355614" y="297839"/>
                      <a:pt x="1355614" y="322332"/>
                    </a:cubicBezTo>
                    <a:cubicBezTo>
                      <a:pt x="1355614" y="346825"/>
                      <a:pt x="1367588" y="368596"/>
                      <a:pt x="1378474" y="384380"/>
                    </a:cubicBezTo>
                    <a:cubicBezTo>
                      <a:pt x="1389360" y="400164"/>
                      <a:pt x="1408954" y="404518"/>
                      <a:pt x="1420928" y="417037"/>
                    </a:cubicBezTo>
                    <a:cubicBezTo>
                      <a:pt x="1432902" y="429556"/>
                      <a:pt x="1447599" y="446973"/>
                      <a:pt x="1450320" y="459492"/>
                    </a:cubicBezTo>
                    <a:cubicBezTo>
                      <a:pt x="1453041" y="472011"/>
                      <a:pt x="1456307" y="487250"/>
                      <a:pt x="1437257" y="492149"/>
                    </a:cubicBezTo>
                    <a:cubicBezTo>
                      <a:pt x="1418207" y="497048"/>
                      <a:pt x="1371398" y="495959"/>
                      <a:pt x="1336020" y="488883"/>
                    </a:cubicBezTo>
                    <a:cubicBezTo>
                      <a:pt x="1300641" y="481807"/>
                      <a:pt x="1266896" y="473644"/>
                      <a:pt x="1224986" y="449695"/>
                    </a:cubicBezTo>
                    <a:cubicBezTo>
                      <a:pt x="1183076" y="425747"/>
                      <a:pt x="1111230" y="381115"/>
                      <a:pt x="1084560" y="345192"/>
                    </a:cubicBezTo>
                    <a:cubicBezTo>
                      <a:pt x="1057890" y="309269"/>
                      <a:pt x="1072586" y="265181"/>
                      <a:pt x="1064966" y="234157"/>
                    </a:cubicBezTo>
                    <a:cubicBezTo>
                      <a:pt x="1057346" y="203133"/>
                      <a:pt x="1057890" y="182450"/>
                      <a:pt x="1038840" y="159046"/>
                    </a:cubicBezTo>
                    <a:cubicBezTo>
                      <a:pt x="1019790" y="135642"/>
                      <a:pt x="997475" y="112238"/>
                      <a:pt x="950666" y="93732"/>
                    </a:cubicBezTo>
                    <a:cubicBezTo>
                      <a:pt x="903857" y="75226"/>
                      <a:pt x="827112" y="55632"/>
                      <a:pt x="757988" y="48012"/>
                    </a:cubicBezTo>
                    <a:cubicBezTo>
                      <a:pt x="688864" y="40392"/>
                      <a:pt x="614297" y="46379"/>
                      <a:pt x="535920" y="48012"/>
                    </a:cubicBezTo>
                    <a:cubicBezTo>
                      <a:pt x="457543" y="49645"/>
                      <a:pt x="347053" y="56176"/>
                      <a:pt x="287726" y="57809"/>
                    </a:cubicBezTo>
                    <a:cubicBezTo>
                      <a:pt x="228399" y="59442"/>
                      <a:pt x="224588" y="66518"/>
                      <a:pt x="179957" y="57809"/>
                    </a:cubicBezTo>
                    <a:cubicBezTo>
                      <a:pt x="135326" y="49100"/>
                      <a:pt x="49873" y="14266"/>
                      <a:pt x="19937" y="5557"/>
                    </a:cubicBezTo>
                    <a:cubicBezTo>
                      <a:pt x="-9999" y="-3152"/>
                      <a:pt x="3609" y="-430"/>
                      <a:pt x="343" y="5557"/>
                    </a:cubicBezTo>
                    <a:cubicBezTo>
                      <a:pt x="-2923" y="11544"/>
                      <a:pt x="-2923" y="27873"/>
                      <a:pt x="343" y="41480"/>
                    </a:cubicBezTo>
                    <a:cubicBezTo>
                      <a:pt x="3609" y="55087"/>
                      <a:pt x="-2379" y="69783"/>
                      <a:pt x="19937" y="87200"/>
                    </a:cubicBezTo>
                    <a:cubicBezTo>
                      <a:pt x="42253" y="104617"/>
                      <a:pt x="101580" y="130743"/>
                      <a:pt x="134237" y="145983"/>
                    </a:cubicBezTo>
                    <a:cubicBezTo>
                      <a:pt x="166894" y="161223"/>
                      <a:pt x="202817" y="163944"/>
                      <a:pt x="215880" y="178640"/>
                    </a:cubicBezTo>
                    <a:cubicBezTo>
                      <a:pt x="228943" y="193336"/>
                      <a:pt x="203361" y="217828"/>
                      <a:pt x="212614" y="234157"/>
                    </a:cubicBezTo>
                    <a:cubicBezTo>
                      <a:pt x="221867" y="250486"/>
                      <a:pt x="256157" y="263549"/>
                      <a:pt x="271397" y="276612"/>
                    </a:cubicBezTo>
                    <a:cubicBezTo>
                      <a:pt x="286637" y="289675"/>
                      <a:pt x="277928" y="293485"/>
                      <a:pt x="304054" y="312535"/>
                    </a:cubicBezTo>
                    <a:cubicBezTo>
                      <a:pt x="330180" y="331585"/>
                      <a:pt x="394405" y="374584"/>
                      <a:pt x="428151" y="390912"/>
                    </a:cubicBezTo>
                    <a:cubicBezTo>
                      <a:pt x="461897" y="407241"/>
                      <a:pt x="506528" y="410506"/>
                      <a:pt x="506528" y="410506"/>
                    </a:cubicBezTo>
                    <a:lnTo>
                      <a:pt x="575108" y="426835"/>
                    </a:lnTo>
                    <a:cubicBezTo>
                      <a:pt x="608854" y="434455"/>
                      <a:pt x="685599" y="445885"/>
                      <a:pt x="709003" y="456226"/>
                    </a:cubicBezTo>
                    <a:cubicBezTo>
                      <a:pt x="732407" y="466567"/>
                      <a:pt x="718800" y="483440"/>
                      <a:pt x="715534" y="488883"/>
                    </a:cubicBezTo>
                    <a:cubicBezTo>
                      <a:pt x="712268" y="494326"/>
                      <a:pt x="698661" y="488339"/>
                      <a:pt x="689408" y="488883"/>
                    </a:cubicBezTo>
                    <a:cubicBezTo>
                      <a:pt x="680155" y="489427"/>
                      <a:pt x="665460" y="486706"/>
                      <a:pt x="660017" y="492149"/>
                    </a:cubicBezTo>
                    <a:cubicBezTo>
                      <a:pt x="654574" y="497592"/>
                      <a:pt x="647498" y="511199"/>
                      <a:pt x="656751" y="521540"/>
                    </a:cubicBezTo>
                    <a:cubicBezTo>
                      <a:pt x="666004" y="531881"/>
                      <a:pt x="704104" y="544400"/>
                      <a:pt x="715534" y="554197"/>
                    </a:cubicBezTo>
                    <a:cubicBezTo>
                      <a:pt x="726964" y="563994"/>
                      <a:pt x="720977" y="570526"/>
                      <a:pt x="725331" y="580323"/>
                    </a:cubicBezTo>
                    <a:cubicBezTo>
                      <a:pt x="729685" y="590120"/>
                      <a:pt x="747647" y="605360"/>
                      <a:pt x="741660" y="612980"/>
                    </a:cubicBezTo>
                    <a:cubicBezTo>
                      <a:pt x="735673" y="620600"/>
                      <a:pt x="707370" y="618967"/>
                      <a:pt x="689408" y="626043"/>
                    </a:cubicBezTo>
                    <a:cubicBezTo>
                      <a:pt x="671446" y="633119"/>
                      <a:pt x="655662" y="644549"/>
                      <a:pt x="633891" y="655435"/>
                    </a:cubicBezTo>
                    <a:cubicBezTo>
                      <a:pt x="612120" y="666321"/>
                      <a:pt x="591437" y="683737"/>
                      <a:pt x="558780" y="691357"/>
                    </a:cubicBezTo>
                    <a:cubicBezTo>
                      <a:pt x="526123" y="698977"/>
                      <a:pt x="471694" y="698978"/>
                      <a:pt x="437948" y="701155"/>
                    </a:cubicBezTo>
                    <a:cubicBezTo>
                      <a:pt x="404202" y="703332"/>
                      <a:pt x="373723" y="700610"/>
                      <a:pt x="356306" y="704420"/>
                    </a:cubicBezTo>
                    <a:cubicBezTo>
                      <a:pt x="338889" y="708230"/>
                      <a:pt x="333990" y="718028"/>
                      <a:pt x="333446" y="724015"/>
                    </a:cubicBezTo>
                    <a:cubicBezTo>
                      <a:pt x="332902" y="730002"/>
                      <a:pt x="339977" y="732723"/>
                      <a:pt x="353040" y="740343"/>
                    </a:cubicBezTo>
                    <a:cubicBezTo>
                      <a:pt x="366103" y="747963"/>
                      <a:pt x="392773" y="759938"/>
                      <a:pt x="411823" y="769735"/>
                    </a:cubicBezTo>
                    <a:cubicBezTo>
                      <a:pt x="430873" y="779532"/>
                      <a:pt x="467340" y="799126"/>
                      <a:pt x="467340" y="799126"/>
                    </a:cubicBezTo>
                    <a:cubicBezTo>
                      <a:pt x="485846" y="808923"/>
                      <a:pt x="526123" y="817087"/>
                      <a:pt x="522857" y="828517"/>
                    </a:cubicBezTo>
                    <a:cubicBezTo>
                      <a:pt x="519591" y="839947"/>
                      <a:pt x="474960" y="857365"/>
                      <a:pt x="447746" y="867706"/>
                    </a:cubicBezTo>
                    <a:cubicBezTo>
                      <a:pt x="420532" y="878047"/>
                      <a:pt x="384608" y="886212"/>
                      <a:pt x="359571" y="890566"/>
                    </a:cubicBezTo>
                    <a:cubicBezTo>
                      <a:pt x="334534" y="894920"/>
                      <a:pt x="303510" y="887300"/>
                      <a:pt x="297523" y="893832"/>
                    </a:cubicBezTo>
                    <a:cubicBezTo>
                      <a:pt x="291536" y="900364"/>
                      <a:pt x="316028" y="915059"/>
                      <a:pt x="323648" y="929755"/>
                    </a:cubicBezTo>
                    <a:cubicBezTo>
                      <a:pt x="331268" y="944451"/>
                      <a:pt x="333446" y="972753"/>
                      <a:pt x="343243" y="982006"/>
                    </a:cubicBezTo>
                    <a:cubicBezTo>
                      <a:pt x="353040" y="991259"/>
                      <a:pt x="360660" y="987994"/>
                      <a:pt x="382431" y="985272"/>
                    </a:cubicBezTo>
                    <a:cubicBezTo>
                      <a:pt x="404202" y="982551"/>
                      <a:pt x="446112" y="972209"/>
                      <a:pt x="473871" y="965677"/>
                    </a:cubicBezTo>
                    <a:cubicBezTo>
                      <a:pt x="501630" y="959145"/>
                      <a:pt x="534832" y="944450"/>
                      <a:pt x="548983" y="946083"/>
                    </a:cubicBezTo>
                    <a:cubicBezTo>
                      <a:pt x="563134" y="947716"/>
                      <a:pt x="565856" y="964045"/>
                      <a:pt x="558780" y="975475"/>
                    </a:cubicBezTo>
                    <a:cubicBezTo>
                      <a:pt x="551704" y="986905"/>
                      <a:pt x="517414" y="1001056"/>
                      <a:pt x="506528" y="1014663"/>
                    </a:cubicBezTo>
                    <a:cubicBezTo>
                      <a:pt x="495642" y="1028270"/>
                      <a:pt x="488023" y="1045143"/>
                      <a:pt x="493466" y="1057117"/>
                    </a:cubicBezTo>
                    <a:cubicBezTo>
                      <a:pt x="498909" y="1069091"/>
                      <a:pt x="524490" y="1085420"/>
                      <a:pt x="539186" y="1086509"/>
                    </a:cubicBezTo>
                    <a:cubicBezTo>
                      <a:pt x="553882" y="1087598"/>
                      <a:pt x="564767" y="1075623"/>
                      <a:pt x="581640" y="1063649"/>
                    </a:cubicBezTo>
                    <a:cubicBezTo>
                      <a:pt x="598513" y="1051675"/>
                      <a:pt x="612120" y="1026637"/>
                      <a:pt x="640423" y="1014663"/>
                    </a:cubicBezTo>
                    <a:cubicBezTo>
                      <a:pt x="668726" y="1002689"/>
                      <a:pt x="709547" y="997790"/>
                      <a:pt x="751457" y="991803"/>
                    </a:cubicBezTo>
                    <a:cubicBezTo>
                      <a:pt x="793367" y="985816"/>
                      <a:pt x="857593" y="986360"/>
                      <a:pt x="891883" y="978740"/>
                    </a:cubicBezTo>
                    <a:cubicBezTo>
                      <a:pt x="926173" y="971120"/>
                      <a:pt x="933793" y="953703"/>
                      <a:pt x="957197" y="946083"/>
                    </a:cubicBezTo>
                    <a:cubicBezTo>
                      <a:pt x="980601" y="938463"/>
                      <a:pt x="994752" y="934653"/>
                      <a:pt x="1032308" y="933020"/>
                    </a:cubicBezTo>
                    <a:cubicBezTo>
                      <a:pt x="1069864" y="931387"/>
                      <a:pt x="1135178" y="939552"/>
                      <a:pt x="1182531" y="936286"/>
                    </a:cubicBezTo>
                    <a:cubicBezTo>
                      <a:pt x="1229884" y="933020"/>
                      <a:pt x="1280503" y="923767"/>
                      <a:pt x="1316426" y="913426"/>
                    </a:cubicBezTo>
                    <a:cubicBezTo>
                      <a:pt x="1352349" y="903085"/>
                      <a:pt x="1378474" y="878591"/>
                      <a:pt x="1398068" y="874237"/>
                    </a:cubicBezTo>
                    <a:cubicBezTo>
                      <a:pt x="1417662" y="869883"/>
                      <a:pt x="1431269" y="879136"/>
                      <a:pt x="1433991" y="887300"/>
                    </a:cubicBezTo>
                    <a:cubicBezTo>
                      <a:pt x="1436712" y="895464"/>
                      <a:pt x="1417663" y="913970"/>
                      <a:pt x="1414397" y="923223"/>
                    </a:cubicBezTo>
                    <a:cubicBezTo>
                      <a:pt x="1411131" y="932476"/>
                      <a:pt x="1410043" y="933564"/>
                      <a:pt x="1414397" y="942817"/>
                    </a:cubicBezTo>
                    <a:cubicBezTo>
                      <a:pt x="1418751" y="952070"/>
                      <a:pt x="1409499" y="971664"/>
                      <a:pt x="1440523" y="978740"/>
                    </a:cubicBezTo>
                    <a:cubicBezTo>
                      <a:pt x="1471547" y="985816"/>
                      <a:pt x="1560266" y="990715"/>
                      <a:pt x="1600543" y="985272"/>
                    </a:cubicBezTo>
                    <a:cubicBezTo>
                      <a:pt x="1640820" y="979829"/>
                      <a:pt x="1660415" y="953703"/>
                      <a:pt x="1682186" y="946083"/>
                    </a:cubicBezTo>
                    <a:cubicBezTo>
                      <a:pt x="1703957" y="938463"/>
                      <a:pt x="1715387" y="950982"/>
                      <a:pt x="1731171" y="939552"/>
                    </a:cubicBezTo>
                    <a:cubicBezTo>
                      <a:pt x="1746955" y="928122"/>
                      <a:pt x="1763284" y="895465"/>
                      <a:pt x="1776891" y="877503"/>
                    </a:cubicBezTo>
                    <a:cubicBezTo>
                      <a:pt x="1790498" y="859542"/>
                      <a:pt x="1801928" y="846479"/>
                      <a:pt x="1812814" y="831783"/>
                    </a:cubicBezTo>
                    <a:cubicBezTo>
                      <a:pt x="1823700" y="817087"/>
                      <a:pt x="1841117" y="802392"/>
                      <a:pt x="1842206" y="789329"/>
                    </a:cubicBezTo>
                    <a:cubicBezTo>
                      <a:pt x="1843295" y="776266"/>
                      <a:pt x="1841662" y="765380"/>
                      <a:pt x="1819346" y="753406"/>
                    </a:cubicBezTo>
                    <a:cubicBezTo>
                      <a:pt x="1797030" y="741432"/>
                      <a:pt x="1737158" y="720205"/>
                      <a:pt x="1708311" y="717483"/>
                    </a:cubicBezTo>
                    <a:cubicBezTo>
                      <a:pt x="1679464" y="714762"/>
                      <a:pt x="1662591" y="734900"/>
                      <a:pt x="1646263" y="737077"/>
                    </a:cubicBezTo>
                    <a:cubicBezTo>
                      <a:pt x="1629935" y="739254"/>
                      <a:pt x="1611429" y="749596"/>
                      <a:pt x="1610340" y="730546"/>
                    </a:cubicBezTo>
                    <a:cubicBezTo>
                      <a:pt x="1609251" y="711496"/>
                      <a:pt x="1635377" y="651624"/>
                      <a:pt x="1639731" y="622777"/>
                    </a:cubicBezTo>
                    <a:cubicBezTo>
                      <a:pt x="1644085" y="593930"/>
                      <a:pt x="1642997" y="584133"/>
                      <a:pt x="1636466" y="557463"/>
                    </a:cubicBezTo>
                    <a:cubicBezTo>
                      <a:pt x="1629935" y="530793"/>
                      <a:pt x="1614150" y="488338"/>
                      <a:pt x="1600543" y="462757"/>
                    </a:cubicBezTo>
                    <a:cubicBezTo>
                      <a:pt x="1586936" y="437176"/>
                      <a:pt x="1571152" y="419759"/>
                      <a:pt x="1554823" y="403975"/>
                    </a:cubicBezTo>
                    <a:cubicBezTo>
                      <a:pt x="1538494" y="388191"/>
                      <a:pt x="1515090" y="386014"/>
                      <a:pt x="1502571" y="368052"/>
                    </a:cubicBezTo>
                    <a:cubicBezTo>
                      <a:pt x="1490052" y="350091"/>
                      <a:pt x="1476445" y="317977"/>
                      <a:pt x="1479711" y="296206"/>
                    </a:cubicBezTo>
                    <a:cubicBezTo>
                      <a:pt x="1482977" y="274435"/>
                      <a:pt x="1503660" y="249397"/>
                      <a:pt x="1522166" y="237423"/>
                    </a:cubicBezTo>
                    <a:cubicBezTo>
                      <a:pt x="1540672" y="225449"/>
                      <a:pt x="1570063" y="222727"/>
                      <a:pt x="1590746" y="224360"/>
                    </a:cubicBezTo>
                    <a:cubicBezTo>
                      <a:pt x="1611429" y="225993"/>
                      <a:pt x="1646263" y="247220"/>
                      <a:pt x="1646263" y="247220"/>
                    </a:cubicBezTo>
                    <a:cubicBezTo>
                      <a:pt x="1664769" y="254840"/>
                      <a:pt x="1683274" y="268991"/>
                      <a:pt x="1701780" y="270080"/>
                    </a:cubicBezTo>
                    <a:cubicBezTo>
                      <a:pt x="1720286" y="271169"/>
                      <a:pt x="1748044" y="265182"/>
                      <a:pt x="1757297" y="253752"/>
                    </a:cubicBezTo>
                    <a:cubicBezTo>
                      <a:pt x="1766550" y="242322"/>
                      <a:pt x="1763284" y="218373"/>
                      <a:pt x="1757297" y="201500"/>
                    </a:cubicBezTo>
                    <a:cubicBezTo>
                      <a:pt x="1751310" y="184627"/>
                      <a:pt x="1744778" y="167755"/>
                      <a:pt x="1721374" y="152515"/>
                    </a:cubicBezTo>
                    <a:cubicBezTo>
                      <a:pt x="1697970" y="137275"/>
                      <a:pt x="1642997" y="114959"/>
                      <a:pt x="1616871" y="110060"/>
                    </a:cubicBezTo>
                    <a:cubicBezTo>
                      <a:pt x="1590745" y="105161"/>
                      <a:pt x="1556999" y="122579"/>
                      <a:pt x="1525431" y="1361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2">
                      <a:lumMod val="20000"/>
                      <a:lumOff val="8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r="100000" b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Freeform 272"/>
              <p:cNvSpPr/>
              <p:nvPr/>
            </p:nvSpPr>
            <p:spPr>
              <a:xfrm>
                <a:off x="2736355" y="4199616"/>
                <a:ext cx="656708" cy="415076"/>
              </a:xfrm>
              <a:custGeom>
                <a:avLst/>
                <a:gdLst>
                  <a:gd name="connsiteX0" fmla="*/ 650191 w 656708"/>
                  <a:gd name="connsiteY0" fmla="*/ 93 h 415076"/>
                  <a:gd name="connsiteX1" fmla="*/ 535891 w 656708"/>
                  <a:gd name="connsiteY1" fmla="*/ 94798 h 415076"/>
                  <a:gd name="connsiteX2" fmla="*/ 470576 w 656708"/>
                  <a:gd name="connsiteY2" fmla="*/ 153581 h 415076"/>
                  <a:gd name="connsiteX3" fmla="*/ 366074 w 656708"/>
                  <a:gd name="connsiteY3" fmla="*/ 228693 h 415076"/>
                  <a:gd name="connsiteX4" fmla="*/ 255039 w 656708"/>
                  <a:gd name="connsiteY4" fmla="*/ 316867 h 415076"/>
                  <a:gd name="connsiteX5" fmla="*/ 206054 w 656708"/>
                  <a:gd name="connsiteY5" fmla="*/ 346258 h 415076"/>
                  <a:gd name="connsiteX6" fmla="*/ 153802 w 656708"/>
                  <a:gd name="connsiteY6" fmla="*/ 342993 h 415076"/>
                  <a:gd name="connsiteX7" fmla="*/ 130942 w 656708"/>
                  <a:gd name="connsiteY7" fmla="*/ 375650 h 415076"/>
                  <a:gd name="connsiteX8" fmla="*/ 72159 w 656708"/>
                  <a:gd name="connsiteY8" fmla="*/ 385447 h 415076"/>
                  <a:gd name="connsiteX9" fmla="*/ 36236 w 656708"/>
                  <a:gd name="connsiteY9" fmla="*/ 365853 h 415076"/>
                  <a:gd name="connsiteX10" fmla="*/ 6845 w 656708"/>
                  <a:gd name="connsiteY10" fmla="*/ 369118 h 415076"/>
                  <a:gd name="connsiteX11" fmla="*/ 314 w 656708"/>
                  <a:gd name="connsiteY11" fmla="*/ 398510 h 415076"/>
                  <a:gd name="connsiteX12" fmla="*/ 13376 w 656708"/>
                  <a:gd name="connsiteY12" fmla="*/ 411573 h 415076"/>
                  <a:gd name="connsiteX13" fmla="*/ 42768 w 656708"/>
                  <a:gd name="connsiteY13" fmla="*/ 401775 h 415076"/>
                  <a:gd name="connsiteX14" fmla="*/ 81956 w 656708"/>
                  <a:gd name="connsiteY14" fmla="*/ 414838 h 415076"/>
                  <a:gd name="connsiteX15" fmla="*/ 153802 w 656708"/>
                  <a:gd name="connsiteY15" fmla="*/ 408307 h 415076"/>
                  <a:gd name="connsiteX16" fmla="*/ 196256 w 656708"/>
                  <a:gd name="connsiteY16" fmla="*/ 385447 h 415076"/>
                  <a:gd name="connsiteX17" fmla="*/ 238711 w 656708"/>
                  <a:gd name="connsiteY17" fmla="*/ 378915 h 415076"/>
                  <a:gd name="connsiteX18" fmla="*/ 362808 w 656708"/>
                  <a:gd name="connsiteY18" fmla="*/ 287475 h 415076"/>
                  <a:gd name="connsiteX19" fmla="*/ 516296 w 656708"/>
                  <a:gd name="connsiteY19" fmla="*/ 173175 h 415076"/>
                  <a:gd name="connsiteX20" fmla="*/ 627331 w 656708"/>
                  <a:gd name="connsiteY20" fmla="*/ 78470 h 415076"/>
                  <a:gd name="connsiteX21" fmla="*/ 650191 w 656708"/>
                  <a:gd name="connsiteY21" fmla="*/ 93 h 415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56708" h="415076">
                    <a:moveTo>
                      <a:pt x="650191" y="93"/>
                    </a:moveTo>
                    <a:cubicBezTo>
                      <a:pt x="634951" y="2814"/>
                      <a:pt x="565827" y="69217"/>
                      <a:pt x="535891" y="94798"/>
                    </a:cubicBezTo>
                    <a:cubicBezTo>
                      <a:pt x="505955" y="120379"/>
                      <a:pt x="498879" y="131265"/>
                      <a:pt x="470576" y="153581"/>
                    </a:cubicBezTo>
                    <a:cubicBezTo>
                      <a:pt x="442273" y="175897"/>
                      <a:pt x="401997" y="201479"/>
                      <a:pt x="366074" y="228693"/>
                    </a:cubicBezTo>
                    <a:cubicBezTo>
                      <a:pt x="330151" y="255907"/>
                      <a:pt x="281709" y="297273"/>
                      <a:pt x="255039" y="316867"/>
                    </a:cubicBezTo>
                    <a:cubicBezTo>
                      <a:pt x="228369" y="336461"/>
                      <a:pt x="222927" y="341904"/>
                      <a:pt x="206054" y="346258"/>
                    </a:cubicBezTo>
                    <a:cubicBezTo>
                      <a:pt x="189181" y="350612"/>
                      <a:pt x="166321" y="338094"/>
                      <a:pt x="153802" y="342993"/>
                    </a:cubicBezTo>
                    <a:cubicBezTo>
                      <a:pt x="141283" y="347892"/>
                      <a:pt x="144549" y="368574"/>
                      <a:pt x="130942" y="375650"/>
                    </a:cubicBezTo>
                    <a:cubicBezTo>
                      <a:pt x="117335" y="382726"/>
                      <a:pt x="87943" y="387080"/>
                      <a:pt x="72159" y="385447"/>
                    </a:cubicBezTo>
                    <a:cubicBezTo>
                      <a:pt x="56375" y="383814"/>
                      <a:pt x="47122" y="368574"/>
                      <a:pt x="36236" y="365853"/>
                    </a:cubicBezTo>
                    <a:cubicBezTo>
                      <a:pt x="25350" y="363132"/>
                      <a:pt x="12832" y="363675"/>
                      <a:pt x="6845" y="369118"/>
                    </a:cubicBezTo>
                    <a:cubicBezTo>
                      <a:pt x="858" y="374561"/>
                      <a:pt x="-774" y="391434"/>
                      <a:pt x="314" y="398510"/>
                    </a:cubicBezTo>
                    <a:cubicBezTo>
                      <a:pt x="1402" y="405586"/>
                      <a:pt x="6300" y="411029"/>
                      <a:pt x="13376" y="411573"/>
                    </a:cubicBezTo>
                    <a:cubicBezTo>
                      <a:pt x="20452" y="412117"/>
                      <a:pt x="31338" y="401231"/>
                      <a:pt x="42768" y="401775"/>
                    </a:cubicBezTo>
                    <a:cubicBezTo>
                      <a:pt x="54198" y="402319"/>
                      <a:pt x="63450" y="413749"/>
                      <a:pt x="81956" y="414838"/>
                    </a:cubicBezTo>
                    <a:cubicBezTo>
                      <a:pt x="100462" y="415927"/>
                      <a:pt x="134752" y="413206"/>
                      <a:pt x="153802" y="408307"/>
                    </a:cubicBezTo>
                    <a:cubicBezTo>
                      <a:pt x="172852" y="403408"/>
                      <a:pt x="182105" y="390346"/>
                      <a:pt x="196256" y="385447"/>
                    </a:cubicBezTo>
                    <a:cubicBezTo>
                      <a:pt x="210407" y="380548"/>
                      <a:pt x="210952" y="395244"/>
                      <a:pt x="238711" y="378915"/>
                    </a:cubicBezTo>
                    <a:cubicBezTo>
                      <a:pt x="266470" y="362586"/>
                      <a:pt x="362808" y="287475"/>
                      <a:pt x="362808" y="287475"/>
                    </a:cubicBezTo>
                    <a:cubicBezTo>
                      <a:pt x="409072" y="253185"/>
                      <a:pt x="472209" y="208009"/>
                      <a:pt x="516296" y="173175"/>
                    </a:cubicBezTo>
                    <a:cubicBezTo>
                      <a:pt x="560383" y="138341"/>
                      <a:pt x="602294" y="101874"/>
                      <a:pt x="627331" y="78470"/>
                    </a:cubicBezTo>
                    <a:cubicBezTo>
                      <a:pt x="652368" y="55066"/>
                      <a:pt x="665431" y="-2628"/>
                      <a:pt x="650191" y="9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C000"/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Freeform 273"/>
              <p:cNvSpPr/>
              <p:nvPr/>
            </p:nvSpPr>
            <p:spPr>
              <a:xfrm>
                <a:off x="3037064" y="4303728"/>
                <a:ext cx="536085" cy="343540"/>
              </a:xfrm>
              <a:custGeom>
                <a:avLst/>
                <a:gdLst>
                  <a:gd name="connsiteX0" fmla="*/ 535627 w 536085"/>
                  <a:gd name="connsiteY0" fmla="*/ 483 h 343540"/>
                  <a:gd name="connsiteX1" fmla="*/ 440922 w 536085"/>
                  <a:gd name="connsiteY1" fmla="*/ 75595 h 343540"/>
                  <a:gd name="connsiteX2" fmla="*/ 395202 w 536085"/>
                  <a:gd name="connsiteY2" fmla="*/ 121315 h 343540"/>
                  <a:gd name="connsiteX3" fmla="*/ 222119 w 536085"/>
                  <a:gd name="connsiteY3" fmla="*/ 225818 h 343540"/>
                  <a:gd name="connsiteX4" fmla="*/ 156805 w 536085"/>
                  <a:gd name="connsiteY4" fmla="*/ 255209 h 343540"/>
                  <a:gd name="connsiteX5" fmla="*/ 35973 w 536085"/>
                  <a:gd name="connsiteY5" fmla="*/ 271538 h 343540"/>
                  <a:gd name="connsiteX6" fmla="*/ 50 w 536085"/>
                  <a:gd name="connsiteY6" fmla="*/ 291132 h 343540"/>
                  <a:gd name="connsiteX7" fmla="*/ 29442 w 536085"/>
                  <a:gd name="connsiteY7" fmla="*/ 304195 h 343540"/>
                  <a:gd name="connsiteX8" fmla="*/ 81693 w 536085"/>
                  <a:gd name="connsiteY8" fmla="*/ 304195 h 343540"/>
                  <a:gd name="connsiteX9" fmla="*/ 39239 w 536085"/>
                  <a:gd name="connsiteY9" fmla="*/ 327055 h 343540"/>
                  <a:gd name="connsiteX10" fmla="*/ 35973 w 536085"/>
                  <a:gd name="connsiteY10" fmla="*/ 343383 h 343540"/>
                  <a:gd name="connsiteX11" fmla="*/ 117616 w 536085"/>
                  <a:gd name="connsiteY11" fmla="*/ 317258 h 343540"/>
                  <a:gd name="connsiteX12" fmla="*/ 160070 w 536085"/>
                  <a:gd name="connsiteY12" fmla="*/ 284601 h 343540"/>
                  <a:gd name="connsiteX13" fmla="*/ 460516 w 536085"/>
                  <a:gd name="connsiteY13" fmla="*/ 114783 h 343540"/>
                  <a:gd name="connsiteX14" fmla="*/ 535627 w 536085"/>
                  <a:gd name="connsiteY14" fmla="*/ 483 h 343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36085" h="343540">
                    <a:moveTo>
                      <a:pt x="535627" y="483"/>
                    </a:moveTo>
                    <a:cubicBezTo>
                      <a:pt x="532361" y="-6048"/>
                      <a:pt x="464326" y="55456"/>
                      <a:pt x="440922" y="75595"/>
                    </a:cubicBezTo>
                    <a:cubicBezTo>
                      <a:pt x="417518" y="95734"/>
                      <a:pt x="431669" y="96278"/>
                      <a:pt x="395202" y="121315"/>
                    </a:cubicBezTo>
                    <a:cubicBezTo>
                      <a:pt x="358735" y="146352"/>
                      <a:pt x="261852" y="203502"/>
                      <a:pt x="222119" y="225818"/>
                    </a:cubicBezTo>
                    <a:cubicBezTo>
                      <a:pt x="182386" y="248134"/>
                      <a:pt x="187829" y="247589"/>
                      <a:pt x="156805" y="255209"/>
                    </a:cubicBezTo>
                    <a:cubicBezTo>
                      <a:pt x="125781" y="262829"/>
                      <a:pt x="62099" y="265551"/>
                      <a:pt x="35973" y="271538"/>
                    </a:cubicBezTo>
                    <a:cubicBezTo>
                      <a:pt x="9847" y="277525"/>
                      <a:pt x="1138" y="285689"/>
                      <a:pt x="50" y="291132"/>
                    </a:cubicBezTo>
                    <a:cubicBezTo>
                      <a:pt x="-1038" y="296575"/>
                      <a:pt x="15835" y="302018"/>
                      <a:pt x="29442" y="304195"/>
                    </a:cubicBezTo>
                    <a:cubicBezTo>
                      <a:pt x="43049" y="306372"/>
                      <a:pt x="80060" y="300385"/>
                      <a:pt x="81693" y="304195"/>
                    </a:cubicBezTo>
                    <a:cubicBezTo>
                      <a:pt x="83326" y="308005"/>
                      <a:pt x="46859" y="320524"/>
                      <a:pt x="39239" y="327055"/>
                    </a:cubicBezTo>
                    <a:cubicBezTo>
                      <a:pt x="31619" y="333586"/>
                      <a:pt x="22910" y="345016"/>
                      <a:pt x="35973" y="343383"/>
                    </a:cubicBezTo>
                    <a:cubicBezTo>
                      <a:pt x="49036" y="341750"/>
                      <a:pt x="96933" y="327055"/>
                      <a:pt x="117616" y="317258"/>
                    </a:cubicBezTo>
                    <a:cubicBezTo>
                      <a:pt x="138299" y="307461"/>
                      <a:pt x="102920" y="318347"/>
                      <a:pt x="160070" y="284601"/>
                    </a:cubicBezTo>
                    <a:cubicBezTo>
                      <a:pt x="217220" y="250855"/>
                      <a:pt x="395202" y="157237"/>
                      <a:pt x="460516" y="114783"/>
                    </a:cubicBezTo>
                    <a:cubicBezTo>
                      <a:pt x="525830" y="72329"/>
                      <a:pt x="538893" y="7014"/>
                      <a:pt x="535627" y="48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C000"/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5" name="Freeform 274"/>
              <p:cNvSpPr/>
              <p:nvPr/>
            </p:nvSpPr>
            <p:spPr>
              <a:xfrm>
                <a:off x="4452536" y="3983484"/>
                <a:ext cx="435238" cy="273072"/>
              </a:xfrm>
              <a:custGeom>
                <a:avLst/>
                <a:gdLst/>
                <a:ahLst/>
                <a:cxnLst/>
                <a:rect l="l" t="t" r="r" b="b"/>
                <a:pathLst>
                  <a:path w="430929" h="270368">
                    <a:moveTo>
                      <a:pt x="296786" y="253"/>
                    </a:moveTo>
                    <a:cubicBezTo>
                      <a:pt x="325633" y="2975"/>
                      <a:pt x="385505" y="24202"/>
                      <a:pt x="407821" y="36176"/>
                    </a:cubicBezTo>
                    <a:cubicBezTo>
                      <a:pt x="430137" y="48150"/>
                      <a:pt x="431770" y="59036"/>
                      <a:pt x="430681" y="72099"/>
                    </a:cubicBezTo>
                    <a:cubicBezTo>
                      <a:pt x="429592" y="85162"/>
                      <a:pt x="412175" y="99857"/>
                      <a:pt x="401289" y="114553"/>
                    </a:cubicBezTo>
                    <a:cubicBezTo>
                      <a:pt x="390403" y="129249"/>
                      <a:pt x="378973" y="142312"/>
                      <a:pt x="365366" y="160273"/>
                    </a:cubicBezTo>
                    <a:cubicBezTo>
                      <a:pt x="351759" y="178235"/>
                      <a:pt x="335430" y="210892"/>
                      <a:pt x="319646" y="222322"/>
                    </a:cubicBezTo>
                    <a:cubicBezTo>
                      <a:pt x="303862" y="233752"/>
                      <a:pt x="292432" y="221233"/>
                      <a:pt x="270661" y="228853"/>
                    </a:cubicBezTo>
                    <a:cubicBezTo>
                      <a:pt x="248890" y="236473"/>
                      <a:pt x="229295" y="262599"/>
                      <a:pt x="189018" y="268042"/>
                    </a:cubicBezTo>
                    <a:cubicBezTo>
                      <a:pt x="148741" y="273485"/>
                      <a:pt x="60022" y="268586"/>
                      <a:pt x="28998" y="261510"/>
                    </a:cubicBezTo>
                    <a:cubicBezTo>
                      <a:pt x="-2026" y="254434"/>
                      <a:pt x="7226" y="234840"/>
                      <a:pt x="2872" y="225587"/>
                    </a:cubicBezTo>
                    <a:cubicBezTo>
                      <a:pt x="-1482" y="216334"/>
                      <a:pt x="-394" y="215246"/>
                      <a:pt x="2872" y="205993"/>
                    </a:cubicBezTo>
                    <a:cubicBezTo>
                      <a:pt x="6138" y="196740"/>
                      <a:pt x="25187" y="178234"/>
                      <a:pt x="22466" y="170070"/>
                    </a:cubicBezTo>
                    <a:cubicBezTo>
                      <a:pt x="20454" y="164036"/>
                      <a:pt x="12497" y="157408"/>
                      <a:pt x="362" y="158053"/>
                    </a:cubicBezTo>
                    <a:cubicBezTo>
                      <a:pt x="33391" y="125839"/>
                      <a:pt x="86477" y="98223"/>
                      <a:pt x="117172" y="77324"/>
                    </a:cubicBezTo>
                    <a:cubicBezTo>
                      <a:pt x="152986" y="52940"/>
                      <a:pt x="172036" y="59798"/>
                      <a:pt x="199468" y="27032"/>
                    </a:cubicBezTo>
                    <a:cubicBezTo>
                      <a:pt x="200647" y="25624"/>
                      <a:pt x="201810" y="24110"/>
                      <a:pt x="202342" y="22061"/>
                    </a:cubicBezTo>
                    <a:cubicBezTo>
                      <a:pt x="208361" y="28013"/>
                      <a:pt x="222192" y="21520"/>
                      <a:pt x="234738" y="19847"/>
                    </a:cubicBezTo>
                    <a:cubicBezTo>
                      <a:pt x="251066" y="17670"/>
                      <a:pt x="267939" y="-2468"/>
                      <a:pt x="296786" y="25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2">
                      <a:lumMod val="50000"/>
                      <a:alpha val="50000"/>
                    </a:schemeClr>
                  </a:gs>
                  <a:gs pos="100000">
                    <a:schemeClr val="accent1">
                      <a:lumMod val="50000"/>
                      <a:alpha val="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Freeform 275"/>
              <p:cNvSpPr/>
              <p:nvPr/>
            </p:nvSpPr>
            <p:spPr>
              <a:xfrm>
                <a:off x="4396282" y="3380097"/>
                <a:ext cx="388012" cy="304216"/>
              </a:xfrm>
              <a:custGeom>
                <a:avLst/>
                <a:gdLst/>
                <a:ahLst/>
                <a:cxnLst/>
                <a:rect l="l" t="t" r="r" b="b"/>
                <a:pathLst>
                  <a:path w="388012" h="304216">
                    <a:moveTo>
                      <a:pt x="261257" y="845"/>
                    </a:moveTo>
                    <a:cubicBezTo>
                      <a:pt x="287383" y="5744"/>
                      <a:pt x="342356" y="28060"/>
                      <a:pt x="365760" y="43300"/>
                    </a:cubicBezTo>
                    <a:cubicBezTo>
                      <a:pt x="376250" y="50131"/>
                      <a:pt x="383350" y="57289"/>
                      <a:pt x="388012" y="64995"/>
                    </a:cubicBezTo>
                    <a:cubicBezTo>
                      <a:pt x="380301" y="71112"/>
                      <a:pt x="367547" y="75254"/>
                      <a:pt x="358886" y="79396"/>
                    </a:cubicBezTo>
                    <a:cubicBezTo>
                      <a:pt x="341360" y="87778"/>
                      <a:pt x="306308" y="88540"/>
                      <a:pt x="281162" y="88540"/>
                    </a:cubicBezTo>
                    <a:cubicBezTo>
                      <a:pt x="256016" y="88540"/>
                      <a:pt x="230108" y="77872"/>
                      <a:pt x="208010" y="79396"/>
                    </a:cubicBezTo>
                    <a:cubicBezTo>
                      <a:pt x="185912" y="80920"/>
                      <a:pt x="151622" y="109114"/>
                      <a:pt x="130286" y="125116"/>
                    </a:cubicBezTo>
                    <a:cubicBezTo>
                      <a:pt x="108950" y="141118"/>
                      <a:pt x="81518" y="145690"/>
                      <a:pt x="79994" y="175408"/>
                    </a:cubicBezTo>
                    <a:cubicBezTo>
                      <a:pt x="78470" y="205126"/>
                      <a:pt x="139430" y="295804"/>
                      <a:pt x="121142" y="303424"/>
                    </a:cubicBezTo>
                    <a:cubicBezTo>
                      <a:pt x="108738" y="308593"/>
                      <a:pt x="54964" y="287818"/>
                      <a:pt x="14550" y="260294"/>
                    </a:cubicBezTo>
                    <a:cubicBezTo>
                      <a:pt x="6247" y="247080"/>
                      <a:pt x="0" y="230808"/>
                      <a:pt x="0" y="213117"/>
                    </a:cubicBezTo>
                    <a:cubicBezTo>
                      <a:pt x="0" y="188624"/>
                      <a:pt x="10886" y="149979"/>
                      <a:pt x="22860" y="128208"/>
                    </a:cubicBezTo>
                    <a:cubicBezTo>
                      <a:pt x="34834" y="106437"/>
                      <a:pt x="47353" y="99361"/>
                      <a:pt x="71846" y="82488"/>
                    </a:cubicBezTo>
                    <a:cubicBezTo>
                      <a:pt x="96339" y="65615"/>
                      <a:pt x="138249" y="40578"/>
                      <a:pt x="169817" y="26971"/>
                    </a:cubicBezTo>
                    <a:cubicBezTo>
                      <a:pt x="201385" y="13364"/>
                      <a:pt x="235131" y="-4054"/>
                      <a:pt x="261257" y="84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60000">
                    <a:schemeClr val="accent1">
                      <a:lumMod val="40000"/>
                      <a:lumOff val="60000"/>
                      <a:alpha val="2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Freeform 276"/>
              <p:cNvSpPr/>
              <p:nvPr/>
            </p:nvSpPr>
            <p:spPr>
              <a:xfrm>
                <a:off x="3334205" y="3325556"/>
                <a:ext cx="1230010" cy="1031692"/>
              </a:xfrm>
              <a:custGeom>
                <a:avLst/>
                <a:gdLst>
                  <a:gd name="connsiteX0" fmla="*/ 556672 w 1217832"/>
                  <a:gd name="connsiteY0" fmla="*/ 0 h 1021480"/>
                  <a:gd name="connsiteX1" fmla="*/ 654076 w 1217832"/>
                  <a:gd name="connsiteY1" fmla="*/ 28634 h 1021480"/>
                  <a:gd name="connsiteX2" fmla="*/ 742250 w 1217832"/>
                  <a:gd name="connsiteY2" fmla="*/ 93948 h 1021480"/>
                  <a:gd name="connsiteX3" fmla="*/ 768376 w 1217832"/>
                  <a:gd name="connsiteY3" fmla="*/ 169059 h 1021480"/>
                  <a:gd name="connsiteX4" fmla="*/ 787970 w 1217832"/>
                  <a:gd name="connsiteY4" fmla="*/ 280094 h 1021480"/>
                  <a:gd name="connsiteX5" fmla="*/ 928396 w 1217832"/>
                  <a:gd name="connsiteY5" fmla="*/ 384597 h 1021480"/>
                  <a:gd name="connsiteX6" fmla="*/ 1039430 w 1217832"/>
                  <a:gd name="connsiteY6" fmla="*/ 423785 h 1021480"/>
                  <a:gd name="connsiteX7" fmla="*/ 1140667 w 1217832"/>
                  <a:gd name="connsiteY7" fmla="*/ 427051 h 1021480"/>
                  <a:gd name="connsiteX8" fmla="*/ 1153730 w 1217832"/>
                  <a:gd name="connsiteY8" fmla="*/ 394394 h 1021480"/>
                  <a:gd name="connsiteX9" fmla="*/ 1152056 w 1217832"/>
                  <a:gd name="connsiteY9" fmla="*/ 391228 h 1021480"/>
                  <a:gd name="connsiteX10" fmla="*/ 1202419 w 1217832"/>
                  <a:gd name="connsiteY10" fmla="*/ 393800 h 1021480"/>
                  <a:gd name="connsiteX11" fmla="*/ 1190543 w 1217832"/>
                  <a:gd name="connsiteY11" fmla="*/ 476927 h 1021480"/>
                  <a:gd name="connsiteX12" fmla="*/ 994601 w 1217832"/>
                  <a:gd name="connsiteY12" fmla="*/ 488803 h 1021480"/>
                  <a:gd name="connsiteX13" fmla="*/ 804595 w 1217832"/>
                  <a:gd name="connsiteY13" fmla="*/ 536304 h 1021480"/>
                  <a:gd name="connsiteX14" fmla="*/ 614590 w 1217832"/>
                  <a:gd name="connsiteY14" fmla="*/ 554117 h 1021480"/>
                  <a:gd name="connsiteX15" fmla="*/ 472086 w 1217832"/>
                  <a:gd name="connsiteY15" fmla="*/ 690683 h 1021480"/>
                  <a:gd name="connsiteX16" fmla="*/ 406772 w 1217832"/>
                  <a:gd name="connsiteY16" fmla="*/ 803499 h 1021480"/>
                  <a:gd name="connsiteX17" fmla="*/ 519588 w 1217832"/>
                  <a:gd name="connsiteY17" fmla="*/ 785686 h 1021480"/>
                  <a:gd name="connsiteX18" fmla="*/ 483962 w 1217832"/>
                  <a:gd name="connsiteY18" fmla="*/ 886626 h 1021480"/>
                  <a:gd name="connsiteX19" fmla="*/ 455050 w 1217832"/>
                  <a:gd name="connsiteY19" fmla="*/ 926687 h 1021480"/>
                  <a:gd name="connsiteX20" fmla="*/ 454867 w 1217832"/>
                  <a:gd name="connsiteY20" fmla="*/ 926705 h 1021480"/>
                  <a:gd name="connsiteX21" fmla="*/ 343833 w 1217832"/>
                  <a:gd name="connsiteY21" fmla="*/ 949565 h 1021480"/>
                  <a:gd name="connsiteX22" fmla="*/ 285050 w 1217832"/>
                  <a:gd name="connsiteY22" fmla="*/ 998551 h 1021480"/>
                  <a:gd name="connsiteX23" fmla="*/ 242596 w 1217832"/>
                  <a:gd name="connsiteY23" fmla="*/ 1021411 h 1021480"/>
                  <a:gd name="connsiteX24" fmla="*/ 196876 w 1217832"/>
                  <a:gd name="connsiteY24" fmla="*/ 992019 h 1021480"/>
                  <a:gd name="connsiteX25" fmla="*/ 209938 w 1217832"/>
                  <a:gd name="connsiteY25" fmla="*/ 949565 h 1021480"/>
                  <a:gd name="connsiteX26" fmla="*/ 262190 w 1217832"/>
                  <a:gd name="connsiteY26" fmla="*/ 910377 h 1021480"/>
                  <a:gd name="connsiteX27" fmla="*/ 252393 w 1217832"/>
                  <a:gd name="connsiteY27" fmla="*/ 880985 h 1021480"/>
                  <a:gd name="connsiteX28" fmla="*/ 164530 w 1217832"/>
                  <a:gd name="connsiteY28" fmla="*/ 905679 h 1021480"/>
                  <a:gd name="connsiteX29" fmla="*/ 85841 w 1217832"/>
                  <a:gd name="connsiteY29" fmla="*/ 920174 h 1021480"/>
                  <a:gd name="connsiteX30" fmla="*/ 46653 w 1217832"/>
                  <a:gd name="connsiteY30" fmla="*/ 916908 h 1021480"/>
                  <a:gd name="connsiteX31" fmla="*/ 27058 w 1217832"/>
                  <a:gd name="connsiteY31" fmla="*/ 864657 h 1021480"/>
                  <a:gd name="connsiteX32" fmla="*/ 933 w 1217832"/>
                  <a:gd name="connsiteY32" fmla="*/ 828734 h 1021480"/>
                  <a:gd name="connsiteX33" fmla="*/ 62981 w 1217832"/>
                  <a:gd name="connsiteY33" fmla="*/ 825468 h 1021480"/>
                  <a:gd name="connsiteX34" fmla="*/ 151156 w 1217832"/>
                  <a:gd name="connsiteY34" fmla="*/ 802608 h 1021480"/>
                  <a:gd name="connsiteX35" fmla="*/ 226267 w 1217832"/>
                  <a:gd name="connsiteY35" fmla="*/ 763419 h 1021480"/>
                  <a:gd name="connsiteX36" fmla="*/ 170750 w 1217832"/>
                  <a:gd name="connsiteY36" fmla="*/ 734028 h 1021480"/>
                  <a:gd name="connsiteX37" fmla="*/ 115233 w 1217832"/>
                  <a:gd name="connsiteY37" fmla="*/ 704637 h 1021480"/>
                  <a:gd name="connsiteX38" fmla="*/ 56450 w 1217832"/>
                  <a:gd name="connsiteY38" fmla="*/ 675245 h 1021480"/>
                  <a:gd name="connsiteX39" fmla="*/ 36856 w 1217832"/>
                  <a:gd name="connsiteY39" fmla="*/ 658917 h 1021480"/>
                  <a:gd name="connsiteX40" fmla="*/ 59716 w 1217832"/>
                  <a:gd name="connsiteY40" fmla="*/ 639322 h 1021480"/>
                  <a:gd name="connsiteX41" fmla="*/ 141358 w 1217832"/>
                  <a:gd name="connsiteY41" fmla="*/ 636057 h 1021480"/>
                  <a:gd name="connsiteX42" fmla="*/ 262190 w 1217832"/>
                  <a:gd name="connsiteY42" fmla="*/ 626259 h 1021480"/>
                  <a:gd name="connsiteX43" fmla="*/ 337301 w 1217832"/>
                  <a:gd name="connsiteY43" fmla="*/ 590337 h 1021480"/>
                  <a:gd name="connsiteX44" fmla="*/ 392818 w 1217832"/>
                  <a:gd name="connsiteY44" fmla="*/ 560945 h 1021480"/>
                  <a:gd name="connsiteX45" fmla="*/ 445070 w 1217832"/>
                  <a:gd name="connsiteY45" fmla="*/ 547882 h 1021480"/>
                  <a:gd name="connsiteX46" fmla="*/ 443781 w 1217832"/>
                  <a:gd name="connsiteY46" fmla="*/ 537643 h 1021480"/>
                  <a:gd name="connsiteX47" fmla="*/ 567089 w 1217832"/>
                  <a:gd name="connsiteY47" fmla="*/ 524429 h 1021480"/>
                  <a:gd name="connsiteX48" fmla="*/ 656154 w 1217832"/>
                  <a:gd name="connsiteY48" fmla="*/ 465052 h 1021480"/>
                  <a:gd name="connsiteX49" fmla="*/ 495837 w 1217832"/>
                  <a:gd name="connsiteY49" fmla="*/ 393800 h 1021480"/>
                  <a:gd name="connsiteX50" fmla="*/ 709593 w 1217832"/>
                  <a:gd name="connsiteY50" fmla="*/ 346299 h 1021480"/>
                  <a:gd name="connsiteX51" fmla="*/ 590839 w 1217832"/>
                  <a:gd name="connsiteY51" fmla="*/ 286922 h 1021480"/>
                  <a:gd name="connsiteX52" fmla="*/ 703655 w 1217832"/>
                  <a:gd name="connsiteY52" fmla="*/ 233483 h 1021480"/>
                  <a:gd name="connsiteX53" fmla="*/ 668029 w 1217832"/>
                  <a:gd name="connsiteY53" fmla="*/ 197857 h 1021480"/>
                  <a:gd name="connsiteX54" fmla="*/ 620528 w 1217832"/>
                  <a:gd name="connsiteY54" fmla="*/ 144418 h 1021480"/>
                  <a:gd name="connsiteX55" fmla="*/ 644278 w 1217832"/>
                  <a:gd name="connsiteY55" fmla="*/ 96917 h 1021480"/>
                  <a:gd name="connsiteX56" fmla="*/ 556672 w 1217832"/>
                  <a:gd name="connsiteY56" fmla="*/ 0 h 1021480"/>
                  <a:gd name="connsiteX0" fmla="*/ 556672 w 1217832"/>
                  <a:gd name="connsiteY0" fmla="*/ 0 h 1021480"/>
                  <a:gd name="connsiteX1" fmla="*/ 654076 w 1217832"/>
                  <a:gd name="connsiteY1" fmla="*/ 28634 h 1021480"/>
                  <a:gd name="connsiteX2" fmla="*/ 742250 w 1217832"/>
                  <a:gd name="connsiteY2" fmla="*/ 93948 h 1021480"/>
                  <a:gd name="connsiteX3" fmla="*/ 768376 w 1217832"/>
                  <a:gd name="connsiteY3" fmla="*/ 169059 h 1021480"/>
                  <a:gd name="connsiteX4" fmla="*/ 787970 w 1217832"/>
                  <a:gd name="connsiteY4" fmla="*/ 280094 h 1021480"/>
                  <a:gd name="connsiteX5" fmla="*/ 928396 w 1217832"/>
                  <a:gd name="connsiteY5" fmla="*/ 384597 h 1021480"/>
                  <a:gd name="connsiteX6" fmla="*/ 1039430 w 1217832"/>
                  <a:gd name="connsiteY6" fmla="*/ 423785 h 1021480"/>
                  <a:gd name="connsiteX7" fmla="*/ 1140667 w 1217832"/>
                  <a:gd name="connsiteY7" fmla="*/ 427051 h 1021480"/>
                  <a:gd name="connsiteX8" fmla="*/ 1153730 w 1217832"/>
                  <a:gd name="connsiteY8" fmla="*/ 394394 h 1021480"/>
                  <a:gd name="connsiteX9" fmla="*/ 1152056 w 1217832"/>
                  <a:gd name="connsiteY9" fmla="*/ 391228 h 1021480"/>
                  <a:gd name="connsiteX10" fmla="*/ 1202419 w 1217832"/>
                  <a:gd name="connsiteY10" fmla="*/ 393800 h 1021480"/>
                  <a:gd name="connsiteX11" fmla="*/ 1190543 w 1217832"/>
                  <a:gd name="connsiteY11" fmla="*/ 476927 h 1021480"/>
                  <a:gd name="connsiteX12" fmla="*/ 994601 w 1217832"/>
                  <a:gd name="connsiteY12" fmla="*/ 488803 h 1021480"/>
                  <a:gd name="connsiteX13" fmla="*/ 804595 w 1217832"/>
                  <a:gd name="connsiteY13" fmla="*/ 536304 h 1021480"/>
                  <a:gd name="connsiteX14" fmla="*/ 614590 w 1217832"/>
                  <a:gd name="connsiteY14" fmla="*/ 554117 h 1021480"/>
                  <a:gd name="connsiteX15" fmla="*/ 472086 w 1217832"/>
                  <a:gd name="connsiteY15" fmla="*/ 690683 h 1021480"/>
                  <a:gd name="connsiteX16" fmla="*/ 406772 w 1217832"/>
                  <a:gd name="connsiteY16" fmla="*/ 803499 h 1021480"/>
                  <a:gd name="connsiteX17" fmla="*/ 519588 w 1217832"/>
                  <a:gd name="connsiteY17" fmla="*/ 785686 h 1021480"/>
                  <a:gd name="connsiteX18" fmla="*/ 483962 w 1217832"/>
                  <a:gd name="connsiteY18" fmla="*/ 886626 h 1021480"/>
                  <a:gd name="connsiteX19" fmla="*/ 455050 w 1217832"/>
                  <a:gd name="connsiteY19" fmla="*/ 926687 h 1021480"/>
                  <a:gd name="connsiteX20" fmla="*/ 454867 w 1217832"/>
                  <a:gd name="connsiteY20" fmla="*/ 926705 h 1021480"/>
                  <a:gd name="connsiteX21" fmla="*/ 343833 w 1217832"/>
                  <a:gd name="connsiteY21" fmla="*/ 949565 h 1021480"/>
                  <a:gd name="connsiteX22" fmla="*/ 285050 w 1217832"/>
                  <a:gd name="connsiteY22" fmla="*/ 998551 h 1021480"/>
                  <a:gd name="connsiteX23" fmla="*/ 242596 w 1217832"/>
                  <a:gd name="connsiteY23" fmla="*/ 1021411 h 1021480"/>
                  <a:gd name="connsiteX24" fmla="*/ 196876 w 1217832"/>
                  <a:gd name="connsiteY24" fmla="*/ 992019 h 1021480"/>
                  <a:gd name="connsiteX25" fmla="*/ 209938 w 1217832"/>
                  <a:gd name="connsiteY25" fmla="*/ 949565 h 1021480"/>
                  <a:gd name="connsiteX26" fmla="*/ 262190 w 1217832"/>
                  <a:gd name="connsiteY26" fmla="*/ 910377 h 1021480"/>
                  <a:gd name="connsiteX27" fmla="*/ 242192 w 1217832"/>
                  <a:gd name="connsiteY27" fmla="*/ 886085 h 1021480"/>
                  <a:gd name="connsiteX28" fmla="*/ 164530 w 1217832"/>
                  <a:gd name="connsiteY28" fmla="*/ 905679 h 1021480"/>
                  <a:gd name="connsiteX29" fmla="*/ 85841 w 1217832"/>
                  <a:gd name="connsiteY29" fmla="*/ 920174 h 1021480"/>
                  <a:gd name="connsiteX30" fmla="*/ 46653 w 1217832"/>
                  <a:gd name="connsiteY30" fmla="*/ 916908 h 1021480"/>
                  <a:gd name="connsiteX31" fmla="*/ 27058 w 1217832"/>
                  <a:gd name="connsiteY31" fmla="*/ 864657 h 1021480"/>
                  <a:gd name="connsiteX32" fmla="*/ 933 w 1217832"/>
                  <a:gd name="connsiteY32" fmla="*/ 828734 h 1021480"/>
                  <a:gd name="connsiteX33" fmla="*/ 62981 w 1217832"/>
                  <a:gd name="connsiteY33" fmla="*/ 825468 h 1021480"/>
                  <a:gd name="connsiteX34" fmla="*/ 151156 w 1217832"/>
                  <a:gd name="connsiteY34" fmla="*/ 802608 h 1021480"/>
                  <a:gd name="connsiteX35" fmla="*/ 226267 w 1217832"/>
                  <a:gd name="connsiteY35" fmla="*/ 763419 h 1021480"/>
                  <a:gd name="connsiteX36" fmla="*/ 170750 w 1217832"/>
                  <a:gd name="connsiteY36" fmla="*/ 734028 h 1021480"/>
                  <a:gd name="connsiteX37" fmla="*/ 115233 w 1217832"/>
                  <a:gd name="connsiteY37" fmla="*/ 704637 h 1021480"/>
                  <a:gd name="connsiteX38" fmla="*/ 56450 w 1217832"/>
                  <a:gd name="connsiteY38" fmla="*/ 675245 h 1021480"/>
                  <a:gd name="connsiteX39" fmla="*/ 36856 w 1217832"/>
                  <a:gd name="connsiteY39" fmla="*/ 658917 h 1021480"/>
                  <a:gd name="connsiteX40" fmla="*/ 59716 w 1217832"/>
                  <a:gd name="connsiteY40" fmla="*/ 639322 h 1021480"/>
                  <a:gd name="connsiteX41" fmla="*/ 141358 w 1217832"/>
                  <a:gd name="connsiteY41" fmla="*/ 636057 h 1021480"/>
                  <a:gd name="connsiteX42" fmla="*/ 262190 w 1217832"/>
                  <a:gd name="connsiteY42" fmla="*/ 626259 h 1021480"/>
                  <a:gd name="connsiteX43" fmla="*/ 337301 w 1217832"/>
                  <a:gd name="connsiteY43" fmla="*/ 590337 h 1021480"/>
                  <a:gd name="connsiteX44" fmla="*/ 392818 w 1217832"/>
                  <a:gd name="connsiteY44" fmla="*/ 560945 h 1021480"/>
                  <a:gd name="connsiteX45" fmla="*/ 445070 w 1217832"/>
                  <a:gd name="connsiteY45" fmla="*/ 547882 h 1021480"/>
                  <a:gd name="connsiteX46" fmla="*/ 443781 w 1217832"/>
                  <a:gd name="connsiteY46" fmla="*/ 537643 h 1021480"/>
                  <a:gd name="connsiteX47" fmla="*/ 567089 w 1217832"/>
                  <a:gd name="connsiteY47" fmla="*/ 524429 h 1021480"/>
                  <a:gd name="connsiteX48" fmla="*/ 656154 w 1217832"/>
                  <a:gd name="connsiteY48" fmla="*/ 465052 h 1021480"/>
                  <a:gd name="connsiteX49" fmla="*/ 495837 w 1217832"/>
                  <a:gd name="connsiteY49" fmla="*/ 393800 h 1021480"/>
                  <a:gd name="connsiteX50" fmla="*/ 709593 w 1217832"/>
                  <a:gd name="connsiteY50" fmla="*/ 346299 h 1021480"/>
                  <a:gd name="connsiteX51" fmla="*/ 590839 w 1217832"/>
                  <a:gd name="connsiteY51" fmla="*/ 286922 h 1021480"/>
                  <a:gd name="connsiteX52" fmla="*/ 703655 w 1217832"/>
                  <a:gd name="connsiteY52" fmla="*/ 233483 h 1021480"/>
                  <a:gd name="connsiteX53" fmla="*/ 668029 w 1217832"/>
                  <a:gd name="connsiteY53" fmla="*/ 197857 h 1021480"/>
                  <a:gd name="connsiteX54" fmla="*/ 620528 w 1217832"/>
                  <a:gd name="connsiteY54" fmla="*/ 144418 h 1021480"/>
                  <a:gd name="connsiteX55" fmla="*/ 644278 w 1217832"/>
                  <a:gd name="connsiteY55" fmla="*/ 96917 h 1021480"/>
                  <a:gd name="connsiteX56" fmla="*/ 556672 w 1217832"/>
                  <a:gd name="connsiteY56" fmla="*/ 0 h 1021480"/>
                  <a:gd name="connsiteX0" fmla="*/ 556672 w 1217832"/>
                  <a:gd name="connsiteY0" fmla="*/ 0 h 1021480"/>
                  <a:gd name="connsiteX1" fmla="*/ 654076 w 1217832"/>
                  <a:gd name="connsiteY1" fmla="*/ 28634 h 1021480"/>
                  <a:gd name="connsiteX2" fmla="*/ 742250 w 1217832"/>
                  <a:gd name="connsiteY2" fmla="*/ 93948 h 1021480"/>
                  <a:gd name="connsiteX3" fmla="*/ 768376 w 1217832"/>
                  <a:gd name="connsiteY3" fmla="*/ 169059 h 1021480"/>
                  <a:gd name="connsiteX4" fmla="*/ 787970 w 1217832"/>
                  <a:gd name="connsiteY4" fmla="*/ 280094 h 1021480"/>
                  <a:gd name="connsiteX5" fmla="*/ 928396 w 1217832"/>
                  <a:gd name="connsiteY5" fmla="*/ 384597 h 1021480"/>
                  <a:gd name="connsiteX6" fmla="*/ 1039430 w 1217832"/>
                  <a:gd name="connsiteY6" fmla="*/ 423785 h 1021480"/>
                  <a:gd name="connsiteX7" fmla="*/ 1140667 w 1217832"/>
                  <a:gd name="connsiteY7" fmla="*/ 427051 h 1021480"/>
                  <a:gd name="connsiteX8" fmla="*/ 1153730 w 1217832"/>
                  <a:gd name="connsiteY8" fmla="*/ 394394 h 1021480"/>
                  <a:gd name="connsiteX9" fmla="*/ 1152056 w 1217832"/>
                  <a:gd name="connsiteY9" fmla="*/ 391228 h 1021480"/>
                  <a:gd name="connsiteX10" fmla="*/ 1202419 w 1217832"/>
                  <a:gd name="connsiteY10" fmla="*/ 393800 h 1021480"/>
                  <a:gd name="connsiteX11" fmla="*/ 1190543 w 1217832"/>
                  <a:gd name="connsiteY11" fmla="*/ 476927 h 1021480"/>
                  <a:gd name="connsiteX12" fmla="*/ 994601 w 1217832"/>
                  <a:gd name="connsiteY12" fmla="*/ 488803 h 1021480"/>
                  <a:gd name="connsiteX13" fmla="*/ 804595 w 1217832"/>
                  <a:gd name="connsiteY13" fmla="*/ 536304 h 1021480"/>
                  <a:gd name="connsiteX14" fmla="*/ 614590 w 1217832"/>
                  <a:gd name="connsiteY14" fmla="*/ 554117 h 1021480"/>
                  <a:gd name="connsiteX15" fmla="*/ 472086 w 1217832"/>
                  <a:gd name="connsiteY15" fmla="*/ 690683 h 1021480"/>
                  <a:gd name="connsiteX16" fmla="*/ 406772 w 1217832"/>
                  <a:gd name="connsiteY16" fmla="*/ 803499 h 1021480"/>
                  <a:gd name="connsiteX17" fmla="*/ 519588 w 1217832"/>
                  <a:gd name="connsiteY17" fmla="*/ 785686 h 1021480"/>
                  <a:gd name="connsiteX18" fmla="*/ 483962 w 1217832"/>
                  <a:gd name="connsiteY18" fmla="*/ 886626 h 1021480"/>
                  <a:gd name="connsiteX19" fmla="*/ 455050 w 1217832"/>
                  <a:gd name="connsiteY19" fmla="*/ 926687 h 1021480"/>
                  <a:gd name="connsiteX20" fmla="*/ 454867 w 1217832"/>
                  <a:gd name="connsiteY20" fmla="*/ 926705 h 1021480"/>
                  <a:gd name="connsiteX21" fmla="*/ 343833 w 1217832"/>
                  <a:gd name="connsiteY21" fmla="*/ 949565 h 1021480"/>
                  <a:gd name="connsiteX22" fmla="*/ 295251 w 1217832"/>
                  <a:gd name="connsiteY22" fmla="*/ 998551 h 1021480"/>
                  <a:gd name="connsiteX23" fmla="*/ 242596 w 1217832"/>
                  <a:gd name="connsiteY23" fmla="*/ 1021411 h 1021480"/>
                  <a:gd name="connsiteX24" fmla="*/ 196876 w 1217832"/>
                  <a:gd name="connsiteY24" fmla="*/ 992019 h 1021480"/>
                  <a:gd name="connsiteX25" fmla="*/ 209938 w 1217832"/>
                  <a:gd name="connsiteY25" fmla="*/ 949565 h 1021480"/>
                  <a:gd name="connsiteX26" fmla="*/ 262190 w 1217832"/>
                  <a:gd name="connsiteY26" fmla="*/ 910377 h 1021480"/>
                  <a:gd name="connsiteX27" fmla="*/ 242192 w 1217832"/>
                  <a:gd name="connsiteY27" fmla="*/ 886085 h 1021480"/>
                  <a:gd name="connsiteX28" fmla="*/ 164530 w 1217832"/>
                  <a:gd name="connsiteY28" fmla="*/ 905679 h 1021480"/>
                  <a:gd name="connsiteX29" fmla="*/ 85841 w 1217832"/>
                  <a:gd name="connsiteY29" fmla="*/ 920174 h 1021480"/>
                  <a:gd name="connsiteX30" fmla="*/ 46653 w 1217832"/>
                  <a:gd name="connsiteY30" fmla="*/ 916908 h 1021480"/>
                  <a:gd name="connsiteX31" fmla="*/ 27058 w 1217832"/>
                  <a:gd name="connsiteY31" fmla="*/ 864657 h 1021480"/>
                  <a:gd name="connsiteX32" fmla="*/ 933 w 1217832"/>
                  <a:gd name="connsiteY32" fmla="*/ 828734 h 1021480"/>
                  <a:gd name="connsiteX33" fmla="*/ 62981 w 1217832"/>
                  <a:gd name="connsiteY33" fmla="*/ 825468 h 1021480"/>
                  <a:gd name="connsiteX34" fmla="*/ 151156 w 1217832"/>
                  <a:gd name="connsiteY34" fmla="*/ 802608 h 1021480"/>
                  <a:gd name="connsiteX35" fmla="*/ 226267 w 1217832"/>
                  <a:gd name="connsiteY35" fmla="*/ 763419 h 1021480"/>
                  <a:gd name="connsiteX36" fmla="*/ 170750 w 1217832"/>
                  <a:gd name="connsiteY36" fmla="*/ 734028 h 1021480"/>
                  <a:gd name="connsiteX37" fmla="*/ 115233 w 1217832"/>
                  <a:gd name="connsiteY37" fmla="*/ 704637 h 1021480"/>
                  <a:gd name="connsiteX38" fmla="*/ 56450 w 1217832"/>
                  <a:gd name="connsiteY38" fmla="*/ 675245 h 1021480"/>
                  <a:gd name="connsiteX39" fmla="*/ 36856 w 1217832"/>
                  <a:gd name="connsiteY39" fmla="*/ 658917 h 1021480"/>
                  <a:gd name="connsiteX40" fmla="*/ 59716 w 1217832"/>
                  <a:gd name="connsiteY40" fmla="*/ 639322 h 1021480"/>
                  <a:gd name="connsiteX41" fmla="*/ 141358 w 1217832"/>
                  <a:gd name="connsiteY41" fmla="*/ 636057 h 1021480"/>
                  <a:gd name="connsiteX42" fmla="*/ 262190 w 1217832"/>
                  <a:gd name="connsiteY42" fmla="*/ 626259 h 1021480"/>
                  <a:gd name="connsiteX43" fmla="*/ 337301 w 1217832"/>
                  <a:gd name="connsiteY43" fmla="*/ 590337 h 1021480"/>
                  <a:gd name="connsiteX44" fmla="*/ 392818 w 1217832"/>
                  <a:gd name="connsiteY44" fmla="*/ 560945 h 1021480"/>
                  <a:gd name="connsiteX45" fmla="*/ 445070 w 1217832"/>
                  <a:gd name="connsiteY45" fmla="*/ 547882 h 1021480"/>
                  <a:gd name="connsiteX46" fmla="*/ 443781 w 1217832"/>
                  <a:gd name="connsiteY46" fmla="*/ 537643 h 1021480"/>
                  <a:gd name="connsiteX47" fmla="*/ 567089 w 1217832"/>
                  <a:gd name="connsiteY47" fmla="*/ 524429 h 1021480"/>
                  <a:gd name="connsiteX48" fmla="*/ 656154 w 1217832"/>
                  <a:gd name="connsiteY48" fmla="*/ 465052 h 1021480"/>
                  <a:gd name="connsiteX49" fmla="*/ 495837 w 1217832"/>
                  <a:gd name="connsiteY49" fmla="*/ 393800 h 1021480"/>
                  <a:gd name="connsiteX50" fmla="*/ 709593 w 1217832"/>
                  <a:gd name="connsiteY50" fmla="*/ 346299 h 1021480"/>
                  <a:gd name="connsiteX51" fmla="*/ 590839 w 1217832"/>
                  <a:gd name="connsiteY51" fmla="*/ 286922 h 1021480"/>
                  <a:gd name="connsiteX52" fmla="*/ 703655 w 1217832"/>
                  <a:gd name="connsiteY52" fmla="*/ 233483 h 1021480"/>
                  <a:gd name="connsiteX53" fmla="*/ 668029 w 1217832"/>
                  <a:gd name="connsiteY53" fmla="*/ 197857 h 1021480"/>
                  <a:gd name="connsiteX54" fmla="*/ 620528 w 1217832"/>
                  <a:gd name="connsiteY54" fmla="*/ 144418 h 1021480"/>
                  <a:gd name="connsiteX55" fmla="*/ 644278 w 1217832"/>
                  <a:gd name="connsiteY55" fmla="*/ 96917 h 1021480"/>
                  <a:gd name="connsiteX56" fmla="*/ 556672 w 1217832"/>
                  <a:gd name="connsiteY56" fmla="*/ 0 h 1021480"/>
                  <a:gd name="connsiteX0" fmla="*/ 556672 w 1217832"/>
                  <a:gd name="connsiteY0" fmla="*/ 0 h 1021477"/>
                  <a:gd name="connsiteX1" fmla="*/ 654076 w 1217832"/>
                  <a:gd name="connsiteY1" fmla="*/ 28634 h 1021477"/>
                  <a:gd name="connsiteX2" fmla="*/ 742250 w 1217832"/>
                  <a:gd name="connsiteY2" fmla="*/ 93948 h 1021477"/>
                  <a:gd name="connsiteX3" fmla="*/ 768376 w 1217832"/>
                  <a:gd name="connsiteY3" fmla="*/ 169059 h 1021477"/>
                  <a:gd name="connsiteX4" fmla="*/ 787970 w 1217832"/>
                  <a:gd name="connsiteY4" fmla="*/ 280094 h 1021477"/>
                  <a:gd name="connsiteX5" fmla="*/ 928396 w 1217832"/>
                  <a:gd name="connsiteY5" fmla="*/ 384597 h 1021477"/>
                  <a:gd name="connsiteX6" fmla="*/ 1039430 w 1217832"/>
                  <a:gd name="connsiteY6" fmla="*/ 423785 h 1021477"/>
                  <a:gd name="connsiteX7" fmla="*/ 1140667 w 1217832"/>
                  <a:gd name="connsiteY7" fmla="*/ 427051 h 1021477"/>
                  <a:gd name="connsiteX8" fmla="*/ 1153730 w 1217832"/>
                  <a:gd name="connsiteY8" fmla="*/ 394394 h 1021477"/>
                  <a:gd name="connsiteX9" fmla="*/ 1152056 w 1217832"/>
                  <a:gd name="connsiteY9" fmla="*/ 391228 h 1021477"/>
                  <a:gd name="connsiteX10" fmla="*/ 1202419 w 1217832"/>
                  <a:gd name="connsiteY10" fmla="*/ 393800 h 1021477"/>
                  <a:gd name="connsiteX11" fmla="*/ 1190543 w 1217832"/>
                  <a:gd name="connsiteY11" fmla="*/ 476927 h 1021477"/>
                  <a:gd name="connsiteX12" fmla="*/ 994601 w 1217832"/>
                  <a:gd name="connsiteY12" fmla="*/ 488803 h 1021477"/>
                  <a:gd name="connsiteX13" fmla="*/ 804595 w 1217832"/>
                  <a:gd name="connsiteY13" fmla="*/ 536304 h 1021477"/>
                  <a:gd name="connsiteX14" fmla="*/ 614590 w 1217832"/>
                  <a:gd name="connsiteY14" fmla="*/ 554117 h 1021477"/>
                  <a:gd name="connsiteX15" fmla="*/ 472086 w 1217832"/>
                  <a:gd name="connsiteY15" fmla="*/ 690683 h 1021477"/>
                  <a:gd name="connsiteX16" fmla="*/ 406772 w 1217832"/>
                  <a:gd name="connsiteY16" fmla="*/ 803499 h 1021477"/>
                  <a:gd name="connsiteX17" fmla="*/ 519588 w 1217832"/>
                  <a:gd name="connsiteY17" fmla="*/ 785686 h 1021477"/>
                  <a:gd name="connsiteX18" fmla="*/ 483962 w 1217832"/>
                  <a:gd name="connsiteY18" fmla="*/ 886626 h 1021477"/>
                  <a:gd name="connsiteX19" fmla="*/ 455050 w 1217832"/>
                  <a:gd name="connsiteY19" fmla="*/ 926687 h 1021477"/>
                  <a:gd name="connsiteX20" fmla="*/ 454867 w 1217832"/>
                  <a:gd name="connsiteY20" fmla="*/ 926705 h 1021477"/>
                  <a:gd name="connsiteX21" fmla="*/ 356584 w 1217832"/>
                  <a:gd name="connsiteY21" fmla="*/ 952116 h 1021477"/>
                  <a:gd name="connsiteX22" fmla="*/ 295251 w 1217832"/>
                  <a:gd name="connsiteY22" fmla="*/ 998551 h 1021477"/>
                  <a:gd name="connsiteX23" fmla="*/ 242596 w 1217832"/>
                  <a:gd name="connsiteY23" fmla="*/ 1021411 h 1021477"/>
                  <a:gd name="connsiteX24" fmla="*/ 196876 w 1217832"/>
                  <a:gd name="connsiteY24" fmla="*/ 992019 h 1021477"/>
                  <a:gd name="connsiteX25" fmla="*/ 209938 w 1217832"/>
                  <a:gd name="connsiteY25" fmla="*/ 949565 h 1021477"/>
                  <a:gd name="connsiteX26" fmla="*/ 262190 w 1217832"/>
                  <a:gd name="connsiteY26" fmla="*/ 910377 h 1021477"/>
                  <a:gd name="connsiteX27" fmla="*/ 242192 w 1217832"/>
                  <a:gd name="connsiteY27" fmla="*/ 886085 h 1021477"/>
                  <a:gd name="connsiteX28" fmla="*/ 164530 w 1217832"/>
                  <a:gd name="connsiteY28" fmla="*/ 905679 h 1021477"/>
                  <a:gd name="connsiteX29" fmla="*/ 85841 w 1217832"/>
                  <a:gd name="connsiteY29" fmla="*/ 920174 h 1021477"/>
                  <a:gd name="connsiteX30" fmla="*/ 46653 w 1217832"/>
                  <a:gd name="connsiteY30" fmla="*/ 916908 h 1021477"/>
                  <a:gd name="connsiteX31" fmla="*/ 27058 w 1217832"/>
                  <a:gd name="connsiteY31" fmla="*/ 864657 h 1021477"/>
                  <a:gd name="connsiteX32" fmla="*/ 933 w 1217832"/>
                  <a:gd name="connsiteY32" fmla="*/ 828734 h 1021477"/>
                  <a:gd name="connsiteX33" fmla="*/ 62981 w 1217832"/>
                  <a:gd name="connsiteY33" fmla="*/ 825468 h 1021477"/>
                  <a:gd name="connsiteX34" fmla="*/ 151156 w 1217832"/>
                  <a:gd name="connsiteY34" fmla="*/ 802608 h 1021477"/>
                  <a:gd name="connsiteX35" fmla="*/ 226267 w 1217832"/>
                  <a:gd name="connsiteY35" fmla="*/ 763419 h 1021477"/>
                  <a:gd name="connsiteX36" fmla="*/ 170750 w 1217832"/>
                  <a:gd name="connsiteY36" fmla="*/ 734028 h 1021477"/>
                  <a:gd name="connsiteX37" fmla="*/ 115233 w 1217832"/>
                  <a:gd name="connsiteY37" fmla="*/ 704637 h 1021477"/>
                  <a:gd name="connsiteX38" fmla="*/ 56450 w 1217832"/>
                  <a:gd name="connsiteY38" fmla="*/ 675245 h 1021477"/>
                  <a:gd name="connsiteX39" fmla="*/ 36856 w 1217832"/>
                  <a:gd name="connsiteY39" fmla="*/ 658917 h 1021477"/>
                  <a:gd name="connsiteX40" fmla="*/ 59716 w 1217832"/>
                  <a:gd name="connsiteY40" fmla="*/ 639322 h 1021477"/>
                  <a:gd name="connsiteX41" fmla="*/ 141358 w 1217832"/>
                  <a:gd name="connsiteY41" fmla="*/ 636057 h 1021477"/>
                  <a:gd name="connsiteX42" fmla="*/ 262190 w 1217832"/>
                  <a:gd name="connsiteY42" fmla="*/ 626259 h 1021477"/>
                  <a:gd name="connsiteX43" fmla="*/ 337301 w 1217832"/>
                  <a:gd name="connsiteY43" fmla="*/ 590337 h 1021477"/>
                  <a:gd name="connsiteX44" fmla="*/ 392818 w 1217832"/>
                  <a:gd name="connsiteY44" fmla="*/ 560945 h 1021477"/>
                  <a:gd name="connsiteX45" fmla="*/ 445070 w 1217832"/>
                  <a:gd name="connsiteY45" fmla="*/ 547882 h 1021477"/>
                  <a:gd name="connsiteX46" fmla="*/ 443781 w 1217832"/>
                  <a:gd name="connsiteY46" fmla="*/ 537643 h 1021477"/>
                  <a:gd name="connsiteX47" fmla="*/ 567089 w 1217832"/>
                  <a:gd name="connsiteY47" fmla="*/ 524429 h 1021477"/>
                  <a:gd name="connsiteX48" fmla="*/ 656154 w 1217832"/>
                  <a:gd name="connsiteY48" fmla="*/ 465052 h 1021477"/>
                  <a:gd name="connsiteX49" fmla="*/ 495837 w 1217832"/>
                  <a:gd name="connsiteY49" fmla="*/ 393800 h 1021477"/>
                  <a:gd name="connsiteX50" fmla="*/ 709593 w 1217832"/>
                  <a:gd name="connsiteY50" fmla="*/ 346299 h 1021477"/>
                  <a:gd name="connsiteX51" fmla="*/ 590839 w 1217832"/>
                  <a:gd name="connsiteY51" fmla="*/ 286922 h 1021477"/>
                  <a:gd name="connsiteX52" fmla="*/ 703655 w 1217832"/>
                  <a:gd name="connsiteY52" fmla="*/ 233483 h 1021477"/>
                  <a:gd name="connsiteX53" fmla="*/ 668029 w 1217832"/>
                  <a:gd name="connsiteY53" fmla="*/ 197857 h 1021477"/>
                  <a:gd name="connsiteX54" fmla="*/ 620528 w 1217832"/>
                  <a:gd name="connsiteY54" fmla="*/ 144418 h 1021477"/>
                  <a:gd name="connsiteX55" fmla="*/ 644278 w 1217832"/>
                  <a:gd name="connsiteY55" fmla="*/ 96917 h 1021477"/>
                  <a:gd name="connsiteX56" fmla="*/ 556672 w 1217832"/>
                  <a:gd name="connsiteY56" fmla="*/ 0 h 1021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217832" h="1021477">
                    <a:moveTo>
                      <a:pt x="556672" y="0"/>
                    </a:moveTo>
                    <a:cubicBezTo>
                      <a:pt x="594066" y="8110"/>
                      <a:pt x="628529" y="18534"/>
                      <a:pt x="654076" y="28634"/>
                    </a:cubicBezTo>
                    <a:cubicBezTo>
                      <a:pt x="700885" y="47140"/>
                      <a:pt x="723200" y="70544"/>
                      <a:pt x="742250" y="93948"/>
                    </a:cubicBezTo>
                    <a:cubicBezTo>
                      <a:pt x="761300" y="117352"/>
                      <a:pt x="760756" y="138035"/>
                      <a:pt x="768376" y="169059"/>
                    </a:cubicBezTo>
                    <a:cubicBezTo>
                      <a:pt x="775996" y="200083"/>
                      <a:pt x="761300" y="244171"/>
                      <a:pt x="787970" y="280094"/>
                    </a:cubicBezTo>
                    <a:cubicBezTo>
                      <a:pt x="814640" y="316017"/>
                      <a:pt x="886486" y="360649"/>
                      <a:pt x="928396" y="384597"/>
                    </a:cubicBezTo>
                    <a:cubicBezTo>
                      <a:pt x="970306" y="408546"/>
                      <a:pt x="1004051" y="416709"/>
                      <a:pt x="1039430" y="423785"/>
                    </a:cubicBezTo>
                    <a:cubicBezTo>
                      <a:pt x="1074808" y="430861"/>
                      <a:pt x="1121617" y="431950"/>
                      <a:pt x="1140667" y="427051"/>
                    </a:cubicBezTo>
                    <a:cubicBezTo>
                      <a:pt x="1159717" y="422152"/>
                      <a:pt x="1156451" y="406913"/>
                      <a:pt x="1153730" y="394394"/>
                    </a:cubicBezTo>
                    <a:cubicBezTo>
                      <a:pt x="1153491" y="393293"/>
                      <a:pt x="1153159" y="392154"/>
                      <a:pt x="1152056" y="391228"/>
                    </a:cubicBezTo>
                    <a:cubicBezTo>
                      <a:pt x="1174321" y="388907"/>
                      <a:pt x="1192756" y="386772"/>
                      <a:pt x="1202419" y="393800"/>
                    </a:cubicBezTo>
                    <a:cubicBezTo>
                      <a:pt x="1224190" y="409634"/>
                      <a:pt x="1225179" y="461093"/>
                      <a:pt x="1190543" y="476927"/>
                    </a:cubicBezTo>
                    <a:cubicBezTo>
                      <a:pt x="1155907" y="492761"/>
                      <a:pt x="1058926" y="478907"/>
                      <a:pt x="994601" y="488803"/>
                    </a:cubicBezTo>
                    <a:cubicBezTo>
                      <a:pt x="930276" y="498699"/>
                      <a:pt x="867930" y="525418"/>
                      <a:pt x="804595" y="536304"/>
                    </a:cubicBezTo>
                    <a:cubicBezTo>
                      <a:pt x="741260" y="547190"/>
                      <a:pt x="670008" y="528387"/>
                      <a:pt x="614590" y="554117"/>
                    </a:cubicBezTo>
                    <a:cubicBezTo>
                      <a:pt x="559172" y="579847"/>
                      <a:pt x="506722" y="649119"/>
                      <a:pt x="472086" y="690683"/>
                    </a:cubicBezTo>
                    <a:cubicBezTo>
                      <a:pt x="437450" y="732247"/>
                      <a:pt x="398855" y="787665"/>
                      <a:pt x="406772" y="803499"/>
                    </a:cubicBezTo>
                    <a:cubicBezTo>
                      <a:pt x="414689" y="819333"/>
                      <a:pt x="506723" y="771832"/>
                      <a:pt x="519588" y="785686"/>
                    </a:cubicBezTo>
                    <a:cubicBezTo>
                      <a:pt x="532453" y="799541"/>
                      <a:pt x="539380" y="816364"/>
                      <a:pt x="483962" y="886626"/>
                    </a:cubicBezTo>
                    <a:cubicBezTo>
                      <a:pt x="475950" y="896784"/>
                      <a:pt x="466181" y="910540"/>
                      <a:pt x="455050" y="926687"/>
                    </a:cubicBezTo>
                    <a:lnTo>
                      <a:pt x="454867" y="926705"/>
                    </a:lnTo>
                    <a:cubicBezTo>
                      <a:pt x="412957" y="932692"/>
                      <a:pt x="383187" y="940142"/>
                      <a:pt x="356584" y="952116"/>
                    </a:cubicBezTo>
                    <a:cubicBezTo>
                      <a:pt x="329981" y="964090"/>
                      <a:pt x="314249" y="987002"/>
                      <a:pt x="295251" y="998551"/>
                    </a:cubicBezTo>
                    <a:cubicBezTo>
                      <a:pt x="276253" y="1010100"/>
                      <a:pt x="258992" y="1022500"/>
                      <a:pt x="242596" y="1021411"/>
                    </a:cubicBezTo>
                    <a:cubicBezTo>
                      <a:pt x="226200" y="1020322"/>
                      <a:pt x="202319" y="1003993"/>
                      <a:pt x="196876" y="992019"/>
                    </a:cubicBezTo>
                    <a:cubicBezTo>
                      <a:pt x="191433" y="980045"/>
                      <a:pt x="199052" y="963172"/>
                      <a:pt x="209938" y="949565"/>
                    </a:cubicBezTo>
                    <a:cubicBezTo>
                      <a:pt x="220824" y="935958"/>
                      <a:pt x="256814" y="920957"/>
                      <a:pt x="262190" y="910377"/>
                    </a:cubicBezTo>
                    <a:cubicBezTo>
                      <a:pt x="267566" y="899797"/>
                      <a:pt x="258469" y="886868"/>
                      <a:pt x="242192" y="886085"/>
                    </a:cubicBezTo>
                    <a:cubicBezTo>
                      <a:pt x="225915" y="885302"/>
                      <a:pt x="190589" y="899998"/>
                      <a:pt x="164530" y="905679"/>
                    </a:cubicBezTo>
                    <a:cubicBezTo>
                      <a:pt x="138472" y="911361"/>
                      <a:pt x="105487" y="918303"/>
                      <a:pt x="85841" y="920174"/>
                    </a:cubicBezTo>
                    <a:cubicBezTo>
                      <a:pt x="66195" y="922045"/>
                      <a:pt x="56450" y="926161"/>
                      <a:pt x="46653" y="916908"/>
                    </a:cubicBezTo>
                    <a:cubicBezTo>
                      <a:pt x="36856" y="907655"/>
                      <a:pt x="34678" y="879353"/>
                      <a:pt x="27058" y="864657"/>
                    </a:cubicBezTo>
                    <a:cubicBezTo>
                      <a:pt x="19438" y="849961"/>
                      <a:pt x="-5054" y="835266"/>
                      <a:pt x="933" y="828734"/>
                    </a:cubicBezTo>
                    <a:cubicBezTo>
                      <a:pt x="6920" y="822202"/>
                      <a:pt x="37944" y="829822"/>
                      <a:pt x="62981" y="825468"/>
                    </a:cubicBezTo>
                    <a:cubicBezTo>
                      <a:pt x="88018" y="821114"/>
                      <a:pt x="123942" y="812949"/>
                      <a:pt x="151156" y="802608"/>
                    </a:cubicBezTo>
                    <a:cubicBezTo>
                      <a:pt x="178370" y="792267"/>
                      <a:pt x="223001" y="774849"/>
                      <a:pt x="226267" y="763419"/>
                    </a:cubicBezTo>
                    <a:cubicBezTo>
                      <a:pt x="229533" y="751989"/>
                      <a:pt x="189256" y="743825"/>
                      <a:pt x="170750" y="734028"/>
                    </a:cubicBezTo>
                    <a:lnTo>
                      <a:pt x="115233" y="704637"/>
                    </a:lnTo>
                    <a:cubicBezTo>
                      <a:pt x="96183" y="694840"/>
                      <a:pt x="69513" y="682865"/>
                      <a:pt x="56450" y="675245"/>
                    </a:cubicBezTo>
                    <a:cubicBezTo>
                      <a:pt x="43387" y="667625"/>
                      <a:pt x="36312" y="664904"/>
                      <a:pt x="36856" y="658917"/>
                    </a:cubicBezTo>
                    <a:cubicBezTo>
                      <a:pt x="37400" y="652930"/>
                      <a:pt x="42299" y="643132"/>
                      <a:pt x="59716" y="639322"/>
                    </a:cubicBezTo>
                    <a:cubicBezTo>
                      <a:pt x="77133" y="635512"/>
                      <a:pt x="107612" y="638234"/>
                      <a:pt x="141358" y="636057"/>
                    </a:cubicBezTo>
                    <a:cubicBezTo>
                      <a:pt x="175104" y="633880"/>
                      <a:pt x="229533" y="633879"/>
                      <a:pt x="262190" y="626259"/>
                    </a:cubicBezTo>
                    <a:cubicBezTo>
                      <a:pt x="294847" y="618639"/>
                      <a:pt x="315530" y="601223"/>
                      <a:pt x="337301" y="590337"/>
                    </a:cubicBezTo>
                    <a:cubicBezTo>
                      <a:pt x="359072" y="579451"/>
                      <a:pt x="374856" y="568021"/>
                      <a:pt x="392818" y="560945"/>
                    </a:cubicBezTo>
                    <a:cubicBezTo>
                      <a:pt x="410780" y="553869"/>
                      <a:pt x="439083" y="555502"/>
                      <a:pt x="445070" y="547882"/>
                    </a:cubicBezTo>
                    <a:cubicBezTo>
                      <a:pt x="447194" y="545179"/>
                      <a:pt x="446304" y="541517"/>
                      <a:pt x="443781" y="537643"/>
                    </a:cubicBezTo>
                    <a:cubicBezTo>
                      <a:pt x="493564" y="534406"/>
                      <a:pt x="537952" y="530256"/>
                      <a:pt x="567089" y="524429"/>
                    </a:cubicBezTo>
                    <a:cubicBezTo>
                      <a:pt x="641310" y="509585"/>
                      <a:pt x="668029" y="486824"/>
                      <a:pt x="656154" y="465052"/>
                    </a:cubicBezTo>
                    <a:cubicBezTo>
                      <a:pt x="644279" y="443281"/>
                      <a:pt x="486931" y="413592"/>
                      <a:pt x="495837" y="393800"/>
                    </a:cubicBezTo>
                    <a:cubicBezTo>
                      <a:pt x="504743" y="374008"/>
                      <a:pt x="693759" y="364112"/>
                      <a:pt x="709593" y="346299"/>
                    </a:cubicBezTo>
                    <a:cubicBezTo>
                      <a:pt x="725427" y="328486"/>
                      <a:pt x="591829" y="305725"/>
                      <a:pt x="590839" y="286922"/>
                    </a:cubicBezTo>
                    <a:cubicBezTo>
                      <a:pt x="589849" y="268119"/>
                      <a:pt x="690790" y="248327"/>
                      <a:pt x="703655" y="233483"/>
                    </a:cubicBezTo>
                    <a:cubicBezTo>
                      <a:pt x="716520" y="218639"/>
                      <a:pt x="681884" y="212701"/>
                      <a:pt x="668029" y="197857"/>
                    </a:cubicBezTo>
                    <a:cubicBezTo>
                      <a:pt x="654175" y="183013"/>
                      <a:pt x="624486" y="161241"/>
                      <a:pt x="620528" y="144418"/>
                    </a:cubicBezTo>
                    <a:cubicBezTo>
                      <a:pt x="616570" y="127595"/>
                      <a:pt x="663081" y="130564"/>
                      <a:pt x="644278" y="96917"/>
                    </a:cubicBezTo>
                    <a:cubicBezTo>
                      <a:pt x="633058" y="76839"/>
                      <a:pt x="591179" y="35969"/>
                      <a:pt x="556672" y="0"/>
                    </a:cubicBezTo>
                    <a:close/>
                  </a:path>
                </a:pathLst>
              </a:custGeom>
              <a:gradFill flip="none" rotWithShape="1">
                <a:gsLst>
                  <a:gs pos="26000">
                    <a:schemeClr val="bg2">
                      <a:lumMod val="50000"/>
                      <a:alpha val="25000"/>
                    </a:schemeClr>
                  </a:gs>
                  <a:gs pos="69000">
                    <a:schemeClr val="accent1">
                      <a:lumMod val="50000"/>
                      <a:alpha val="25000"/>
                    </a:schemeClr>
                  </a:gs>
                  <a:gs pos="52000">
                    <a:schemeClr val="accent1">
                      <a:lumMod val="50000"/>
                      <a:alpha val="75000"/>
                    </a:schemeClr>
                  </a:gs>
                </a:gsLst>
                <a:lin ang="33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Freeform 15"/>
            <p:cNvSpPr/>
            <p:nvPr/>
          </p:nvSpPr>
          <p:spPr>
            <a:xfrm>
              <a:off x="1538739" y="2028527"/>
              <a:ext cx="292445" cy="769301"/>
            </a:xfrm>
            <a:custGeom>
              <a:avLst/>
              <a:gdLst>
                <a:gd name="connsiteX0" fmla="*/ 70120 w 292445"/>
                <a:gd name="connsiteY0" fmla="*/ 2075 h 631131"/>
                <a:gd name="connsiteX1" fmla="*/ 143792 w 292445"/>
                <a:gd name="connsiteY1" fmla="*/ 123417 h 631131"/>
                <a:gd name="connsiteX2" fmla="*/ 273802 w 292445"/>
                <a:gd name="connsiteY2" fmla="*/ 353100 h 631131"/>
                <a:gd name="connsiteX3" fmla="*/ 291136 w 292445"/>
                <a:gd name="connsiteY3" fmla="*/ 491777 h 631131"/>
                <a:gd name="connsiteX4" fmla="*/ 269468 w 292445"/>
                <a:gd name="connsiteY4" fmla="*/ 591451 h 631131"/>
                <a:gd name="connsiteX5" fmla="*/ 187129 w 292445"/>
                <a:gd name="connsiteY5" fmla="*/ 630454 h 631131"/>
                <a:gd name="connsiteX6" fmla="*/ 782 w 292445"/>
                <a:gd name="connsiteY6" fmla="*/ 613119 h 631131"/>
                <a:gd name="connsiteX7" fmla="*/ 122124 w 292445"/>
                <a:gd name="connsiteY7" fmla="*/ 574116 h 631131"/>
                <a:gd name="connsiteX8" fmla="*/ 165460 w 292445"/>
                <a:gd name="connsiteY8" fmla="*/ 539447 h 631131"/>
                <a:gd name="connsiteX9" fmla="*/ 169794 w 292445"/>
                <a:gd name="connsiteY9" fmla="*/ 431106 h 631131"/>
                <a:gd name="connsiteX10" fmla="*/ 117790 w 292445"/>
                <a:gd name="connsiteY10" fmla="*/ 218757 h 631131"/>
                <a:gd name="connsiteX11" fmla="*/ 70120 w 292445"/>
                <a:gd name="connsiteY11" fmla="*/ 2075 h 631131"/>
                <a:gd name="connsiteX0" fmla="*/ 70120 w 292445"/>
                <a:gd name="connsiteY0" fmla="*/ 2075 h 631131"/>
                <a:gd name="connsiteX1" fmla="*/ 143792 w 292445"/>
                <a:gd name="connsiteY1" fmla="*/ 123417 h 631131"/>
                <a:gd name="connsiteX2" fmla="*/ 273802 w 292445"/>
                <a:gd name="connsiteY2" fmla="*/ 353100 h 631131"/>
                <a:gd name="connsiteX3" fmla="*/ 291136 w 292445"/>
                <a:gd name="connsiteY3" fmla="*/ 491777 h 631131"/>
                <a:gd name="connsiteX4" fmla="*/ 269468 w 292445"/>
                <a:gd name="connsiteY4" fmla="*/ 591451 h 631131"/>
                <a:gd name="connsiteX5" fmla="*/ 187129 w 292445"/>
                <a:gd name="connsiteY5" fmla="*/ 630454 h 631131"/>
                <a:gd name="connsiteX6" fmla="*/ 782 w 292445"/>
                <a:gd name="connsiteY6" fmla="*/ 613119 h 631131"/>
                <a:gd name="connsiteX7" fmla="*/ 122124 w 292445"/>
                <a:gd name="connsiteY7" fmla="*/ 574116 h 631131"/>
                <a:gd name="connsiteX8" fmla="*/ 165460 w 292445"/>
                <a:gd name="connsiteY8" fmla="*/ 539447 h 631131"/>
                <a:gd name="connsiteX9" fmla="*/ 169794 w 292445"/>
                <a:gd name="connsiteY9" fmla="*/ 431106 h 631131"/>
                <a:gd name="connsiteX10" fmla="*/ 117790 w 292445"/>
                <a:gd name="connsiteY10" fmla="*/ 218757 h 631131"/>
                <a:gd name="connsiteX11" fmla="*/ 70120 w 292445"/>
                <a:gd name="connsiteY11" fmla="*/ 2075 h 631131"/>
                <a:gd name="connsiteX0" fmla="*/ 70120 w 292445"/>
                <a:gd name="connsiteY0" fmla="*/ 0 h 629056"/>
                <a:gd name="connsiteX1" fmla="*/ 143792 w 292445"/>
                <a:gd name="connsiteY1" fmla="*/ 121342 h 629056"/>
                <a:gd name="connsiteX2" fmla="*/ 273802 w 292445"/>
                <a:gd name="connsiteY2" fmla="*/ 351025 h 629056"/>
                <a:gd name="connsiteX3" fmla="*/ 291136 w 292445"/>
                <a:gd name="connsiteY3" fmla="*/ 489702 h 629056"/>
                <a:gd name="connsiteX4" fmla="*/ 269468 w 292445"/>
                <a:gd name="connsiteY4" fmla="*/ 589376 h 629056"/>
                <a:gd name="connsiteX5" fmla="*/ 187129 w 292445"/>
                <a:gd name="connsiteY5" fmla="*/ 628379 h 629056"/>
                <a:gd name="connsiteX6" fmla="*/ 782 w 292445"/>
                <a:gd name="connsiteY6" fmla="*/ 611044 h 629056"/>
                <a:gd name="connsiteX7" fmla="*/ 122124 w 292445"/>
                <a:gd name="connsiteY7" fmla="*/ 572041 h 629056"/>
                <a:gd name="connsiteX8" fmla="*/ 165460 w 292445"/>
                <a:gd name="connsiteY8" fmla="*/ 537372 h 629056"/>
                <a:gd name="connsiteX9" fmla="*/ 169794 w 292445"/>
                <a:gd name="connsiteY9" fmla="*/ 429031 h 629056"/>
                <a:gd name="connsiteX10" fmla="*/ 117790 w 292445"/>
                <a:gd name="connsiteY10" fmla="*/ 216682 h 629056"/>
                <a:gd name="connsiteX11" fmla="*/ 70120 w 292445"/>
                <a:gd name="connsiteY11" fmla="*/ 0 h 629056"/>
                <a:gd name="connsiteX0" fmla="*/ 70120 w 292445"/>
                <a:gd name="connsiteY0" fmla="*/ 0 h 629056"/>
                <a:gd name="connsiteX1" fmla="*/ 143792 w 292445"/>
                <a:gd name="connsiteY1" fmla="*/ 121342 h 629056"/>
                <a:gd name="connsiteX2" fmla="*/ 273802 w 292445"/>
                <a:gd name="connsiteY2" fmla="*/ 351025 h 629056"/>
                <a:gd name="connsiteX3" fmla="*/ 291136 w 292445"/>
                <a:gd name="connsiteY3" fmla="*/ 489702 h 629056"/>
                <a:gd name="connsiteX4" fmla="*/ 269468 w 292445"/>
                <a:gd name="connsiteY4" fmla="*/ 589376 h 629056"/>
                <a:gd name="connsiteX5" fmla="*/ 187129 w 292445"/>
                <a:gd name="connsiteY5" fmla="*/ 628379 h 629056"/>
                <a:gd name="connsiteX6" fmla="*/ 782 w 292445"/>
                <a:gd name="connsiteY6" fmla="*/ 611044 h 629056"/>
                <a:gd name="connsiteX7" fmla="*/ 122124 w 292445"/>
                <a:gd name="connsiteY7" fmla="*/ 572041 h 629056"/>
                <a:gd name="connsiteX8" fmla="*/ 165460 w 292445"/>
                <a:gd name="connsiteY8" fmla="*/ 537372 h 629056"/>
                <a:gd name="connsiteX9" fmla="*/ 169794 w 292445"/>
                <a:gd name="connsiteY9" fmla="*/ 429031 h 629056"/>
                <a:gd name="connsiteX10" fmla="*/ 117790 w 292445"/>
                <a:gd name="connsiteY10" fmla="*/ 216682 h 629056"/>
                <a:gd name="connsiteX11" fmla="*/ 70120 w 292445"/>
                <a:gd name="connsiteY11" fmla="*/ 0 h 629056"/>
                <a:gd name="connsiteX0" fmla="*/ 50486 w 292445"/>
                <a:gd name="connsiteY0" fmla="*/ 0 h 769301"/>
                <a:gd name="connsiteX1" fmla="*/ 143792 w 292445"/>
                <a:gd name="connsiteY1" fmla="*/ 261587 h 769301"/>
                <a:gd name="connsiteX2" fmla="*/ 273802 w 292445"/>
                <a:gd name="connsiteY2" fmla="*/ 491270 h 769301"/>
                <a:gd name="connsiteX3" fmla="*/ 291136 w 292445"/>
                <a:gd name="connsiteY3" fmla="*/ 629947 h 769301"/>
                <a:gd name="connsiteX4" fmla="*/ 269468 w 292445"/>
                <a:gd name="connsiteY4" fmla="*/ 729621 h 769301"/>
                <a:gd name="connsiteX5" fmla="*/ 187129 w 292445"/>
                <a:gd name="connsiteY5" fmla="*/ 768624 h 769301"/>
                <a:gd name="connsiteX6" fmla="*/ 782 w 292445"/>
                <a:gd name="connsiteY6" fmla="*/ 751289 h 769301"/>
                <a:gd name="connsiteX7" fmla="*/ 122124 w 292445"/>
                <a:gd name="connsiteY7" fmla="*/ 712286 h 769301"/>
                <a:gd name="connsiteX8" fmla="*/ 165460 w 292445"/>
                <a:gd name="connsiteY8" fmla="*/ 677617 h 769301"/>
                <a:gd name="connsiteX9" fmla="*/ 169794 w 292445"/>
                <a:gd name="connsiteY9" fmla="*/ 569276 h 769301"/>
                <a:gd name="connsiteX10" fmla="*/ 117790 w 292445"/>
                <a:gd name="connsiteY10" fmla="*/ 356927 h 769301"/>
                <a:gd name="connsiteX11" fmla="*/ 50486 w 292445"/>
                <a:gd name="connsiteY11" fmla="*/ 0 h 769301"/>
                <a:gd name="connsiteX0" fmla="*/ 50486 w 292445"/>
                <a:gd name="connsiteY0" fmla="*/ 0 h 769301"/>
                <a:gd name="connsiteX1" fmla="*/ 143792 w 292445"/>
                <a:gd name="connsiteY1" fmla="*/ 261587 h 769301"/>
                <a:gd name="connsiteX2" fmla="*/ 273802 w 292445"/>
                <a:gd name="connsiteY2" fmla="*/ 491270 h 769301"/>
                <a:gd name="connsiteX3" fmla="*/ 291136 w 292445"/>
                <a:gd name="connsiteY3" fmla="*/ 629947 h 769301"/>
                <a:gd name="connsiteX4" fmla="*/ 269468 w 292445"/>
                <a:gd name="connsiteY4" fmla="*/ 729621 h 769301"/>
                <a:gd name="connsiteX5" fmla="*/ 187129 w 292445"/>
                <a:gd name="connsiteY5" fmla="*/ 768624 h 769301"/>
                <a:gd name="connsiteX6" fmla="*/ 782 w 292445"/>
                <a:gd name="connsiteY6" fmla="*/ 751289 h 769301"/>
                <a:gd name="connsiteX7" fmla="*/ 122124 w 292445"/>
                <a:gd name="connsiteY7" fmla="*/ 712286 h 769301"/>
                <a:gd name="connsiteX8" fmla="*/ 165460 w 292445"/>
                <a:gd name="connsiteY8" fmla="*/ 677617 h 769301"/>
                <a:gd name="connsiteX9" fmla="*/ 169794 w 292445"/>
                <a:gd name="connsiteY9" fmla="*/ 569276 h 769301"/>
                <a:gd name="connsiteX10" fmla="*/ 117790 w 292445"/>
                <a:gd name="connsiteY10" fmla="*/ 356927 h 769301"/>
                <a:gd name="connsiteX11" fmla="*/ 50486 w 292445"/>
                <a:gd name="connsiteY11" fmla="*/ 0 h 769301"/>
                <a:gd name="connsiteX0" fmla="*/ 50486 w 292445"/>
                <a:gd name="connsiteY0" fmla="*/ 0 h 769301"/>
                <a:gd name="connsiteX1" fmla="*/ 143792 w 292445"/>
                <a:gd name="connsiteY1" fmla="*/ 261587 h 769301"/>
                <a:gd name="connsiteX2" fmla="*/ 273802 w 292445"/>
                <a:gd name="connsiteY2" fmla="*/ 491270 h 769301"/>
                <a:gd name="connsiteX3" fmla="*/ 291136 w 292445"/>
                <a:gd name="connsiteY3" fmla="*/ 629947 h 769301"/>
                <a:gd name="connsiteX4" fmla="*/ 269468 w 292445"/>
                <a:gd name="connsiteY4" fmla="*/ 729621 h 769301"/>
                <a:gd name="connsiteX5" fmla="*/ 187129 w 292445"/>
                <a:gd name="connsiteY5" fmla="*/ 768624 h 769301"/>
                <a:gd name="connsiteX6" fmla="*/ 782 w 292445"/>
                <a:gd name="connsiteY6" fmla="*/ 751289 h 769301"/>
                <a:gd name="connsiteX7" fmla="*/ 122124 w 292445"/>
                <a:gd name="connsiteY7" fmla="*/ 712286 h 769301"/>
                <a:gd name="connsiteX8" fmla="*/ 165460 w 292445"/>
                <a:gd name="connsiteY8" fmla="*/ 677617 h 769301"/>
                <a:gd name="connsiteX9" fmla="*/ 169794 w 292445"/>
                <a:gd name="connsiteY9" fmla="*/ 569276 h 769301"/>
                <a:gd name="connsiteX10" fmla="*/ 117790 w 292445"/>
                <a:gd name="connsiteY10" fmla="*/ 356927 h 769301"/>
                <a:gd name="connsiteX11" fmla="*/ 50486 w 292445"/>
                <a:gd name="connsiteY11" fmla="*/ 0 h 769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2445" h="769301">
                  <a:moveTo>
                    <a:pt x="50486" y="0"/>
                  </a:moveTo>
                  <a:cubicBezTo>
                    <a:pt x="80064" y="68258"/>
                    <a:pt x="106573" y="179709"/>
                    <a:pt x="143792" y="261587"/>
                  </a:cubicBezTo>
                  <a:cubicBezTo>
                    <a:pt x="181011" y="343465"/>
                    <a:pt x="249245" y="429877"/>
                    <a:pt x="273802" y="491270"/>
                  </a:cubicBezTo>
                  <a:cubicBezTo>
                    <a:pt x="298359" y="552663"/>
                    <a:pt x="291858" y="590222"/>
                    <a:pt x="291136" y="629947"/>
                  </a:cubicBezTo>
                  <a:cubicBezTo>
                    <a:pt x="290414" y="669672"/>
                    <a:pt x="286802" y="706508"/>
                    <a:pt x="269468" y="729621"/>
                  </a:cubicBezTo>
                  <a:cubicBezTo>
                    <a:pt x="252134" y="752734"/>
                    <a:pt x="231910" y="765013"/>
                    <a:pt x="187129" y="768624"/>
                  </a:cubicBezTo>
                  <a:cubicBezTo>
                    <a:pt x="142348" y="772235"/>
                    <a:pt x="11616" y="760679"/>
                    <a:pt x="782" y="751289"/>
                  </a:cubicBezTo>
                  <a:cubicBezTo>
                    <a:pt x="-10052" y="741899"/>
                    <a:pt x="94678" y="724565"/>
                    <a:pt x="122124" y="712286"/>
                  </a:cubicBezTo>
                  <a:cubicBezTo>
                    <a:pt x="149570" y="700007"/>
                    <a:pt x="157515" y="701452"/>
                    <a:pt x="165460" y="677617"/>
                  </a:cubicBezTo>
                  <a:cubicBezTo>
                    <a:pt x="173405" y="653782"/>
                    <a:pt x="177739" y="622724"/>
                    <a:pt x="169794" y="569276"/>
                  </a:cubicBezTo>
                  <a:cubicBezTo>
                    <a:pt x="161849" y="515828"/>
                    <a:pt x="137675" y="451806"/>
                    <a:pt x="117790" y="356927"/>
                  </a:cubicBezTo>
                  <a:cubicBezTo>
                    <a:pt x="97905" y="262048"/>
                    <a:pt x="57373" y="88817"/>
                    <a:pt x="50486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/>
            <p:nvPr/>
          </p:nvSpPr>
          <p:spPr>
            <a:xfrm>
              <a:off x="1556983" y="2596169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1348459" y="2021388"/>
              <a:ext cx="479381" cy="845344"/>
            </a:xfrm>
            <a:custGeom>
              <a:avLst/>
              <a:gdLst>
                <a:gd name="connsiteX0" fmla="*/ 227940 w 465522"/>
                <a:gd name="connsiteY0" fmla="*/ 425 h 696613"/>
                <a:gd name="connsiteX1" fmla="*/ 50261 w 465522"/>
                <a:gd name="connsiteY1" fmla="*/ 238776 h 696613"/>
                <a:gd name="connsiteX2" fmla="*/ 2591 w 465522"/>
                <a:gd name="connsiteY2" fmla="*/ 455458 h 696613"/>
                <a:gd name="connsiteX3" fmla="*/ 110932 w 465522"/>
                <a:gd name="connsiteY3" fmla="*/ 663473 h 696613"/>
                <a:gd name="connsiteX4" fmla="*/ 305946 w 465522"/>
                <a:gd name="connsiteY4" fmla="*/ 689475 h 696613"/>
                <a:gd name="connsiteX5" fmla="*/ 457624 w 465522"/>
                <a:gd name="connsiteY5" fmla="*/ 594135 h 696613"/>
                <a:gd name="connsiteX6" fmla="*/ 435956 w 465522"/>
                <a:gd name="connsiteY6" fmla="*/ 581134 h 696613"/>
                <a:gd name="connsiteX7" fmla="*/ 366617 w 465522"/>
                <a:gd name="connsiteY7" fmla="*/ 576800 h 696613"/>
                <a:gd name="connsiteX8" fmla="*/ 214940 w 465522"/>
                <a:gd name="connsiteY8" fmla="*/ 537798 h 696613"/>
                <a:gd name="connsiteX9" fmla="*/ 162936 w 465522"/>
                <a:gd name="connsiteY9" fmla="*/ 299447 h 696613"/>
                <a:gd name="connsiteX10" fmla="*/ 227940 w 465522"/>
                <a:gd name="connsiteY10" fmla="*/ 425 h 696613"/>
                <a:gd name="connsiteX0" fmla="*/ 227940 w 465522"/>
                <a:gd name="connsiteY0" fmla="*/ 425 h 696613"/>
                <a:gd name="connsiteX1" fmla="*/ 50261 w 465522"/>
                <a:gd name="connsiteY1" fmla="*/ 238776 h 696613"/>
                <a:gd name="connsiteX2" fmla="*/ 2591 w 465522"/>
                <a:gd name="connsiteY2" fmla="*/ 455458 h 696613"/>
                <a:gd name="connsiteX3" fmla="*/ 110932 w 465522"/>
                <a:gd name="connsiteY3" fmla="*/ 663473 h 696613"/>
                <a:gd name="connsiteX4" fmla="*/ 305946 w 465522"/>
                <a:gd name="connsiteY4" fmla="*/ 689475 h 696613"/>
                <a:gd name="connsiteX5" fmla="*/ 457624 w 465522"/>
                <a:gd name="connsiteY5" fmla="*/ 594135 h 696613"/>
                <a:gd name="connsiteX6" fmla="*/ 435956 w 465522"/>
                <a:gd name="connsiteY6" fmla="*/ 581134 h 696613"/>
                <a:gd name="connsiteX7" fmla="*/ 366617 w 465522"/>
                <a:gd name="connsiteY7" fmla="*/ 576800 h 696613"/>
                <a:gd name="connsiteX8" fmla="*/ 195306 w 465522"/>
                <a:gd name="connsiteY8" fmla="*/ 532188 h 696613"/>
                <a:gd name="connsiteX9" fmla="*/ 162936 w 465522"/>
                <a:gd name="connsiteY9" fmla="*/ 299447 h 696613"/>
                <a:gd name="connsiteX10" fmla="*/ 227940 w 465522"/>
                <a:gd name="connsiteY10" fmla="*/ 425 h 696613"/>
                <a:gd name="connsiteX0" fmla="*/ 227940 w 465886"/>
                <a:gd name="connsiteY0" fmla="*/ 425 h 696613"/>
                <a:gd name="connsiteX1" fmla="*/ 50261 w 465886"/>
                <a:gd name="connsiteY1" fmla="*/ 238776 h 696613"/>
                <a:gd name="connsiteX2" fmla="*/ 2591 w 465886"/>
                <a:gd name="connsiteY2" fmla="*/ 455458 h 696613"/>
                <a:gd name="connsiteX3" fmla="*/ 110932 w 465886"/>
                <a:gd name="connsiteY3" fmla="*/ 663473 h 696613"/>
                <a:gd name="connsiteX4" fmla="*/ 305946 w 465886"/>
                <a:gd name="connsiteY4" fmla="*/ 689475 h 696613"/>
                <a:gd name="connsiteX5" fmla="*/ 457624 w 465886"/>
                <a:gd name="connsiteY5" fmla="*/ 594135 h 696613"/>
                <a:gd name="connsiteX6" fmla="*/ 435956 w 465886"/>
                <a:gd name="connsiteY6" fmla="*/ 581134 h 696613"/>
                <a:gd name="connsiteX7" fmla="*/ 352593 w 465886"/>
                <a:gd name="connsiteY7" fmla="*/ 590824 h 696613"/>
                <a:gd name="connsiteX8" fmla="*/ 195306 w 465886"/>
                <a:gd name="connsiteY8" fmla="*/ 532188 h 696613"/>
                <a:gd name="connsiteX9" fmla="*/ 162936 w 465886"/>
                <a:gd name="connsiteY9" fmla="*/ 299447 h 696613"/>
                <a:gd name="connsiteX10" fmla="*/ 227940 w 465886"/>
                <a:gd name="connsiteY10" fmla="*/ 425 h 696613"/>
                <a:gd name="connsiteX0" fmla="*/ 227940 w 458227"/>
                <a:gd name="connsiteY0" fmla="*/ 425 h 696613"/>
                <a:gd name="connsiteX1" fmla="*/ 50261 w 458227"/>
                <a:gd name="connsiteY1" fmla="*/ 238776 h 696613"/>
                <a:gd name="connsiteX2" fmla="*/ 2591 w 458227"/>
                <a:gd name="connsiteY2" fmla="*/ 455458 h 696613"/>
                <a:gd name="connsiteX3" fmla="*/ 110932 w 458227"/>
                <a:gd name="connsiteY3" fmla="*/ 663473 h 696613"/>
                <a:gd name="connsiteX4" fmla="*/ 305946 w 458227"/>
                <a:gd name="connsiteY4" fmla="*/ 689475 h 696613"/>
                <a:gd name="connsiteX5" fmla="*/ 457624 w 458227"/>
                <a:gd name="connsiteY5" fmla="*/ 594135 h 696613"/>
                <a:gd name="connsiteX6" fmla="*/ 352593 w 458227"/>
                <a:gd name="connsiteY6" fmla="*/ 590824 h 696613"/>
                <a:gd name="connsiteX7" fmla="*/ 195306 w 458227"/>
                <a:gd name="connsiteY7" fmla="*/ 532188 h 696613"/>
                <a:gd name="connsiteX8" fmla="*/ 162936 w 458227"/>
                <a:gd name="connsiteY8" fmla="*/ 299447 h 696613"/>
                <a:gd name="connsiteX9" fmla="*/ 227940 w 458227"/>
                <a:gd name="connsiteY9" fmla="*/ 425 h 696613"/>
                <a:gd name="connsiteX0" fmla="*/ 227940 w 477755"/>
                <a:gd name="connsiteY0" fmla="*/ 425 h 701780"/>
                <a:gd name="connsiteX1" fmla="*/ 50261 w 477755"/>
                <a:gd name="connsiteY1" fmla="*/ 238776 h 701780"/>
                <a:gd name="connsiteX2" fmla="*/ 2591 w 477755"/>
                <a:gd name="connsiteY2" fmla="*/ 455458 h 701780"/>
                <a:gd name="connsiteX3" fmla="*/ 110932 w 477755"/>
                <a:gd name="connsiteY3" fmla="*/ 663473 h 701780"/>
                <a:gd name="connsiteX4" fmla="*/ 305946 w 477755"/>
                <a:gd name="connsiteY4" fmla="*/ 689475 h 701780"/>
                <a:gd name="connsiteX5" fmla="*/ 477259 w 477755"/>
                <a:gd name="connsiteY5" fmla="*/ 524012 h 701780"/>
                <a:gd name="connsiteX6" fmla="*/ 352593 w 477755"/>
                <a:gd name="connsiteY6" fmla="*/ 590824 h 701780"/>
                <a:gd name="connsiteX7" fmla="*/ 195306 w 477755"/>
                <a:gd name="connsiteY7" fmla="*/ 532188 h 701780"/>
                <a:gd name="connsiteX8" fmla="*/ 162936 w 477755"/>
                <a:gd name="connsiteY8" fmla="*/ 299447 h 701780"/>
                <a:gd name="connsiteX9" fmla="*/ 227940 w 477755"/>
                <a:gd name="connsiteY9" fmla="*/ 425 h 701780"/>
                <a:gd name="connsiteX0" fmla="*/ 227940 w 483310"/>
                <a:gd name="connsiteY0" fmla="*/ 425 h 701780"/>
                <a:gd name="connsiteX1" fmla="*/ 50261 w 483310"/>
                <a:gd name="connsiteY1" fmla="*/ 238776 h 701780"/>
                <a:gd name="connsiteX2" fmla="*/ 2591 w 483310"/>
                <a:gd name="connsiteY2" fmla="*/ 455458 h 701780"/>
                <a:gd name="connsiteX3" fmla="*/ 110932 w 483310"/>
                <a:gd name="connsiteY3" fmla="*/ 663473 h 701780"/>
                <a:gd name="connsiteX4" fmla="*/ 305946 w 483310"/>
                <a:gd name="connsiteY4" fmla="*/ 689475 h 701780"/>
                <a:gd name="connsiteX5" fmla="*/ 477259 w 483310"/>
                <a:gd name="connsiteY5" fmla="*/ 524012 h 701780"/>
                <a:gd name="connsiteX6" fmla="*/ 352593 w 483310"/>
                <a:gd name="connsiteY6" fmla="*/ 590824 h 701780"/>
                <a:gd name="connsiteX7" fmla="*/ 195306 w 483310"/>
                <a:gd name="connsiteY7" fmla="*/ 532188 h 701780"/>
                <a:gd name="connsiteX8" fmla="*/ 162936 w 483310"/>
                <a:gd name="connsiteY8" fmla="*/ 299447 h 701780"/>
                <a:gd name="connsiteX9" fmla="*/ 227940 w 483310"/>
                <a:gd name="connsiteY9" fmla="*/ 425 h 701780"/>
                <a:gd name="connsiteX0" fmla="*/ 227940 w 483310"/>
                <a:gd name="connsiteY0" fmla="*/ 425 h 705510"/>
                <a:gd name="connsiteX1" fmla="*/ 50261 w 483310"/>
                <a:gd name="connsiteY1" fmla="*/ 238776 h 705510"/>
                <a:gd name="connsiteX2" fmla="*/ 2591 w 483310"/>
                <a:gd name="connsiteY2" fmla="*/ 455458 h 705510"/>
                <a:gd name="connsiteX3" fmla="*/ 110932 w 483310"/>
                <a:gd name="connsiteY3" fmla="*/ 663473 h 705510"/>
                <a:gd name="connsiteX4" fmla="*/ 305946 w 483310"/>
                <a:gd name="connsiteY4" fmla="*/ 689475 h 705510"/>
                <a:gd name="connsiteX5" fmla="*/ 477259 w 483310"/>
                <a:gd name="connsiteY5" fmla="*/ 524012 h 705510"/>
                <a:gd name="connsiteX6" fmla="*/ 352593 w 483310"/>
                <a:gd name="connsiteY6" fmla="*/ 590824 h 705510"/>
                <a:gd name="connsiteX7" fmla="*/ 195306 w 483310"/>
                <a:gd name="connsiteY7" fmla="*/ 532188 h 705510"/>
                <a:gd name="connsiteX8" fmla="*/ 162936 w 483310"/>
                <a:gd name="connsiteY8" fmla="*/ 299447 h 705510"/>
                <a:gd name="connsiteX9" fmla="*/ 227940 w 483310"/>
                <a:gd name="connsiteY9" fmla="*/ 425 h 705510"/>
                <a:gd name="connsiteX0" fmla="*/ 227940 w 483310"/>
                <a:gd name="connsiteY0" fmla="*/ 425 h 705510"/>
                <a:gd name="connsiteX1" fmla="*/ 50261 w 483310"/>
                <a:gd name="connsiteY1" fmla="*/ 238776 h 705510"/>
                <a:gd name="connsiteX2" fmla="*/ 2591 w 483310"/>
                <a:gd name="connsiteY2" fmla="*/ 455458 h 705510"/>
                <a:gd name="connsiteX3" fmla="*/ 110932 w 483310"/>
                <a:gd name="connsiteY3" fmla="*/ 663473 h 705510"/>
                <a:gd name="connsiteX4" fmla="*/ 305946 w 483310"/>
                <a:gd name="connsiteY4" fmla="*/ 689475 h 705510"/>
                <a:gd name="connsiteX5" fmla="*/ 477259 w 483310"/>
                <a:gd name="connsiteY5" fmla="*/ 524012 h 705510"/>
                <a:gd name="connsiteX6" fmla="*/ 352593 w 483310"/>
                <a:gd name="connsiteY6" fmla="*/ 590824 h 705510"/>
                <a:gd name="connsiteX7" fmla="*/ 195306 w 483310"/>
                <a:gd name="connsiteY7" fmla="*/ 532188 h 705510"/>
                <a:gd name="connsiteX8" fmla="*/ 162936 w 483310"/>
                <a:gd name="connsiteY8" fmla="*/ 299447 h 705510"/>
                <a:gd name="connsiteX9" fmla="*/ 227940 w 483310"/>
                <a:gd name="connsiteY9" fmla="*/ 425 h 705510"/>
                <a:gd name="connsiteX0" fmla="*/ 227940 w 477259"/>
                <a:gd name="connsiteY0" fmla="*/ 425 h 705510"/>
                <a:gd name="connsiteX1" fmla="*/ 50261 w 477259"/>
                <a:gd name="connsiteY1" fmla="*/ 238776 h 705510"/>
                <a:gd name="connsiteX2" fmla="*/ 2591 w 477259"/>
                <a:gd name="connsiteY2" fmla="*/ 455458 h 705510"/>
                <a:gd name="connsiteX3" fmla="*/ 110932 w 477259"/>
                <a:gd name="connsiteY3" fmla="*/ 663473 h 705510"/>
                <a:gd name="connsiteX4" fmla="*/ 305946 w 477259"/>
                <a:gd name="connsiteY4" fmla="*/ 689475 h 705510"/>
                <a:gd name="connsiteX5" fmla="*/ 477259 w 477259"/>
                <a:gd name="connsiteY5" fmla="*/ 524012 h 705510"/>
                <a:gd name="connsiteX6" fmla="*/ 352593 w 477259"/>
                <a:gd name="connsiteY6" fmla="*/ 590824 h 705510"/>
                <a:gd name="connsiteX7" fmla="*/ 195306 w 477259"/>
                <a:gd name="connsiteY7" fmla="*/ 532188 h 705510"/>
                <a:gd name="connsiteX8" fmla="*/ 162936 w 477259"/>
                <a:gd name="connsiteY8" fmla="*/ 299447 h 705510"/>
                <a:gd name="connsiteX9" fmla="*/ 227940 w 477259"/>
                <a:gd name="connsiteY9" fmla="*/ 425 h 705510"/>
                <a:gd name="connsiteX0" fmla="*/ 227940 w 477259"/>
                <a:gd name="connsiteY0" fmla="*/ 425 h 705510"/>
                <a:gd name="connsiteX1" fmla="*/ 50261 w 477259"/>
                <a:gd name="connsiteY1" fmla="*/ 238776 h 705510"/>
                <a:gd name="connsiteX2" fmla="*/ 2591 w 477259"/>
                <a:gd name="connsiteY2" fmla="*/ 455458 h 705510"/>
                <a:gd name="connsiteX3" fmla="*/ 110932 w 477259"/>
                <a:gd name="connsiteY3" fmla="*/ 663473 h 705510"/>
                <a:gd name="connsiteX4" fmla="*/ 305946 w 477259"/>
                <a:gd name="connsiteY4" fmla="*/ 689475 h 705510"/>
                <a:gd name="connsiteX5" fmla="*/ 477259 w 477259"/>
                <a:gd name="connsiteY5" fmla="*/ 524012 h 705510"/>
                <a:gd name="connsiteX6" fmla="*/ 352593 w 477259"/>
                <a:gd name="connsiteY6" fmla="*/ 590824 h 705510"/>
                <a:gd name="connsiteX7" fmla="*/ 195306 w 477259"/>
                <a:gd name="connsiteY7" fmla="*/ 532188 h 705510"/>
                <a:gd name="connsiteX8" fmla="*/ 162936 w 477259"/>
                <a:gd name="connsiteY8" fmla="*/ 299447 h 705510"/>
                <a:gd name="connsiteX9" fmla="*/ 227940 w 477259"/>
                <a:gd name="connsiteY9" fmla="*/ 425 h 705510"/>
                <a:gd name="connsiteX0" fmla="*/ 227940 w 477259"/>
                <a:gd name="connsiteY0" fmla="*/ 425 h 705510"/>
                <a:gd name="connsiteX1" fmla="*/ 50261 w 477259"/>
                <a:gd name="connsiteY1" fmla="*/ 238776 h 705510"/>
                <a:gd name="connsiteX2" fmla="*/ 2591 w 477259"/>
                <a:gd name="connsiteY2" fmla="*/ 455458 h 705510"/>
                <a:gd name="connsiteX3" fmla="*/ 110932 w 477259"/>
                <a:gd name="connsiteY3" fmla="*/ 663473 h 705510"/>
                <a:gd name="connsiteX4" fmla="*/ 305946 w 477259"/>
                <a:gd name="connsiteY4" fmla="*/ 689475 h 705510"/>
                <a:gd name="connsiteX5" fmla="*/ 477259 w 477259"/>
                <a:gd name="connsiteY5" fmla="*/ 524012 h 705510"/>
                <a:gd name="connsiteX6" fmla="*/ 352593 w 477259"/>
                <a:gd name="connsiteY6" fmla="*/ 590824 h 705510"/>
                <a:gd name="connsiteX7" fmla="*/ 195306 w 477259"/>
                <a:gd name="connsiteY7" fmla="*/ 532188 h 705510"/>
                <a:gd name="connsiteX8" fmla="*/ 162936 w 477259"/>
                <a:gd name="connsiteY8" fmla="*/ 299447 h 705510"/>
                <a:gd name="connsiteX9" fmla="*/ 227940 w 477259"/>
                <a:gd name="connsiteY9" fmla="*/ 425 h 705510"/>
                <a:gd name="connsiteX0" fmla="*/ 227940 w 477259"/>
                <a:gd name="connsiteY0" fmla="*/ 425 h 705510"/>
                <a:gd name="connsiteX1" fmla="*/ 50261 w 477259"/>
                <a:gd name="connsiteY1" fmla="*/ 238776 h 705510"/>
                <a:gd name="connsiteX2" fmla="*/ 2591 w 477259"/>
                <a:gd name="connsiteY2" fmla="*/ 455458 h 705510"/>
                <a:gd name="connsiteX3" fmla="*/ 110932 w 477259"/>
                <a:gd name="connsiteY3" fmla="*/ 663473 h 705510"/>
                <a:gd name="connsiteX4" fmla="*/ 305946 w 477259"/>
                <a:gd name="connsiteY4" fmla="*/ 689475 h 705510"/>
                <a:gd name="connsiteX5" fmla="*/ 477259 w 477259"/>
                <a:gd name="connsiteY5" fmla="*/ 524012 h 705510"/>
                <a:gd name="connsiteX6" fmla="*/ 352593 w 477259"/>
                <a:gd name="connsiteY6" fmla="*/ 590824 h 705510"/>
                <a:gd name="connsiteX7" fmla="*/ 195306 w 477259"/>
                <a:gd name="connsiteY7" fmla="*/ 532188 h 705510"/>
                <a:gd name="connsiteX8" fmla="*/ 162936 w 477259"/>
                <a:gd name="connsiteY8" fmla="*/ 299447 h 705510"/>
                <a:gd name="connsiteX9" fmla="*/ 227940 w 477259"/>
                <a:gd name="connsiteY9" fmla="*/ 425 h 705510"/>
                <a:gd name="connsiteX0" fmla="*/ 227940 w 477259"/>
                <a:gd name="connsiteY0" fmla="*/ 0 h 705085"/>
                <a:gd name="connsiteX1" fmla="*/ 50261 w 477259"/>
                <a:gd name="connsiteY1" fmla="*/ 238351 h 705085"/>
                <a:gd name="connsiteX2" fmla="*/ 2591 w 477259"/>
                <a:gd name="connsiteY2" fmla="*/ 455033 h 705085"/>
                <a:gd name="connsiteX3" fmla="*/ 110932 w 477259"/>
                <a:gd name="connsiteY3" fmla="*/ 663048 h 705085"/>
                <a:gd name="connsiteX4" fmla="*/ 305946 w 477259"/>
                <a:gd name="connsiteY4" fmla="*/ 689050 h 705085"/>
                <a:gd name="connsiteX5" fmla="*/ 477259 w 477259"/>
                <a:gd name="connsiteY5" fmla="*/ 523587 h 705085"/>
                <a:gd name="connsiteX6" fmla="*/ 352593 w 477259"/>
                <a:gd name="connsiteY6" fmla="*/ 590399 h 705085"/>
                <a:gd name="connsiteX7" fmla="*/ 195306 w 477259"/>
                <a:gd name="connsiteY7" fmla="*/ 531763 h 705085"/>
                <a:gd name="connsiteX8" fmla="*/ 162936 w 477259"/>
                <a:gd name="connsiteY8" fmla="*/ 299022 h 705085"/>
                <a:gd name="connsiteX9" fmla="*/ 227940 w 477259"/>
                <a:gd name="connsiteY9" fmla="*/ 0 h 705085"/>
                <a:gd name="connsiteX0" fmla="*/ 230780 w 477294"/>
                <a:gd name="connsiteY0" fmla="*/ 0 h 848136"/>
                <a:gd name="connsiteX1" fmla="*/ 50296 w 477294"/>
                <a:gd name="connsiteY1" fmla="*/ 381402 h 848136"/>
                <a:gd name="connsiteX2" fmla="*/ 2626 w 477294"/>
                <a:gd name="connsiteY2" fmla="*/ 598084 h 848136"/>
                <a:gd name="connsiteX3" fmla="*/ 110967 w 477294"/>
                <a:gd name="connsiteY3" fmla="*/ 806099 h 848136"/>
                <a:gd name="connsiteX4" fmla="*/ 305981 w 477294"/>
                <a:gd name="connsiteY4" fmla="*/ 832101 h 848136"/>
                <a:gd name="connsiteX5" fmla="*/ 477294 w 477294"/>
                <a:gd name="connsiteY5" fmla="*/ 666638 h 848136"/>
                <a:gd name="connsiteX6" fmla="*/ 352628 w 477294"/>
                <a:gd name="connsiteY6" fmla="*/ 733450 h 848136"/>
                <a:gd name="connsiteX7" fmla="*/ 195341 w 477294"/>
                <a:gd name="connsiteY7" fmla="*/ 674814 h 848136"/>
                <a:gd name="connsiteX8" fmla="*/ 162971 w 477294"/>
                <a:gd name="connsiteY8" fmla="*/ 442073 h 848136"/>
                <a:gd name="connsiteX9" fmla="*/ 230780 w 477294"/>
                <a:gd name="connsiteY9" fmla="*/ 0 h 848136"/>
                <a:gd name="connsiteX0" fmla="*/ 230780 w 477294"/>
                <a:gd name="connsiteY0" fmla="*/ 0 h 848136"/>
                <a:gd name="connsiteX1" fmla="*/ 50296 w 477294"/>
                <a:gd name="connsiteY1" fmla="*/ 381402 h 848136"/>
                <a:gd name="connsiteX2" fmla="*/ 2626 w 477294"/>
                <a:gd name="connsiteY2" fmla="*/ 598084 h 848136"/>
                <a:gd name="connsiteX3" fmla="*/ 110967 w 477294"/>
                <a:gd name="connsiteY3" fmla="*/ 806099 h 848136"/>
                <a:gd name="connsiteX4" fmla="*/ 305981 w 477294"/>
                <a:gd name="connsiteY4" fmla="*/ 832101 h 848136"/>
                <a:gd name="connsiteX5" fmla="*/ 477294 w 477294"/>
                <a:gd name="connsiteY5" fmla="*/ 666638 h 848136"/>
                <a:gd name="connsiteX6" fmla="*/ 352628 w 477294"/>
                <a:gd name="connsiteY6" fmla="*/ 733450 h 848136"/>
                <a:gd name="connsiteX7" fmla="*/ 195341 w 477294"/>
                <a:gd name="connsiteY7" fmla="*/ 674814 h 848136"/>
                <a:gd name="connsiteX8" fmla="*/ 162971 w 477294"/>
                <a:gd name="connsiteY8" fmla="*/ 442073 h 848136"/>
                <a:gd name="connsiteX9" fmla="*/ 230780 w 477294"/>
                <a:gd name="connsiteY9" fmla="*/ 0 h 848136"/>
                <a:gd name="connsiteX0" fmla="*/ 230780 w 477294"/>
                <a:gd name="connsiteY0" fmla="*/ 0 h 848136"/>
                <a:gd name="connsiteX1" fmla="*/ 50296 w 477294"/>
                <a:gd name="connsiteY1" fmla="*/ 381402 h 848136"/>
                <a:gd name="connsiteX2" fmla="*/ 2626 w 477294"/>
                <a:gd name="connsiteY2" fmla="*/ 598084 h 848136"/>
                <a:gd name="connsiteX3" fmla="*/ 110967 w 477294"/>
                <a:gd name="connsiteY3" fmla="*/ 806099 h 848136"/>
                <a:gd name="connsiteX4" fmla="*/ 305981 w 477294"/>
                <a:gd name="connsiteY4" fmla="*/ 832101 h 848136"/>
                <a:gd name="connsiteX5" fmla="*/ 477294 w 477294"/>
                <a:gd name="connsiteY5" fmla="*/ 666638 h 848136"/>
                <a:gd name="connsiteX6" fmla="*/ 352628 w 477294"/>
                <a:gd name="connsiteY6" fmla="*/ 733450 h 848136"/>
                <a:gd name="connsiteX7" fmla="*/ 195341 w 477294"/>
                <a:gd name="connsiteY7" fmla="*/ 674814 h 848136"/>
                <a:gd name="connsiteX8" fmla="*/ 162971 w 477294"/>
                <a:gd name="connsiteY8" fmla="*/ 442073 h 848136"/>
                <a:gd name="connsiteX9" fmla="*/ 230780 w 477294"/>
                <a:gd name="connsiteY9" fmla="*/ 0 h 848136"/>
                <a:gd name="connsiteX0" fmla="*/ 232867 w 479381"/>
                <a:gd name="connsiteY0" fmla="*/ 0 h 848136"/>
                <a:gd name="connsiteX1" fmla="*/ 41164 w 479381"/>
                <a:gd name="connsiteY1" fmla="*/ 443110 h 848136"/>
                <a:gd name="connsiteX2" fmla="*/ 4713 w 479381"/>
                <a:gd name="connsiteY2" fmla="*/ 598084 h 848136"/>
                <a:gd name="connsiteX3" fmla="*/ 113054 w 479381"/>
                <a:gd name="connsiteY3" fmla="*/ 806099 h 848136"/>
                <a:gd name="connsiteX4" fmla="*/ 308068 w 479381"/>
                <a:gd name="connsiteY4" fmla="*/ 832101 h 848136"/>
                <a:gd name="connsiteX5" fmla="*/ 479381 w 479381"/>
                <a:gd name="connsiteY5" fmla="*/ 666638 h 848136"/>
                <a:gd name="connsiteX6" fmla="*/ 354715 w 479381"/>
                <a:gd name="connsiteY6" fmla="*/ 733450 h 848136"/>
                <a:gd name="connsiteX7" fmla="*/ 197428 w 479381"/>
                <a:gd name="connsiteY7" fmla="*/ 674814 h 848136"/>
                <a:gd name="connsiteX8" fmla="*/ 165058 w 479381"/>
                <a:gd name="connsiteY8" fmla="*/ 442073 h 848136"/>
                <a:gd name="connsiteX9" fmla="*/ 232867 w 479381"/>
                <a:gd name="connsiteY9" fmla="*/ 0 h 848136"/>
                <a:gd name="connsiteX0" fmla="*/ 232867 w 479381"/>
                <a:gd name="connsiteY0" fmla="*/ 0 h 845344"/>
                <a:gd name="connsiteX1" fmla="*/ 41164 w 479381"/>
                <a:gd name="connsiteY1" fmla="*/ 443110 h 845344"/>
                <a:gd name="connsiteX2" fmla="*/ 4713 w 479381"/>
                <a:gd name="connsiteY2" fmla="*/ 676621 h 845344"/>
                <a:gd name="connsiteX3" fmla="*/ 113054 w 479381"/>
                <a:gd name="connsiteY3" fmla="*/ 806099 h 845344"/>
                <a:gd name="connsiteX4" fmla="*/ 308068 w 479381"/>
                <a:gd name="connsiteY4" fmla="*/ 832101 h 845344"/>
                <a:gd name="connsiteX5" fmla="*/ 479381 w 479381"/>
                <a:gd name="connsiteY5" fmla="*/ 666638 h 845344"/>
                <a:gd name="connsiteX6" fmla="*/ 354715 w 479381"/>
                <a:gd name="connsiteY6" fmla="*/ 733450 h 845344"/>
                <a:gd name="connsiteX7" fmla="*/ 197428 w 479381"/>
                <a:gd name="connsiteY7" fmla="*/ 674814 h 845344"/>
                <a:gd name="connsiteX8" fmla="*/ 165058 w 479381"/>
                <a:gd name="connsiteY8" fmla="*/ 442073 h 845344"/>
                <a:gd name="connsiteX9" fmla="*/ 232867 w 479381"/>
                <a:gd name="connsiteY9" fmla="*/ 0 h 845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9381" h="845344">
                  <a:moveTo>
                    <a:pt x="232867" y="0"/>
                  </a:moveTo>
                  <a:cubicBezTo>
                    <a:pt x="174819" y="169402"/>
                    <a:pt x="79190" y="330340"/>
                    <a:pt x="41164" y="443110"/>
                  </a:cubicBezTo>
                  <a:cubicBezTo>
                    <a:pt x="3138" y="555880"/>
                    <a:pt x="-7269" y="616123"/>
                    <a:pt x="4713" y="676621"/>
                  </a:cubicBezTo>
                  <a:cubicBezTo>
                    <a:pt x="16695" y="737119"/>
                    <a:pt x="62495" y="780186"/>
                    <a:pt x="113054" y="806099"/>
                  </a:cubicBezTo>
                  <a:cubicBezTo>
                    <a:pt x="163613" y="832012"/>
                    <a:pt x="196524" y="863760"/>
                    <a:pt x="308068" y="832101"/>
                  </a:cubicBezTo>
                  <a:cubicBezTo>
                    <a:pt x="419612" y="800442"/>
                    <a:pt x="477217" y="775643"/>
                    <a:pt x="479381" y="666638"/>
                  </a:cubicBezTo>
                  <a:cubicBezTo>
                    <a:pt x="414227" y="714708"/>
                    <a:pt x="401707" y="732087"/>
                    <a:pt x="354715" y="733450"/>
                  </a:cubicBezTo>
                  <a:cubicBezTo>
                    <a:pt x="307723" y="734813"/>
                    <a:pt x="231375" y="721039"/>
                    <a:pt x="197428" y="674814"/>
                  </a:cubicBezTo>
                  <a:cubicBezTo>
                    <a:pt x="163481" y="628589"/>
                    <a:pt x="159152" y="554542"/>
                    <a:pt x="165058" y="442073"/>
                  </a:cubicBezTo>
                  <a:cubicBezTo>
                    <a:pt x="170964" y="329604"/>
                    <a:pt x="243232" y="195236"/>
                    <a:pt x="232867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6" name="Group 285"/>
          <p:cNvGrpSpPr/>
          <p:nvPr/>
        </p:nvGrpSpPr>
        <p:grpSpPr>
          <a:xfrm>
            <a:off x="8052797" y="1868423"/>
            <a:ext cx="876283" cy="1086479"/>
            <a:chOff x="6268649" y="3708736"/>
            <a:chExt cx="1860093" cy="2306277"/>
          </a:xfrm>
        </p:grpSpPr>
        <p:sp>
          <p:nvSpPr>
            <p:cNvPr id="287" name="Freeform 286"/>
            <p:cNvSpPr/>
            <p:nvPr/>
          </p:nvSpPr>
          <p:spPr>
            <a:xfrm>
              <a:off x="6897232" y="4981184"/>
              <a:ext cx="1231510" cy="1033829"/>
            </a:xfrm>
            <a:custGeom>
              <a:avLst/>
              <a:gdLst>
                <a:gd name="connsiteX0" fmla="*/ 773373 w 1216039"/>
                <a:gd name="connsiteY0" fmla="*/ 58 h 1033829"/>
                <a:gd name="connsiteX1" fmla="*/ 891669 w 1216039"/>
                <a:gd name="connsiteY1" fmla="*/ 6452 h 1033829"/>
                <a:gd name="connsiteX2" fmla="*/ 965205 w 1216039"/>
                <a:gd name="connsiteY2" fmla="*/ 22438 h 1033829"/>
                <a:gd name="connsiteX3" fmla="*/ 1009966 w 1216039"/>
                <a:gd name="connsiteY3" fmla="*/ 57608 h 1033829"/>
                <a:gd name="connsiteX4" fmla="*/ 1022754 w 1216039"/>
                <a:gd name="connsiteY4" fmla="*/ 134340 h 1033829"/>
                <a:gd name="connsiteX5" fmla="*/ 1003571 w 1216039"/>
                <a:gd name="connsiteY5" fmla="*/ 275017 h 1033829"/>
                <a:gd name="connsiteX6" fmla="*/ 1029149 w 1216039"/>
                <a:gd name="connsiteY6" fmla="*/ 438075 h 1033829"/>
                <a:gd name="connsiteX7" fmla="*/ 1061121 w 1216039"/>
                <a:gd name="connsiteY7" fmla="*/ 473244 h 1033829"/>
                <a:gd name="connsiteX8" fmla="*/ 1125065 w 1216039"/>
                <a:gd name="connsiteY8" fmla="*/ 569160 h 1033829"/>
                <a:gd name="connsiteX9" fmla="*/ 1105882 w 1216039"/>
                <a:gd name="connsiteY9" fmla="*/ 700245 h 1033829"/>
                <a:gd name="connsiteX10" fmla="*/ 1115473 w 1216039"/>
                <a:gd name="connsiteY10" fmla="*/ 786570 h 1033829"/>
                <a:gd name="connsiteX11" fmla="*/ 1198600 w 1216039"/>
                <a:gd name="connsiteY11" fmla="*/ 936838 h 1033829"/>
                <a:gd name="connsiteX12" fmla="*/ 1208192 w 1216039"/>
                <a:gd name="connsiteY12" fmla="*/ 1023163 h 1033829"/>
                <a:gd name="connsiteX13" fmla="*/ 1105882 w 1216039"/>
                <a:gd name="connsiteY13" fmla="*/ 1029557 h 1033829"/>
                <a:gd name="connsiteX14" fmla="*/ 866091 w 1216039"/>
                <a:gd name="connsiteY14" fmla="*/ 1032754 h 1033829"/>
                <a:gd name="connsiteX15" fmla="*/ 191482 w 1216039"/>
                <a:gd name="connsiteY15" fmla="*/ 1010374 h 1033829"/>
                <a:gd name="connsiteX16" fmla="*/ 69988 w 1216039"/>
                <a:gd name="connsiteY16" fmla="*/ 1013571 h 1033829"/>
                <a:gd name="connsiteX17" fmla="*/ 2847 w 1216039"/>
                <a:gd name="connsiteY17" fmla="*/ 1016768 h 1033829"/>
                <a:gd name="connsiteX18" fmla="*/ 12438 w 1216039"/>
                <a:gd name="connsiteY18" fmla="*/ 978402 h 1033829"/>
                <a:gd name="connsiteX19" fmla="*/ 12438 w 1216039"/>
                <a:gd name="connsiteY19" fmla="*/ 885683 h 1033829"/>
                <a:gd name="connsiteX20" fmla="*/ 38016 w 1216039"/>
                <a:gd name="connsiteY20" fmla="*/ 850514 h 1033829"/>
                <a:gd name="connsiteX21" fmla="*/ 242637 w 1216039"/>
                <a:gd name="connsiteY21" fmla="*/ 754598 h 1033829"/>
                <a:gd name="connsiteX22" fmla="*/ 351342 w 1216039"/>
                <a:gd name="connsiteY22" fmla="*/ 626710 h 1033829"/>
                <a:gd name="connsiteX23" fmla="*/ 399300 w 1216039"/>
                <a:gd name="connsiteY23" fmla="*/ 470047 h 1033829"/>
                <a:gd name="connsiteX24" fmla="*/ 223454 w 1216039"/>
                <a:gd name="connsiteY24" fmla="*/ 255834 h 1033829"/>
                <a:gd name="connsiteX25" fmla="*/ 124340 w 1216039"/>
                <a:gd name="connsiteY25" fmla="*/ 121552 h 1033829"/>
                <a:gd name="connsiteX26" fmla="*/ 149918 w 1216039"/>
                <a:gd name="connsiteY26" fmla="*/ 44819 h 1033829"/>
                <a:gd name="connsiteX27" fmla="*/ 479230 w 1216039"/>
                <a:gd name="connsiteY27" fmla="*/ 9650 h 1033829"/>
                <a:gd name="connsiteX28" fmla="*/ 773373 w 1216039"/>
                <a:gd name="connsiteY28" fmla="*/ 58 h 1033829"/>
                <a:gd name="connsiteX0" fmla="*/ 774974 w 1217640"/>
                <a:gd name="connsiteY0" fmla="*/ 58 h 1033829"/>
                <a:gd name="connsiteX1" fmla="*/ 893270 w 1217640"/>
                <a:gd name="connsiteY1" fmla="*/ 6452 h 1033829"/>
                <a:gd name="connsiteX2" fmla="*/ 966806 w 1217640"/>
                <a:gd name="connsiteY2" fmla="*/ 22438 h 1033829"/>
                <a:gd name="connsiteX3" fmla="*/ 1011567 w 1217640"/>
                <a:gd name="connsiteY3" fmla="*/ 57608 h 1033829"/>
                <a:gd name="connsiteX4" fmla="*/ 1024355 w 1217640"/>
                <a:gd name="connsiteY4" fmla="*/ 134340 h 1033829"/>
                <a:gd name="connsiteX5" fmla="*/ 1005172 w 1217640"/>
                <a:gd name="connsiteY5" fmla="*/ 275017 h 1033829"/>
                <a:gd name="connsiteX6" fmla="*/ 1030750 w 1217640"/>
                <a:gd name="connsiteY6" fmla="*/ 438075 h 1033829"/>
                <a:gd name="connsiteX7" fmla="*/ 1062722 w 1217640"/>
                <a:gd name="connsiteY7" fmla="*/ 473244 h 1033829"/>
                <a:gd name="connsiteX8" fmla="*/ 1126666 w 1217640"/>
                <a:gd name="connsiteY8" fmla="*/ 569160 h 1033829"/>
                <a:gd name="connsiteX9" fmla="*/ 1107483 w 1217640"/>
                <a:gd name="connsiteY9" fmla="*/ 700245 h 1033829"/>
                <a:gd name="connsiteX10" fmla="*/ 1117074 w 1217640"/>
                <a:gd name="connsiteY10" fmla="*/ 786570 h 1033829"/>
                <a:gd name="connsiteX11" fmla="*/ 1200201 w 1217640"/>
                <a:gd name="connsiteY11" fmla="*/ 936838 h 1033829"/>
                <a:gd name="connsiteX12" fmla="*/ 1209793 w 1217640"/>
                <a:gd name="connsiteY12" fmla="*/ 1023163 h 1033829"/>
                <a:gd name="connsiteX13" fmla="*/ 1107483 w 1217640"/>
                <a:gd name="connsiteY13" fmla="*/ 1029557 h 1033829"/>
                <a:gd name="connsiteX14" fmla="*/ 867692 w 1217640"/>
                <a:gd name="connsiteY14" fmla="*/ 1032754 h 1033829"/>
                <a:gd name="connsiteX15" fmla="*/ 193083 w 1217640"/>
                <a:gd name="connsiteY15" fmla="*/ 1010374 h 1033829"/>
                <a:gd name="connsiteX16" fmla="*/ 71589 w 1217640"/>
                <a:gd name="connsiteY16" fmla="*/ 1013571 h 1033829"/>
                <a:gd name="connsiteX17" fmla="*/ 4448 w 1217640"/>
                <a:gd name="connsiteY17" fmla="*/ 1016768 h 1033829"/>
                <a:gd name="connsiteX18" fmla="*/ 14039 w 1217640"/>
                <a:gd name="connsiteY18" fmla="*/ 978402 h 1033829"/>
                <a:gd name="connsiteX19" fmla="*/ 14039 w 1217640"/>
                <a:gd name="connsiteY19" fmla="*/ 885683 h 1033829"/>
                <a:gd name="connsiteX20" fmla="*/ 17975 w 1217640"/>
                <a:gd name="connsiteY20" fmla="*/ 823461 h 1033829"/>
                <a:gd name="connsiteX21" fmla="*/ 244238 w 1217640"/>
                <a:gd name="connsiteY21" fmla="*/ 754598 h 1033829"/>
                <a:gd name="connsiteX22" fmla="*/ 352943 w 1217640"/>
                <a:gd name="connsiteY22" fmla="*/ 626710 h 1033829"/>
                <a:gd name="connsiteX23" fmla="*/ 400901 w 1217640"/>
                <a:gd name="connsiteY23" fmla="*/ 470047 h 1033829"/>
                <a:gd name="connsiteX24" fmla="*/ 225055 w 1217640"/>
                <a:gd name="connsiteY24" fmla="*/ 255834 h 1033829"/>
                <a:gd name="connsiteX25" fmla="*/ 125941 w 1217640"/>
                <a:gd name="connsiteY25" fmla="*/ 121552 h 1033829"/>
                <a:gd name="connsiteX26" fmla="*/ 151519 w 1217640"/>
                <a:gd name="connsiteY26" fmla="*/ 44819 h 1033829"/>
                <a:gd name="connsiteX27" fmla="*/ 480831 w 1217640"/>
                <a:gd name="connsiteY27" fmla="*/ 9650 h 1033829"/>
                <a:gd name="connsiteX28" fmla="*/ 774974 w 1217640"/>
                <a:gd name="connsiteY28" fmla="*/ 58 h 1033829"/>
                <a:gd name="connsiteX0" fmla="*/ 787496 w 1230162"/>
                <a:gd name="connsiteY0" fmla="*/ 58 h 1033829"/>
                <a:gd name="connsiteX1" fmla="*/ 905792 w 1230162"/>
                <a:gd name="connsiteY1" fmla="*/ 6452 h 1033829"/>
                <a:gd name="connsiteX2" fmla="*/ 979328 w 1230162"/>
                <a:gd name="connsiteY2" fmla="*/ 22438 h 1033829"/>
                <a:gd name="connsiteX3" fmla="*/ 1024089 w 1230162"/>
                <a:gd name="connsiteY3" fmla="*/ 57608 h 1033829"/>
                <a:gd name="connsiteX4" fmla="*/ 1036877 w 1230162"/>
                <a:gd name="connsiteY4" fmla="*/ 134340 h 1033829"/>
                <a:gd name="connsiteX5" fmla="*/ 1017694 w 1230162"/>
                <a:gd name="connsiteY5" fmla="*/ 275017 h 1033829"/>
                <a:gd name="connsiteX6" fmla="*/ 1043272 w 1230162"/>
                <a:gd name="connsiteY6" fmla="*/ 438075 h 1033829"/>
                <a:gd name="connsiteX7" fmla="*/ 1075244 w 1230162"/>
                <a:gd name="connsiteY7" fmla="*/ 473244 h 1033829"/>
                <a:gd name="connsiteX8" fmla="*/ 1139188 w 1230162"/>
                <a:gd name="connsiteY8" fmla="*/ 569160 h 1033829"/>
                <a:gd name="connsiteX9" fmla="*/ 1120005 w 1230162"/>
                <a:gd name="connsiteY9" fmla="*/ 700245 h 1033829"/>
                <a:gd name="connsiteX10" fmla="*/ 1129596 w 1230162"/>
                <a:gd name="connsiteY10" fmla="*/ 786570 h 1033829"/>
                <a:gd name="connsiteX11" fmla="*/ 1212723 w 1230162"/>
                <a:gd name="connsiteY11" fmla="*/ 936838 h 1033829"/>
                <a:gd name="connsiteX12" fmla="*/ 1222315 w 1230162"/>
                <a:gd name="connsiteY12" fmla="*/ 1023163 h 1033829"/>
                <a:gd name="connsiteX13" fmla="*/ 1120005 w 1230162"/>
                <a:gd name="connsiteY13" fmla="*/ 1029557 h 1033829"/>
                <a:gd name="connsiteX14" fmla="*/ 880214 w 1230162"/>
                <a:gd name="connsiteY14" fmla="*/ 1032754 h 1033829"/>
                <a:gd name="connsiteX15" fmla="*/ 205605 w 1230162"/>
                <a:gd name="connsiteY15" fmla="*/ 1010374 h 1033829"/>
                <a:gd name="connsiteX16" fmla="*/ 84111 w 1230162"/>
                <a:gd name="connsiteY16" fmla="*/ 1013571 h 1033829"/>
                <a:gd name="connsiteX17" fmla="*/ 16970 w 1230162"/>
                <a:gd name="connsiteY17" fmla="*/ 1016768 h 1033829"/>
                <a:gd name="connsiteX18" fmla="*/ 26561 w 1230162"/>
                <a:gd name="connsiteY18" fmla="*/ 978402 h 1033829"/>
                <a:gd name="connsiteX19" fmla="*/ 0 w 1230162"/>
                <a:gd name="connsiteY19" fmla="*/ 902899 h 1033829"/>
                <a:gd name="connsiteX20" fmla="*/ 26561 w 1230162"/>
                <a:gd name="connsiteY20" fmla="*/ 885683 h 1033829"/>
                <a:gd name="connsiteX21" fmla="*/ 30497 w 1230162"/>
                <a:gd name="connsiteY21" fmla="*/ 823461 h 1033829"/>
                <a:gd name="connsiteX22" fmla="*/ 256760 w 1230162"/>
                <a:gd name="connsiteY22" fmla="*/ 754598 h 1033829"/>
                <a:gd name="connsiteX23" fmla="*/ 365465 w 1230162"/>
                <a:gd name="connsiteY23" fmla="*/ 626710 h 1033829"/>
                <a:gd name="connsiteX24" fmla="*/ 413423 w 1230162"/>
                <a:gd name="connsiteY24" fmla="*/ 470047 h 1033829"/>
                <a:gd name="connsiteX25" fmla="*/ 237577 w 1230162"/>
                <a:gd name="connsiteY25" fmla="*/ 255834 h 1033829"/>
                <a:gd name="connsiteX26" fmla="*/ 138463 w 1230162"/>
                <a:gd name="connsiteY26" fmla="*/ 121552 h 1033829"/>
                <a:gd name="connsiteX27" fmla="*/ 164041 w 1230162"/>
                <a:gd name="connsiteY27" fmla="*/ 44819 h 1033829"/>
                <a:gd name="connsiteX28" fmla="*/ 493353 w 1230162"/>
                <a:gd name="connsiteY28" fmla="*/ 9650 h 1033829"/>
                <a:gd name="connsiteX29" fmla="*/ 787496 w 1230162"/>
                <a:gd name="connsiteY29" fmla="*/ 58 h 1033829"/>
                <a:gd name="connsiteX0" fmla="*/ 788844 w 1231510"/>
                <a:gd name="connsiteY0" fmla="*/ 58 h 1033829"/>
                <a:gd name="connsiteX1" fmla="*/ 907140 w 1231510"/>
                <a:gd name="connsiteY1" fmla="*/ 6452 h 1033829"/>
                <a:gd name="connsiteX2" fmla="*/ 980676 w 1231510"/>
                <a:gd name="connsiteY2" fmla="*/ 22438 h 1033829"/>
                <a:gd name="connsiteX3" fmla="*/ 1025437 w 1231510"/>
                <a:gd name="connsiteY3" fmla="*/ 57608 h 1033829"/>
                <a:gd name="connsiteX4" fmla="*/ 1038225 w 1231510"/>
                <a:gd name="connsiteY4" fmla="*/ 134340 h 1033829"/>
                <a:gd name="connsiteX5" fmla="*/ 1019042 w 1231510"/>
                <a:gd name="connsiteY5" fmla="*/ 275017 h 1033829"/>
                <a:gd name="connsiteX6" fmla="*/ 1044620 w 1231510"/>
                <a:gd name="connsiteY6" fmla="*/ 438075 h 1033829"/>
                <a:gd name="connsiteX7" fmla="*/ 1076592 w 1231510"/>
                <a:gd name="connsiteY7" fmla="*/ 473244 h 1033829"/>
                <a:gd name="connsiteX8" fmla="*/ 1140536 w 1231510"/>
                <a:gd name="connsiteY8" fmla="*/ 569160 h 1033829"/>
                <a:gd name="connsiteX9" fmla="*/ 1121353 w 1231510"/>
                <a:gd name="connsiteY9" fmla="*/ 700245 h 1033829"/>
                <a:gd name="connsiteX10" fmla="*/ 1130944 w 1231510"/>
                <a:gd name="connsiteY10" fmla="*/ 786570 h 1033829"/>
                <a:gd name="connsiteX11" fmla="*/ 1214071 w 1231510"/>
                <a:gd name="connsiteY11" fmla="*/ 936838 h 1033829"/>
                <a:gd name="connsiteX12" fmla="*/ 1223663 w 1231510"/>
                <a:gd name="connsiteY12" fmla="*/ 1023163 h 1033829"/>
                <a:gd name="connsiteX13" fmla="*/ 1121353 w 1231510"/>
                <a:gd name="connsiteY13" fmla="*/ 1029557 h 1033829"/>
                <a:gd name="connsiteX14" fmla="*/ 881562 w 1231510"/>
                <a:gd name="connsiteY14" fmla="*/ 1032754 h 1033829"/>
                <a:gd name="connsiteX15" fmla="*/ 206953 w 1231510"/>
                <a:gd name="connsiteY15" fmla="*/ 1010374 h 1033829"/>
                <a:gd name="connsiteX16" fmla="*/ 85459 w 1231510"/>
                <a:gd name="connsiteY16" fmla="*/ 1013571 h 1033829"/>
                <a:gd name="connsiteX17" fmla="*/ 18318 w 1231510"/>
                <a:gd name="connsiteY17" fmla="*/ 1016768 h 1033829"/>
                <a:gd name="connsiteX18" fmla="*/ 27909 w 1231510"/>
                <a:gd name="connsiteY18" fmla="*/ 978402 h 1033829"/>
                <a:gd name="connsiteX19" fmla="*/ 1348 w 1231510"/>
                <a:gd name="connsiteY19" fmla="*/ 902899 h 1033829"/>
                <a:gd name="connsiteX20" fmla="*/ 31845 w 1231510"/>
                <a:gd name="connsiteY20" fmla="*/ 823461 h 1033829"/>
                <a:gd name="connsiteX21" fmla="*/ 258108 w 1231510"/>
                <a:gd name="connsiteY21" fmla="*/ 754598 h 1033829"/>
                <a:gd name="connsiteX22" fmla="*/ 366813 w 1231510"/>
                <a:gd name="connsiteY22" fmla="*/ 626710 h 1033829"/>
                <a:gd name="connsiteX23" fmla="*/ 414771 w 1231510"/>
                <a:gd name="connsiteY23" fmla="*/ 470047 h 1033829"/>
                <a:gd name="connsiteX24" fmla="*/ 238925 w 1231510"/>
                <a:gd name="connsiteY24" fmla="*/ 255834 h 1033829"/>
                <a:gd name="connsiteX25" fmla="*/ 139811 w 1231510"/>
                <a:gd name="connsiteY25" fmla="*/ 121552 h 1033829"/>
                <a:gd name="connsiteX26" fmla="*/ 165389 w 1231510"/>
                <a:gd name="connsiteY26" fmla="*/ 44819 h 1033829"/>
                <a:gd name="connsiteX27" fmla="*/ 494701 w 1231510"/>
                <a:gd name="connsiteY27" fmla="*/ 9650 h 1033829"/>
                <a:gd name="connsiteX28" fmla="*/ 788844 w 1231510"/>
                <a:gd name="connsiteY28" fmla="*/ 58 h 1033829"/>
                <a:gd name="connsiteX0" fmla="*/ 788844 w 1231510"/>
                <a:gd name="connsiteY0" fmla="*/ 58 h 1033829"/>
                <a:gd name="connsiteX1" fmla="*/ 907140 w 1231510"/>
                <a:gd name="connsiteY1" fmla="*/ 6452 h 1033829"/>
                <a:gd name="connsiteX2" fmla="*/ 980676 w 1231510"/>
                <a:gd name="connsiteY2" fmla="*/ 22438 h 1033829"/>
                <a:gd name="connsiteX3" fmla="*/ 1025437 w 1231510"/>
                <a:gd name="connsiteY3" fmla="*/ 57608 h 1033829"/>
                <a:gd name="connsiteX4" fmla="*/ 1038225 w 1231510"/>
                <a:gd name="connsiteY4" fmla="*/ 134340 h 1033829"/>
                <a:gd name="connsiteX5" fmla="*/ 1019042 w 1231510"/>
                <a:gd name="connsiteY5" fmla="*/ 275017 h 1033829"/>
                <a:gd name="connsiteX6" fmla="*/ 1044620 w 1231510"/>
                <a:gd name="connsiteY6" fmla="*/ 438075 h 1033829"/>
                <a:gd name="connsiteX7" fmla="*/ 1076592 w 1231510"/>
                <a:gd name="connsiteY7" fmla="*/ 473244 h 1033829"/>
                <a:gd name="connsiteX8" fmla="*/ 1140536 w 1231510"/>
                <a:gd name="connsiteY8" fmla="*/ 569160 h 1033829"/>
                <a:gd name="connsiteX9" fmla="*/ 1121353 w 1231510"/>
                <a:gd name="connsiteY9" fmla="*/ 700245 h 1033829"/>
                <a:gd name="connsiteX10" fmla="*/ 1130944 w 1231510"/>
                <a:gd name="connsiteY10" fmla="*/ 786570 h 1033829"/>
                <a:gd name="connsiteX11" fmla="*/ 1214071 w 1231510"/>
                <a:gd name="connsiteY11" fmla="*/ 936838 h 1033829"/>
                <a:gd name="connsiteX12" fmla="*/ 1223663 w 1231510"/>
                <a:gd name="connsiteY12" fmla="*/ 1023163 h 1033829"/>
                <a:gd name="connsiteX13" fmla="*/ 1121353 w 1231510"/>
                <a:gd name="connsiteY13" fmla="*/ 1029557 h 1033829"/>
                <a:gd name="connsiteX14" fmla="*/ 881562 w 1231510"/>
                <a:gd name="connsiteY14" fmla="*/ 1032754 h 1033829"/>
                <a:gd name="connsiteX15" fmla="*/ 206953 w 1231510"/>
                <a:gd name="connsiteY15" fmla="*/ 1010374 h 1033829"/>
                <a:gd name="connsiteX16" fmla="*/ 85459 w 1231510"/>
                <a:gd name="connsiteY16" fmla="*/ 1013571 h 1033829"/>
                <a:gd name="connsiteX17" fmla="*/ 18318 w 1231510"/>
                <a:gd name="connsiteY17" fmla="*/ 1016768 h 1033829"/>
                <a:gd name="connsiteX18" fmla="*/ 27909 w 1231510"/>
                <a:gd name="connsiteY18" fmla="*/ 978402 h 1033829"/>
                <a:gd name="connsiteX19" fmla="*/ 1348 w 1231510"/>
                <a:gd name="connsiteY19" fmla="*/ 902899 h 1033829"/>
                <a:gd name="connsiteX20" fmla="*/ 31845 w 1231510"/>
                <a:gd name="connsiteY20" fmla="*/ 823461 h 1033829"/>
                <a:gd name="connsiteX21" fmla="*/ 258108 w 1231510"/>
                <a:gd name="connsiteY21" fmla="*/ 754598 h 1033829"/>
                <a:gd name="connsiteX22" fmla="*/ 366813 w 1231510"/>
                <a:gd name="connsiteY22" fmla="*/ 626710 h 1033829"/>
                <a:gd name="connsiteX23" fmla="*/ 414771 w 1231510"/>
                <a:gd name="connsiteY23" fmla="*/ 470047 h 1033829"/>
                <a:gd name="connsiteX24" fmla="*/ 225398 w 1231510"/>
                <a:gd name="connsiteY24" fmla="*/ 277477 h 1033829"/>
                <a:gd name="connsiteX25" fmla="*/ 139811 w 1231510"/>
                <a:gd name="connsiteY25" fmla="*/ 121552 h 1033829"/>
                <a:gd name="connsiteX26" fmla="*/ 165389 w 1231510"/>
                <a:gd name="connsiteY26" fmla="*/ 44819 h 1033829"/>
                <a:gd name="connsiteX27" fmla="*/ 494701 w 1231510"/>
                <a:gd name="connsiteY27" fmla="*/ 9650 h 1033829"/>
                <a:gd name="connsiteX28" fmla="*/ 788844 w 1231510"/>
                <a:gd name="connsiteY28" fmla="*/ 58 h 1033829"/>
                <a:gd name="connsiteX0" fmla="*/ 788844 w 1231510"/>
                <a:gd name="connsiteY0" fmla="*/ 58 h 1033829"/>
                <a:gd name="connsiteX1" fmla="*/ 907140 w 1231510"/>
                <a:gd name="connsiteY1" fmla="*/ 6452 h 1033829"/>
                <a:gd name="connsiteX2" fmla="*/ 980676 w 1231510"/>
                <a:gd name="connsiteY2" fmla="*/ 22438 h 1033829"/>
                <a:gd name="connsiteX3" fmla="*/ 1025437 w 1231510"/>
                <a:gd name="connsiteY3" fmla="*/ 57608 h 1033829"/>
                <a:gd name="connsiteX4" fmla="*/ 1038225 w 1231510"/>
                <a:gd name="connsiteY4" fmla="*/ 134340 h 1033829"/>
                <a:gd name="connsiteX5" fmla="*/ 1019042 w 1231510"/>
                <a:gd name="connsiteY5" fmla="*/ 275017 h 1033829"/>
                <a:gd name="connsiteX6" fmla="*/ 1044620 w 1231510"/>
                <a:gd name="connsiteY6" fmla="*/ 438075 h 1033829"/>
                <a:gd name="connsiteX7" fmla="*/ 1076592 w 1231510"/>
                <a:gd name="connsiteY7" fmla="*/ 473244 h 1033829"/>
                <a:gd name="connsiteX8" fmla="*/ 1140536 w 1231510"/>
                <a:gd name="connsiteY8" fmla="*/ 569160 h 1033829"/>
                <a:gd name="connsiteX9" fmla="*/ 1121353 w 1231510"/>
                <a:gd name="connsiteY9" fmla="*/ 700245 h 1033829"/>
                <a:gd name="connsiteX10" fmla="*/ 1130944 w 1231510"/>
                <a:gd name="connsiteY10" fmla="*/ 786570 h 1033829"/>
                <a:gd name="connsiteX11" fmla="*/ 1214071 w 1231510"/>
                <a:gd name="connsiteY11" fmla="*/ 936838 h 1033829"/>
                <a:gd name="connsiteX12" fmla="*/ 1223663 w 1231510"/>
                <a:gd name="connsiteY12" fmla="*/ 1023163 h 1033829"/>
                <a:gd name="connsiteX13" fmla="*/ 1121353 w 1231510"/>
                <a:gd name="connsiteY13" fmla="*/ 1029557 h 1033829"/>
                <a:gd name="connsiteX14" fmla="*/ 881562 w 1231510"/>
                <a:gd name="connsiteY14" fmla="*/ 1032754 h 1033829"/>
                <a:gd name="connsiteX15" fmla="*/ 206953 w 1231510"/>
                <a:gd name="connsiteY15" fmla="*/ 1010374 h 1033829"/>
                <a:gd name="connsiteX16" fmla="*/ 85459 w 1231510"/>
                <a:gd name="connsiteY16" fmla="*/ 1013571 h 1033829"/>
                <a:gd name="connsiteX17" fmla="*/ 18318 w 1231510"/>
                <a:gd name="connsiteY17" fmla="*/ 1016768 h 1033829"/>
                <a:gd name="connsiteX18" fmla="*/ 27909 w 1231510"/>
                <a:gd name="connsiteY18" fmla="*/ 978402 h 1033829"/>
                <a:gd name="connsiteX19" fmla="*/ 1348 w 1231510"/>
                <a:gd name="connsiteY19" fmla="*/ 902899 h 1033829"/>
                <a:gd name="connsiteX20" fmla="*/ 31845 w 1231510"/>
                <a:gd name="connsiteY20" fmla="*/ 823461 h 1033829"/>
                <a:gd name="connsiteX21" fmla="*/ 258108 w 1231510"/>
                <a:gd name="connsiteY21" fmla="*/ 754598 h 1033829"/>
                <a:gd name="connsiteX22" fmla="*/ 366813 w 1231510"/>
                <a:gd name="connsiteY22" fmla="*/ 626710 h 1033829"/>
                <a:gd name="connsiteX23" fmla="*/ 414771 w 1231510"/>
                <a:gd name="connsiteY23" fmla="*/ 470047 h 1033829"/>
                <a:gd name="connsiteX24" fmla="*/ 225398 w 1231510"/>
                <a:gd name="connsiteY24" fmla="*/ 277477 h 1033829"/>
                <a:gd name="connsiteX25" fmla="*/ 131695 w 1231510"/>
                <a:gd name="connsiteY25" fmla="*/ 137784 h 1033829"/>
                <a:gd name="connsiteX26" fmla="*/ 165389 w 1231510"/>
                <a:gd name="connsiteY26" fmla="*/ 44819 h 1033829"/>
                <a:gd name="connsiteX27" fmla="*/ 494701 w 1231510"/>
                <a:gd name="connsiteY27" fmla="*/ 9650 h 1033829"/>
                <a:gd name="connsiteX28" fmla="*/ 788844 w 1231510"/>
                <a:gd name="connsiteY28" fmla="*/ 58 h 1033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31510" h="1033829">
                  <a:moveTo>
                    <a:pt x="788844" y="58"/>
                  </a:moveTo>
                  <a:cubicBezTo>
                    <a:pt x="857584" y="-475"/>
                    <a:pt x="875168" y="2722"/>
                    <a:pt x="907140" y="6452"/>
                  </a:cubicBezTo>
                  <a:cubicBezTo>
                    <a:pt x="939112" y="10182"/>
                    <a:pt x="960960" y="13912"/>
                    <a:pt x="980676" y="22438"/>
                  </a:cubicBezTo>
                  <a:cubicBezTo>
                    <a:pt x="1000392" y="30964"/>
                    <a:pt x="1015845" y="38958"/>
                    <a:pt x="1025437" y="57608"/>
                  </a:cubicBezTo>
                  <a:cubicBezTo>
                    <a:pt x="1035029" y="76258"/>
                    <a:pt x="1039291" y="98105"/>
                    <a:pt x="1038225" y="134340"/>
                  </a:cubicBezTo>
                  <a:cubicBezTo>
                    <a:pt x="1037159" y="170575"/>
                    <a:pt x="1017976" y="224395"/>
                    <a:pt x="1019042" y="275017"/>
                  </a:cubicBezTo>
                  <a:cubicBezTo>
                    <a:pt x="1020108" y="325639"/>
                    <a:pt x="1035028" y="405037"/>
                    <a:pt x="1044620" y="438075"/>
                  </a:cubicBezTo>
                  <a:cubicBezTo>
                    <a:pt x="1054212" y="471113"/>
                    <a:pt x="1060606" y="451397"/>
                    <a:pt x="1076592" y="473244"/>
                  </a:cubicBezTo>
                  <a:cubicBezTo>
                    <a:pt x="1092578" y="495091"/>
                    <a:pt x="1133076" y="531327"/>
                    <a:pt x="1140536" y="569160"/>
                  </a:cubicBezTo>
                  <a:cubicBezTo>
                    <a:pt x="1147996" y="606993"/>
                    <a:pt x="1122952" y="664010"/>
                    <a:pt x="1121353" y="700245"/>
                  </a:cubicBezTo>
                  <a:cubicBezTo>
                    <a:pt x="1119754" y="736480"/>
                    <a:pt x="1115491" y="747138"/>
                    <a:pt x="1130944" y="786570"/>
                  </a:cubicBezTo>
                  <a:cubicBezTo>
                    <a:pt x="1146397" y="826002"/>
                    <a:pt x="1198618" y="897406"/>
                    <a:pt x="1214071" y="936838"/>
                  </a:cubicBezTo>
                  <a:cubicBezTo>
                    <a:pt x="1229524" y="976270"/>
                    <a:pt x="1239116" y="1007710"/>
                    <a:pt x="1223663" y="1023163"/>
                  </a:cubicBezTo>
                  <a:cubicBezTo>
                    <a:pt x="1208210" y="1038616"/>
                    <a:pt x="1178370" y="1027959"/>
                    <a:pt x="1121353" y="1029557"/>
                  </a:cubicBezTo>
                  <a:cubicBezTo>
                    <a:pt x="1064336" y="1031155"/>
                    <a:pt x="1033962" y="1035951"/>
                    <a:pt x="881562" y="1032754"/>
                  </a:cubicBezTo>
                  <a:cubicBezTo>
                    <a:pt x="729162" y="1029557"/>
                    <a:pt x="339637" y="1013571"/>
                    <a:pt x="206953" y="1010374"/>
                  </a:cubicBezTo>
                  <a:lnTo>
                    <a:pt x="85459" y="1013571"/>
                  </a:lnTo>
                  <a:cubicBezTo>
                    <a:pt x="54020" y="1014637"/>
                    <a:pt x="27910" y="1022629"/>
                    <a:pt x="18318" y="1016768"/>
                  </a:cubicBezTo>
                  <a:cubicBezTo>
                    <a:pt x="8726" y="1010907"/>
                    <a:pt x="30737" y="997380"/>
                    <a:pt x="27909" y="978402"/>
                  </a:cubicBezTo>
                  <a:cubicBezTo>
                    <a:pt x="25081" y="959424"/>
                    <a:pt x="692" y="928722"/>
                    <a:pt x="1348" y="902899"/>
                  </a:cubicBezTo>
                  <a:cubicBezTo>
                    <a:pt x="2004" y="877076"/>
                    <a:pt x="-10948" y="848178"/>
                    <a:pt x="31845" y="823461"/>
                  </a:cubicBezTo>
                  <a:cubicBezTo>
                    <a:pt x="74638" y="798744"/>
                    <a:pt x="202280" y="787390"/>
                    <a:pt x="258108" y="754598"/>
                  </a:cubicBezTo>
                  <a:cubicBezTo>
                    <a:pt x="313936" y="721806"/>
                    <a:pt x="340703" y="674135"/>
                    <a:pt x="366813" y="626710"/>
                  </a:cubicBezTo>
                  <a:cubicBezTo>
                    <a:pt x="392923" y="579285"/>
                    <a:pt x="438340" y="528252"/>
                    <a:pt x="414771" y="470047"/>
                  </a:cubicBezTo>
                  <a:cubicBezTo>
                    <a:pt x="391202" y="411842"/>
                    <a:pt x="272577" y="332854"/>
                    <a:pt x="225398" y="277477"/>
                  </a:cubicBezTo>
                  <a:cubicBezTo>
                    <a:pt x="178219" y="222100"/>
                    <a:pt x="141697" y="176560"/>
                    <a:pt x="131695" y="137784"/>
                  </a:cubicBezTo>
                  <a:cubicBezTo>
                    <a:pt x="121694" y="99008"/>
                    <a:pt x="106241" y="63469"/>
                    <a:pt x="165389" y="44819"/>
                  </a:cubicBezTo>
                  <a:cubicBezTo>
                    <a:pt x="224537" y="26169"/>
                    <a:pt x="388127" y="17110"/>
                    <a:pt x="494701" y="9650"/>
                  </a:cubicBezTo>
                  <a:cubicBezTo>
                    <a:pt x="601275" y="2190"/>
                    <a:pt x="720104" y="591"/>
                    <a:pt x="788844" y="5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Freeform 287"/>
            <p:cNvSpPr/>
            <p:nvPr/>
          </p:nvSpPr>
          <p:spPr>
            <a:xfrm>
              <a:off x="6531634" y="4958679"/>
              <a:ext cx="666778" cy="876367"/>
            </a:xfrm>
            <a:custGeom>
              <a:avLst/>
              <a:gdLst>
                <a:gd name="connsiteX0" fmla="*/ 3449 w 666778"/>
                <a:gd name="connsiteY0" fmla="*/ 70521 h 876367"/>
                <a:gd name="connsiteX1" fmla="*/ 13040 w 666778"/>
                <a:gd name="connsiteY1" fmla="*/ 182423 h 876367"/>
                <a:gd name="connsiteX2" fmla="*/ 41815 w 666778"/>
                <a:gd name="connsiteY2" fmla="*/ 233578 h 876367"/>
                <a:gd name="connsiteX3" fmla="*/ 89773 w 666778"/>
                <a:gd name="connsiteY3" fmla="*/ 284734 h 876367"/>
                <a:gd name="connsiteX4" fmla="*/ 147323 w 666778"/>
                <a:gd name="connsiteY4" fmla="*/ 355072 h 876367"/>
                <a:gd name="connsiteX5" fmla="*/ 240042 w 666778"/>
                <a:gd name="connsiteY5" fmla="*/ 441397 h 876367"/>
                <a:gd name="connsiteX6" fmla="*/ 345549 w 666778"/>
                <a:gd name="connsiteY6" fmla="*/ 498946 h 876367"/>
                <a:gd name="connsiteX7" fmla="*/ 438268 w 666778"/>
                <a:gd name="connsiteY7" fmla="*/ 610848 h 876367"/>
                <a:gd name="connsiteX8" fmla="*/ 470240 w 666778"/>
                <a:gd name="connsiteY8" fmla="*/ 681187 h 876367"/>
                <a:gd name="connsiteX9" fmla="*/ 447860 w 666778"/>
                <a:gd name="connsiteY9" fmla="*/ 777103 h 876367"/>
                <a:gd name="connsiteX10" fmla="*/ 406296 w 666778"/>
                <a:gd name="connsiteY10" fmla="*/ 841047 h 876367"/>
                <a:gd name="connsiteX11" fmla="*/ 399902 w 666778"/>
                <a:gd name="connsiteY11" fmla="*/ 876216 h 876367"/>
                <a:gd name="connsiteX12" fmla="*/ 460649 w 666778"/>
                <a:gd name="connsiteY12" fmla="*/ 828258 h 876367"/>
                <a:gd name="connsiteX13" fmla="*/ 566156 w 666778"/>
                <a:gd name="connsiteY13" fmla="*/ 783497 h 876367"/>
                <a:gd name="connsiteX14" fmla="*/ 665269 w 666778"/>
                <a:gd name="connsiteY14" fmla="*/ 610848 h 876367"/>
                <a:gd name="connsiteX15" fmla="*/ 486226 w 666778"/>
                <a:gd name="connsiteY15" fmla="*/ 313508 h 876367"/>
                <a:gd name="connsiteX16" fmla="*/ 70590 w 666778"/>
                <a:gd name="connsiteY16" fmla="*/ 12971 h 876367"/>
                <a:gd name="connsiteX17" fmla="*/ 3449 w 666778"/>
                <a:gd name="connsiteY17" fmla="*/ 70521 h 876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66778" h="876367">
                  <a:moveTo>
                    <a:pt x="3449" y="70521"/>
                  </a:moveTo>
                  <a:cubicBezTo>
                    <a:pt x="-6143" y="98763"/>
                    <a:pt x="6646" y="155247"/>
                    <a:pt x="13040" y="182423"/>
                  </a:cubicBezTo>
                  <a:cubicBezTo>
                    <a:pt x="19434" y="209599"/>
                    <a:pt x="29026" y="216526"/>
                    <a:pt x="41815" y="233578"/>
                  </a:cubicBezTo>
                  <a:cubicBezTo>
                    <a:pt x="54604" y="250630"/>
                    <a:pt x="72188" y="264485"/>
                    <a:pt x="89773" y="284734"/>
                  </a:cubicBezTo>
                  <a:cubicBezTo>
                    <a:pt x="107358" y="304983"/>
                    <a:pt x="122278" y="328962"/>
                    <a:pt x="147323" y="355072"/>
                  </a:cubicBezTo>
                  <a:cubicBezTo>
                    <a:pt x="172368" y="381182"/>
                    <a:pt x="207004" y="417418"/>
                    <a:pt x="240042" y="441397"/>
                  </a:cubicBezTo>
                  <a:cubicBezTo>
                    <a:pt x="273080" y="465376"/>
                    <a:pt x="312511" y="470704"/>
                    <a:pt x="345549" y="498946"/>
                  </a:cubicBezTo>
                  <a:cubicBezTo>
                    <a:pt x="378587" y="527188"/>
                    <a:pt x="417486" y="580475"/>
                    <a:pt x="438268" y="610848"/>
                  </a:cubicBezTo>
                  <a:cubicBezTo>
                    <a:pt x="459050" y="641222"/>
                    <a:pt x="468641" y="653478"/>
                    <a:pt x="470240" y="681187"/>
                  </a:cubicBezTo>
                  <a:cubicBezTo>
                    <a:pt x="471839" y="708896"/>
                    <a:pt x="458517" y="750460"/>
                    <a:pt x="447860" y="777103"/>
                  </a:cubicBezTo>
                  <a:cubicBezTo>
                    <a:pt x="437203" y="803746"/>
                    <a:pt x="414289" y="824528"/>
                    <a:pt x="406296" y="841047"/>
                  </a:cubicBezTo>
                  <a:cubicBezTo>
                    <a:pt x="398303" y="857566"/>
                    <a:pt x="390843" y="878348"/>
                    <a:pt x="399902" y="876216"/>
                  </a:cubicBezTo>
                  <a:cubicBezTo>
                    <a:pt x="408961" y="874085"/>
                    <a:pt x="432940" y="843711"/>
                    <a:pt x="460649" y="828258"/>
                  </a:cubicBezTo>
                  <a:cubicBezTo>
                    <a:pt x="488358" y="812805"/>
                    <a:pt x="532053" y="819732"/>
                    <a:pt x="566156" y="783497"/>
                  </a:cubicBezTo>
                  <a:cubicBezTo>
                    <a:pt x="600259" y="747262"/>
                    <a:pt x="678591" y="689180"/>
                    <a:pt x="665269" y="610848"/>
                  </a:cubicBezTo>
                  <a:cubicBezTo>
                    <a:pt x="651947" y="532516"/>
                    <a:pt x="585339" y="413154"/>
                    <a:pt x="486226" y="313508"/>
                  </a:cubicBezTo>
                  <a:cubicBezTo>
                    <a:pt x="387113" y="213862"/>
                    <a:pt x="149454" y="55067"/>
                    <a:pt x="70590" y="12971"/>
                  </a:cubicBezTo>
                  <a:cubicBezTo>
                    <a:pt x="-8274" y="-29125"/>
                    <a:pt x="13041" y="42279"/>
                    <a:pt x="3449" y="7052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40000"/>
                    <a:lumOff val="60000"/>
                  </a:schemeClr>
                </a:gs>
                <a:gs pos="75000">
                  <a:schemeClr val="accent1">
                    <a:lumMod val="7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Freeform 290"/>
            <p:cNvSpPr/>
            <p:nvPr/>
          </p:nvSpPr>
          <p:spPr>
            <a:xfrm>
              <a:off x="6268649" y="3708736"/>
              <a:ext cx="662996" cy="883130"/>
            </a:xfrm>
            <a:custGeom>
              <a:avLst/>
              <a:gdLst>
                <a:gd name="connsiteX0" fmla="*/ 611731 w 663048"/>
                <a:gd name="connsiteY0" fmla="*/ 150288 h 883130"/>
                <a:gd name="connsiteX1" fmla="*/ 525407 w 663048"/>
                <a:gd name="connsiteY1" fmla="*/ 137499 h 883130"/>
                <a:gd name="connsiteX2" fmla="*/ 464660 w 663048"/>
                <a:gd name="connsiteY2" fmla="*/ 92738 h 883130"/>
                <a:gd name="connsiteX3" fmla="*/ 403913 w 663048"/>
                <a:gd name="connsiteY3" fmla="*/ 89541 h 883130"/>
                <a:gd name="connsiteX4" fmla="*/ 355955 w 663048"/>
                <a:gd name="connsiteY4" fmla="*/ 63963 h 883130"/>
                <a:gd name="connsiteX5" fmla="*/ 301603 w 663048"/>
                <a:gd name="connsiteY5" fmla="*/ 22400 h 883130"/>
                <a:gd name="connsiteX6" fmla="*/ 228067 w 663048"/>
                <a:gd name="connsiteY6" fmla="*/ 19 h 883130"/>
                <a:gd name="connsiteX7" fmla="*/ 132151 w 663048"/>
                <a:gd name="connsiteY7" fmla="*/ 19202 h 883130"/>
                <a:gd name="connsiteX8" fmla="*/ 84193 w 663048"/>
                <a:gd name="connsiteY8" fmla="*/ 54372 h 883130"/>
                <a:gd name="connsiteX9" fmla="*/ 55418 w 663048"/>
                <a:gd name="connsiteY9" fmla="*/ 92738 h 883130"/>
                <a:gd name="connsiteX10" fmla="*/ 42629 w 663048"/>
                <a:gd name="connsiteY10" fmla="*/ 121513 h 883130"/>
                <a:gd name="connsiteX11" fmla="*/ 26643 w 663048"/>
                <a:gd name="connsiteY11" fmla="*/ 179063 h 883130"/>
                <a:gd name="connsiteX12" fmla="*/ 4263 w 663048"/>
                <a:gd name="connsiteY12" fmla="*/ 233415 h 883130"/>
                <a:gd name="connsiteX13" fmla="*/ 1066 w 663048"/>
                <a:gd name="connsiteY13" fmla="*/ 278176 h 883130"/>
                <a:gd name="connsiteX14" fmla="*/ 17052 w 663048"/>
                <a:gd name="connsiteY14" fmla="*/ 297359 h 883130"/>
                <a:gd name="connsiteX15" fmla="*/ 52221 w 663048"/>
                <a:gd name="connsiteY15" fmla="*/ 316542 h 883130"/>
                <a:gd name="connsiteX16" fmla="*/ 87390 w 663048"/>
                <a:gd name="connsiteY16" fmla="*/ 354909 h 883130"/>
                <a:gd name="connsiteX17" fmla="*/ 106573 w 663048"/>
                <a:gd name="connsiteY17" fmla="*/ 364500 h 883130"/>
                <a:gd name="connsiteX18" fmla="*/ 122559 w 663048"/>
                <a:gd name="connsiteY18" fmla="*/ 390078 h 883130"/>
                <a:gd name="connsiteX19" fmla="*/ 135348 w 663048"/>
                <a:gd name="connsiteY19" fmla="*/ 438036 h 883130"/>
                <a:gd name="connsiteX20" fmla="*/ 157729 w 663048"/>
                <a:gd name="connsiteY20" fmla="*/ 438036 h 883130"/>
                <a:gd name="connsiteX21" fmla="*/ 183306 w 663048"/>
                <a:gd name="connsiteY21" fmla="*/ 463614 h 883130"/>
                <a:gd name="connsiteX22" fmla="*/ 208884 w 663048"/>
                <a:gd name="connsiteY22" fmla="*/ 473205 h 883130"/>
                <a:gd name="connsiteX23" fmla="*/ 285617 w 663048"/>
                <a:gd name="connsiteY23" fmla="*/ 482797 h 883130"/>
                <a:gd name="connsiteX24" fmla="*/ 355955 w 663048"/>
                <a:gd name="connsiteY24" fmla="*/ 473205 h 883130"/>
                <a:gd name="connsiteX25" fmla="*/ 394322 w 663048"/>
                <a:gd name="connsiteY25" fmla="*/ 447628 h 883130"/>
                <a:gd name="connsiteX26" fmla="*/ 423096 w 663048"/>
                <a:gd name="connsiteY26" fmla="*/ 434839 h 883130"/>
                <a:gd name="connsiteX27" fmla="*/ 483843 w 663048"/>
                <a:gd name="connsiteY27" fmla="*/ 457219 h 883130"/>
                <a:gd name="connsiteX28" fmla="*/ 480646 w 663048"/>
                <a:gd name="connsiteY28" fmla="*/ 489191 h 883130"/>
                <a:gd name="connsiteX29" fmla="*/ 416702 w 663048"/>
                <a:gd name="connsiteY29" fmla="*/ 501980 h 883130"/>
                <a:gd name="connsiteX30" fmla="*/ 410308 w 663048"/>
                <a:gd name="connsiteY30" fmla="*/ 549938 h 883130"/>
                <a:gd name="connsiteX31" fmla="*/ 391124 w 663048"/>
                <a:gd name="connsiteY31" fmla="*/ 597896 h 883130"/>
                <a:gd name="connsiteX32" fmla="*/ 400716 w 663048"/>
                <a:gd name="connsiteY32" fmla="*/ 668235 h 883130"/>
                <a:gd name="connsiteX33" fmla="*/ 403913 w 663048"/>
                <a:gd name="connsiteY33" fmla="*/ 722587 h 883130"/>
                <a:gd name="connsiteX34" fmla="*/ 407110 w 663048"/>
                <a:gd name="connsiteY34" fmla="*/ 776940 h 883130"/>
                <a:gd name="connsiteX35" fmla="*/ 410308 w 663048"/>
                <a:gd name="connsiteY35" fmla="*/ 882447 h 883130"/>
                <a:gd name="connsiteX36" fmla="*/ 602140 w 663048"/>
                <a:gd name="connsiteY36" fmla="*/ 818503 h 883130"/>
                <a:gd name="connsiteX37" fmla="*/ 614929 w 663048"/>
                <a:gd name="connsiteY37" fmla="*/ 741770 h 883130"/>
                <a:gd name="connsiteX38" fmla="*/ 662887 w 663048"/>
                <a:gd name="connsiteY38" fmla="*/ 776940 h 883130"/>
                <a:gd name="connsiteX39" fmla="*/ 611731 w 663048"/>
                <a:gd name="connsiteY39" fmla="*/ 150288 h 883130"/>
                <a:gd name="connsiteX0" fmla="*/ 611731 w 662996"/>
                <a:gd name="connsiteY0" fmla="*/ 150288 h 883130"/>
                <a:gd name="connsiteX1" fmla="*/ 525407 w 662996"/>
                <a:gd name="connsiteY1" fmla="*/ 137499 h 883130"/>
                <a:gd name="connsiteX2" fmla="*/ 464660 w 662996"/>
                <a:gd name="connsiteY2" fmla="*/ 92738 h 883130"/>
                <a:gd name="connsiteX3" fmla="*/ 403913 w 662996"/>
                <a:gd name="connsiteY3" fmla="*/ 89541 h 883130"/>
                <a:gd name="connsiteX4" fmla="*/ 355955 w 662996"/>
                <a:gd name="connsiteY4" fmla="*/ 63963 h 883130"/>
                <a:gd name="connsiteX5" fmla="*/ 301603 w 662996"/>
                <a:gd name="connsiteY5" fmla="*/ 22400 h 883130"/>
                <a:gd name="connsiteX6" fmla="*/ 228067 w 662996"/>
                <a:gd name="connsiteY6" fmla="*/ 19 h 883130"/>
                <a:gd name="connsiteX7" fmla="*/ 132151 w 662996"/>
                <a:gd name="connsiteY7" fmla="*/ 19202 h 883130"/>
                <a:gd name="connsiteX8" fmla="*/ 84193 w 662996"/>
                <a:gd name="connsiteY8" fmla="*/ 54372 h 883130"/>
                <a:gd name="connsiteX9" fmla="*/ 55418 w 662996"/>
                <a:gd name="connsiteY9" fmla="*/ 92738 h 883130"/>
                <a:gd name="connsiteX10" fmla="*/ 42629 w 662996"/>
                <a:gd name="connsiteY10" fmla="*/ 121513 h 883130"/>
                <a:gd name="connsiteX11" fmla="*/ 26643 w 662996"/>
                <a:gd name="connsiteY11" fmla="*/ 179063 h 883130"/>
                <a:gd name="connsiteX12" fmla="*/ 4263 w 662996"/>
                <a:gd name="connsiteY12" fmla="*/ 233415 h 883130"/>
                <a:gd name="connsiteX13" fmla="*/ 1066 w 662996"/>
                <a:gd name="connsiteY13" fmla="*/ 278176 h 883130"/>
                <a:gd name="connsiteX14" fmla="*/ 17052 w 662996"/>
                <a:gd name="connsiteY14" fmla="*/ 297359 h 883130"/>
                <a:gd name="connsiteX15" fmla="*/ 52221 w 662996"/>
                <a:gd name="connsiteY15" fmla="*/ 316542 h 883130"/>
                <a:gd name="connsiteX16" fmla="*/ 87390 w 662996"/>
                <a:gd name="connsiteY16" fmla="*/ 354909 h 883130"/>
                <a:gd name="connsiteX17" fmla="*/ 106573 w 662996"/>
                <a:gd name="connsiteY17" fmla="*/ 364500 h 883130"/>
                <a:gd name="connsiteX18" fmla="*/ 122559 w 662996"/>
                <a:gd name="connsiteY18" fmla="*/ 390078 h 883130"/>
                <a:gd name="connsiteX19" fmla="*/ 135348 w 662996"/>
                <a:gd name="connsiteY19" fmla="*/ 438036 h 883130"/>
                <a:gd name="connsiteX20" fmla="*/ 157729 w 662996"/>
                <a:gd name="connsiteY20" fmla="*/ 438036 h 883130"/>
                <a:gd name="connsiteX21" fmla="*/ 183306 w 662996"/>
                <a:gd name="connsiteY21" fmla="*/ 463614 h 883130"/>
                <a:gd name="connsiteX22" fmla="*/ 208884 w 662996"/>
                <a:gd name="connsiteY22" fmla="*/ 473205 h 883130"/>
                <a:gd name="connsiteX23" fmla="*/ 285617 w 662996"/>
                <a:gd name="connsiteY23" fmla="*/ 482797 h 883130"/>
                <a:gd name="connsiteX24" fmla="*/ 355955 w 662996"/>
                <a:gd name="connsiteY24" fmla="*/ 473205 h 883130"/>
                <a:gd name="connsiteX25" fmla="*/ 394322 w 662996"/>
                <a:gd name="connsiteY25" fmla="*/ 447628 h 883130"/>
                <a:gd name="connsiteX26" fmla="*/ 423096 w 662996"/>
                <a:gd name="connsiteY26" fmla="*/ 434839 h 883130"/>
                <a:gd name="connsiteX27" fmla="*/ 483843 w 662996"/>
                <a:gd name="connsiteY27" fmla="*/ 457219 h 883130"/>
                <a:gd name="connsiteX28" fmla="*/ 480646 w 662996"/>
                <a:gd name="connsiteY28" fmla="*/ 489191 h 883130"/>
                <a:gd name="connsiteX29" fmla="*/ 416702 w 662996"/>
                <a:gd name="connsiteY29" fmla="*/ 501980 h 883130"/>
                <a:gd name="connsiteX30" fmla="*/ 410308 w 662996"/>
                <a:gd name="connsiteY30" fmla="*/ 549938 h 883130"/>
                <a:gd name="connsiteX31" fmla="*/ 391124 w 662996"/>
                <a:gd name="connsiteY31" fmla="*/ 597896 h 883130"/>
                <a:gd name="connsiteX32" fmla="*/ 400716 w 662996"/>
                <a:gd name="connsiteY32" fmla="*/ 668235 h 883130"/>
                <a:gd name="connsiteX33" fmla="*/ 403913 w 662996"/>
                <a:gd name="connsiteY33" fmla="*/ 722587 h 883130"/>
                <a:gd name="connsiteX34" fmla="*/ 407110 w 662996"/>
                <a:gd name="connsiteY34" fmla="*/ 776940 h 883130"/>
                <a:gd name="connsiteX35" fmla="*/ 410308 w 662996"/>
                <a:gd name="connsiteY35" fmla="*/ 882447 h 883130"/>
                <a:gd name="connsiteX36" fmla="*/ 602140 w 662996"/>
                <a:gd name="connsiteY36" fmla="*/ 818503 h 883130"/>
                <a:gd name="connsiteX37" fmla="*/ 614929 w 662996"/>
                <a:gd name="connsiteY37" fmla="*/ 741770 h 883130"/>
                <a:gd name="connsiteX38" fmla="*/ 662887 w 662996"/>
                <a:gd name="connsiteY38" fmla="*/ 776940 h 883130"/>
                <a:gd name="connsiteX39" fmla="*/ 611731 w 662996"/>
                <a:gd name="connsiteY39" fmla="*/ 150288 h 883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62996" h="883130">
                  <a:moveTo>
                    <a:pt x="611731" y="150288"/>
                  </a:moveTo>
                  <a:cubicBezTo>
                    <a:pt x="604804" y="123645"/>
                    <a:pt x="549919" y="147091"/>
                    <a:pt x="525407" y="137499"/>
                  </a:cubicBezTo>
                  <a:cubicBezTo>
                    <a:pt x="500895" y="127907"/>
                    <a:pt x="484909" y="100731"/>
                    <a:pt x="464660" y="92738"/>
                  </a:cubicBezTo>
                  <a:cubicBezTo>
                    <a:pt x="444411" y="84745"/>
                    <a:pt x="422030" y="94337"/>
                    <a:pt x="403913" y="89541"/>
                  </a:cubicBezTo>
                  <a:cubicBezTo>
                    <a:pt x="385796" y="84745"/>
                    <a:pt x="373007" y="75153"/>
                    <a:pt x="355955" y="63963"/>
                  </a:cubicBezTo>
                  <a:cubicBezTo>
                    <a:pt x="338903" y="52773"/>
                    <a:pt x="322918" y="33057"/>
                    <a:pt x="301603" y="22400"/>
                  </a:cubicBezTo>
                  <a:cubicBezTo>
                    <a:pt x="280288" y="11743"/>
                    <a:pt x="256309" y="552"/>
                    <a:pt x="228067" y="19"/>
                  </a:cubicBezTo>
                  <a:cubicBezTo>
                    <a:pt x="199825" y="-514"/>
                    <a:pt x="156130" y="10143"/>
                    <a:pt x="132151" y="19202"/>
                  </a:cubicBezTo>
                  <a:cubicBezTo>
                    <a:pt x="108172" y="28261"/>
                    <a:pt x="96982" y="42116"/>
                    <a:pt x="84193" y="54372"/>
                  </a:cubicBezTo>
                  <a:cubicBezTo>
                    <a:pt x="71404" y="66628"/>
                    <a:pt x="62345" y="81548"/>
                    <a:pt x="55418" y="92738"/>
                  </a:cubicBezTo>
                  <a:cubicBezTo>
                    <a:pt x="48491" y="103928"/>
                    <a:pt x="47425" y="107126"/>
                    <a:pt x="42629" y="121513"/>
                  </a:cubicBezTo>
                  <a:cubicBezTo>
                    <a:pt x="37833" y="135900"/>
                    <a:pt x="33037" y="160413"/>
                    <a:pt x="26643" y="179063"/>
                  </a:cubicBezTo>
                  <a:cubicBezTo>
                    <a:pt x="20249" y="197713"/>
                    <a:pt x="8526" y="216896"/>
                    <a:pt x="4263" y="233415"/>
                  </a:cubicBezTo>
                  <a:cubicBezTo>
                    <a:pt x="0" y="249934"/>
                    <a:pt x="-1066" y="267519"/>
                    <a:pt x="1066" y="278176"/>
                  </a:cubicBezTo>
                  <a:cubicBezTo>
                    <a:pt x="3197" y="288833"/>
                    <a:pt x="8526" y="290965"/>
                    <a:pt x="17052" y="297359"/>
                  </a:cubicBezTo>
                  <a:cubicBezTo>
                    <a:pt x="25578" y="303753"/>
                    <a:pt x="40498" y="306950"/>
                    <a:pt x="52221" y="316542"/>
                  </a:cubicBezTo>
                  <a:cubicBezTo>
                    <a:pt x="63944" y="326134"/>
                    <a:pt x="78331" y="346916"/>
                    <a:pt x="87390" y="354909"/>
                  </a:cubicBezTo>
                  <a:cubicBezTo>
                    <a:pt x="96449" y="362902"/>
                    <a:pt x="100712" y="358639"/>
                    <a:pt x="106573" y="364500"/>
                  </a:cubicBezTo>
                  <a:cubicBezTo>
                    <a:pt x="112434" y="370361"/>
                    <a:pt x="117763" y="377822"/>
                    <a:pt x="122559" y="390078"/>
                  </a:cubicBezTo>
                  <a:cubicBezTo>
                    <a:pt x="127355" y="402334"/>
                    <a:pt x="129486" y="430043"/>
                    <a:pt x="135348" y="438036"/>
                  </a:cubicBezTo>
                  <a:cubicBezTo>
                    <a:pt x="141210" y="446029"/>
                    <a:pt x="149736" y="433773"/>
                    <a:pt x="157729" y="438036"/>
                  </a:cubicBezTo>
                  <a:cubicBezTo>
                    <a:pt x="165722" y="442299"/>
                    <a:pt x="174780" y="457753"/>
                    <a:pt x="183306" y="463614"/>
                  </a:cubicBezTo>
                  <a:cubicBezTo>
                    <a:pt x="191832" y="469475"/>
                    <a:pt x="191832" y="470008"/>
                    <a:pt x="208884" y="473205"/>
                  </a:cubicBezTo>
                  <a:cubicBezTo>
                    <a:pt x="225936" y="476402"/>
                    <a:pt x="261105" y="482797"/>
                    <a:pt x="285617" y="482797"/>
                  </a:cubicBezTo>
                  <a:cubicBezTo>
                    <a:pt x="310129" y="482797"/>
                    <a:pt x="337838" y="479066"/>
                    <a:pt x="355955" y="473205"/>
                  </a:cubicBezTo>
                  <a:cubicBezTo>
                    <a:pt x="374072" y="467344"/>
                    <a:pt x="383132" y="454022"/>
                    <a:pt x="394322" y="447628"/>
                  </a:cubicBezTo>
                  <a:cubicBezTo>
                    <a:pt x="405512" y="441234"/>
                    <a:pt x="408176" y="433240"/>
                    <a:pt x="423096" y="434839"/>
                  </a:cubicBezTo>
                  <a:cubicBezTo>
                    <a:pt x="438016" y="436438"/>
                    <a:pt x="474251" y="448160"/>
                    <a:pt x="483843" y="457219"/>
                  </a:cubicBezTo>
                  <a:cubicBezTo>
                    <a:pt x="493435" y="466278"/>
                    <a:pt x="491836" y="481731"/>
                    <a:pt x="480646" y="489191"/>
                  </a:cubicBezTo>
                  <a:cubicBezTo>
                    <a:pt x="469456" y="496651"/>
                    <a:pt x="428425" y="491855"/>
                    <a:pt x="416702" y="501980"/>
                  </a:cubicBezTo>
                  <a:cubicBezTo>
                    <a:pt x="404979" y="512105"/>
                    <a:pt x="414571" y="533952"/>
                    <a:pt x="410308" y="549938"/>
                  </a:cubicBezTo>
                  <a:cubicBezTo>
                    <a:pt x="406045" y="565924"/>
                    <a:pt x="392723" y="578180"/>
                    <a:pt x="391124" y="597896"/>
                  </a:cubicBezTo>
                  <a:cubicBezTo>
                    <a:pt x="389525" y="617612"/>
                    <a:pt x="398585" y="647453"/>
                    <a:pt x="400716" y="668235"/>
                  </a:cubicBezTo>
                  <a:cubicBezTo>
                    <a:pt x="402847" y="689017"/>
                    <a:pt x="403913" y="722587"/>
                    <a:pt x="403913" y="722587"/>
                  </a:cubicBezTo>
                  <a:cubicBezTo>
                    <a:pt x="404979" y="740704"/>
                    <a:pt x="406044" y="750297"/>
                    <a:pt x="407110" y="776940"/>
                  </a:cubicBezTo>
                  <a:cubicBezTo>
                    <a:pt x="408176" y="803583"/>
                    <a:pt x="377803" y="875520"/>
                    <a:pt x="410308" y="882447"/>
                  </a:cubicBezTo>
                  <a:cubicBezTo>
                    <a:pt x="442813" y="889374"/>
                    <a:pt x="568037" y="841949"/>
                    <a:pt x="602140" y="818503"/>
                  </a:cubicBezTo>
                  <a:cubicBezTo>
                    <a:pt x="636243" y="795057"/>
                    <a:pt x="604804" y="748697"/>
                    <a:pt x="614929" y="741770"/>
                  </a:cubicBezTo>
                  <a:cubicBezTo>
                    <a:pt x="625054" y="734843"/>
                    <a:pt x="660223" y="870724"/>
                    <a:pt x="662887" y="776940"/>
                  </a:cubicBezTo>
                  <a:cubicBezTo>
                    <a:pt x="665551" y="683156"/>
                    <a:pt x="618658" y="176931"/>
                    <a:pt x="611731" y="15028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40000"/>
                    <a:lumOff val="60000"/>
                  </a:schemeClr>
                </a:gs>
                <a:gs pos="47000">
                  <a:schemeClr val="accent1">
                    <a:lumMod val="75000"/>
                  </a:schemeClr>
                </a:gs>
              </a:gsLst>
              <a:lin ang="81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Freeform 293"/>
            <p:cNvSpPr/>
            <p:nvPr/>
          </p:nvSpPr>
          <p:spPr>
            <a:xfrm>
              <a:off x="6380644" y="4146637"/>
              <a:ext cx="422556" cy="512007"/>
            </a:xfrm>
            <a:custGeom>
              <a:avLst/>
              <a:gdLst>
                <a:gd name="connsiteX0" fmla="*/ 160833 w 422556"/>
                <a:gd name="connsiteY0" fmla="*/ 135 h 512007"/>
                <a:gd name="connsiteX1" fmla="*/ 87297 w 422556"/>
                <a:gd name="connsiteY1" fmla="*/ 12924 h 512007"/>
                <a:gd name="connsiteX2" fmla="*/ 55325 w 422556"/>
                <a:gd name="connsiteY2" fmla="*/ 51290 h 512007"/>
                <a:gd name="connsiteX3" fmla="*/ 4170 w 422556"/>
                <a:gd name="connsiteY3" fmla="*/ 140812 h 512007"/>
                <a:gd name="connsiteX4" fmla="*/ 4170 w 422556"/>
                <a:gd name="connsiteY4" fmla="*/ 175981 h 512007"/>
                <a:gd name="connsiteX5" fmla="*/ 13762 w 422556"/>
                <a:gd name="connsiteY5" fmla="*/ 223939 h 512007"/>
                <a:gd name="connsiteX6" fmla="*/ 74508 w 422556"/>
                <a:gd name="connsiteY6" fmla="*/ 329447 h 512007"/>
                <a:gd name="connsiteX7" fmla="*/ 141650 w 422556"/>
                <a:gd name="connsiteY7" fmla="*/ 454138 h 512007"/>
                <a:gd name="connsiteX8" fmla="*/ 202397 w 422556"/>
                <a:gd name="connsiteY8" fmla="*/ 511687 h 512007"/>
                <a:gd name="connsiteX9" fmla="*/ 410215 w 422556"/>
                <a:gd name="connsiteY9" fmla="*/ 473321 h 512007"/>
                <a:gd name="connsiteX10" fmla="*/ 387834 w 422556"/>
                <a:gd name="connsiteY10" fmla="*/ 390194 h 512007"/>
                <a:gd name="connsiteX11" fmla="*/ 298313 w 422556"/>
                <a:gd name="connsiteY11" fmla="*/ 355025 h 512007"/>
                <a:gd name="connsiteX12" fmla="*/ 224777 w 422556"/>
                <a:gd name="connsiteY12" fmla="*/ 284686 h 512007"/>
                <a:gd name="connsiteX13" fmla="*/ 148044 w 422556"/>
                <a:gd name="connsiteY13" fmla="*/ 188770 h 512007"/>
                <a:gd name="connsiteX14" fmla="*/ 167227 w 422556"/>
                <a:gd name="connsiteY14" fmla="*/ 179178 h 512007"/>
                <a:gd name="connsiteX15" fmla="*/ 227974 w 422556"/>
                <a:gd name="connsiteY15" fmla="*/ 182376 h 512007"/>
                <a:gd name="connsiteX16" fmla="*/ 272735 w 422556"/>
                <a:gd name="connsiteY16" fmla="*/ 169587 h 512007"/>
                <a:gd name="connsiteX17" fmla="*/ 311101 w 422556"/>
                <a:gd name="connsiteY17" fmla="*/ 169587 h 512007"/>
                <a:gd name="connsiteX18" fmla="*/ 311101 w 422556"/>
                <a:gd name="connsiteY18" fmla="*/ 131220 h 512007"/>
                <a:gd name="connsiteX19" fmla="*/ 288721 w 422556"/>
                <a:gd name="connsiteY19" fmla="*/ 76868 h 512007"/>
                <a:gd name="connsiteX20" fmla="*/ 269538 w 422556"/>
                <a:gd name="connsiteY20" fmla="*/ 48093 h 512007"/>
                <a:gd name="connsiteX21" fmla="*/ 218383 w 422556"/>
                <a:gd name="connsiteY21" fmla="*/ 19318 h 512007"/>
                <a:gd name="connsiteX22" fmla="*/ 160833 w 422556"/>
                <a:gd name="connsiteY22" fmla="*/ 135 h 51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22556" h="512007">
                  <a:moveTo>
                    <a:pt x="160833" y="135"/>
                  </a:moveTo>
                  <a:cubicBezTo>
                    <a:pt x="138985" y="-931"/>
                    <a:pt x="104882" y="4398"/>
                    <a:pt x="87297" y="12924"/>
                  </a:cubicBezTo>
                  <a:cubicBezTo>
                    <a:pt x="69712" y="21450"/>
                    <a:pt x="69179" y="29975"/>
                    <a:pt x="55325" y="51290"/>
                  </a:cubicBezTo>
                  <a:cubicBezTo>
                    <a:pt x="41470" y="72605"/>
                    <a:pt x="12696" y="120030"/>
                    <a:pt x="4170" y="140812"/>
                  </a:cubicBezTo>
                  <a:cubicBezTo>
                    <a:pt x="-4356" y="161594"/>
                    <a:pt x="2571" y="162127"/>
                    <a:pt x="4170" y="175981"/>
                  </a:cubicBezTo>
                  <a:cubicBezTo>
                    <a:pt x="5769" y="189836"/>
                    <a:pt x="2039" y="198361"/>
                    <a:pt x="13762" y="223939"/>
                  </a:cubicBezTo>
                  <a:cubicBezTo>
                    <a:pt x="25485" y="249517"/>
                    <a:pt x="53193" y="291081"/>
                    <a:pt x="74508" y="329447"/>
                  </a:cubicBezTo>
                  <a:cubicBezTo>
                    <a:pt x="95823" y="367813"/>
                    <a:pt x="120335" y="423765"/>
                    <a:pt x="141650" y="454138"/>
                  </a:cubicBezTo>
                  <a:cubicBezTo>
                    <a:pt x="162965" y="484511"/>
                    <a:pt x="157636" y="508490"/>
                    <a:pt x="202397" y="511687"/>
                  </a:cubicBezTo>
                  <a:cubicBezTo>
                    <a:pt x="247158" y="514884"/>
                    <a:pt x="379309" y="493570"/>
                    <a:pt x="410215" y="473321"/>
                  </a:cubicBezTo>
                  <a:cubicBezTo>
                    <a:pt x="441121" y="453072"/>
                    <a:pt x="406484" y="409910"/>
                    <a:pt x="387834" y="390194"/>
                  </a:cubicBezTo>
                  <a:cubicBezTo>
                    <a:pt x="369184" y="370478"/>
                    <a:pt x="325489" y="372610"/>
                    <a:pt x="298313" y="355025"/>
                  </a:cubicBezTo>
                  <a:cubicBezTo>
                    <a:pt x="271137" y="337440"/>
                    <a:pt x="249822" y="312395"/>
                    <a:pt x="224777" y="284686"/>
                  </a:cubicBezTo>
                  <a:cubicBezTo>
                    <a:pt x="199732" y="256977"/>
                    <a:pt x="157636" y="206355"/>
                    <a:pt x="148044" y="188770"/>
                  </a:cubicBezTo>
                  <a:cubicBezTo>
                    <a:pt x="138452" y="171185"/>
                    <a:pt x="153905" y="180244"/>
                    <a:pt x="167227" y="179178"/>
                  </a:cubicBezTo>
                  <a:cubicBezTo>
                    <a:pt x="180549" y="178112"/>
                    <a:pt x="210389" y="183975"/>
                    <a:pt x="227974" y="182376"/>
                  </a:cubicBezTo>
                  <a:cubicBezTo>
                    <a:pt x="245559" y="180778"/>
                    <a:pt x="258881" y="171718"/>
                    <a:pt x="272735" y="169587"/>
                  </a:cubicBezTo>
                  <a:cubicBezTo>
                    <a:pt x="286589" y="167456"/>
                    <a:pt x="304707" y="175982"/>
                    <a:pt x="311101" y="169587"/>
                  </a:cubicBezTo>
                  <a:cubicBezTo>
                    <a:pt x="317495" y="163193"/>
                    <a:pt x="314831" y="146673"/>
                    <a:pt x="311101" y="131220"/>
                  </a:cubicBezTo>
                  <a:cubicBezTo>
                    <a:pt x="307371" y="115767"/>
                    <a:pt x="295648" y="90723"/>
                    <a:pt x="288721" y="76868"/>
                  </a:cubicBezTo>
                  <a:cubicBezTo>
                    <a:pt x="281794" y="63014"/>
                    <a:pt x="281261" y="57685"/>
                    <a:pt x="269538" y="48093"/>
                  </a:cubicBezTo>
                  <a:cubicBezTo>
                    <a:pt x="257815" y="38501"/>
                    <a:pt x="240763" y="27844"/>
                    <a:pt x="218383" y="19318"/>
                  </a:cubicBezTo>
                  <a:cubicBezTo>
                    <a:pt x="196003" y="10792"/>
                    <a:pt x="182681" y="1201"/>
                    <a:pt x="160833" y="13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40000"/>
                    <a:lumOff val="60000"/>
                  </a:schemeClr>
                </a:gs>
                <a:gs pos="54000">
                  <a:schemeClr val="accent1">
                    <a:lumMod val="7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Freeform 294"/>
            <p:cNvSpPr/>
            <p:nvPr/>
          </p:nvSpPr>
          <p:spPr>
            <a:xfrm>
              <a:off x="6883575" y="3812474"/>
              <a:ext cx="784897" cy="949441"/>
            </a:xfrm>
            <a:custGeom>
              <a:avLst/>
              <a:gdLst>
                <a:gd name="connsiteX0" fmla="*/ 195032 w 784897"/>
                <a:gd name="connsiteY0" fmla="*/ 16390 h 967239"/>
                <a:gd name="connsiteX1" fmla="*/ 262173 w 784897"/>
                <a:gd name="connsiteY1" fmla="*/ 35573 h 967239"/>
                <a:gd name="connsiteX2" fmla="*/ 310131 w 784897"/>
                <a:gd name="connsiteY2" fmla="*/ 61151 h 967239"/>
                <a:gd name="connsiteX3" fmla="*/ 322920 w 784897"/>
                <a:gd name="connsiteY3" fmla="*/ 77137 h 967239"/>
                <a:gd name="connsiteX4" fmla="*/ 370878 w 784897"/>
                <a:gd name="connsiteY4" fmla="*/ 105911 h 967239"/>
                <a:gd name="connsiteX5" fmla="*/ 409245 w 784897"/>
                <a:gd name="connsiteY5" fmla="*/ 144278 h 967239"/>
                <a:gd name="connsiteX6" fmla="*/ 469991 w 784897"/>
                <a:gd name="connsiteY6" fmla="*/ 221011 h 967239"/>
                <a:gd name="connsiteX7" fmla="*/ 514752 w 784897"/>
                <a:gd name="connsiteY7" fmla="*/ 259377 h 967239"/>
                <a:gd name="connsiteX8" fmla="*/ 569105 w 784897"/>
                <a:gd name="connsiteY8" fmla="*/ 291349 h 967239"/>
                <a:gd name="connsiteX9" fmla="*/ 629852 w 784897"/>
                <a:gd name="connsiteY9" fmla="*/ 380871 h 967239"/>
                <a:gd name="connsiteX10" fmla="*/ 642640 w 784897"/>
                <a:gd name="connsiteY10" fmla="*/ 441618 h 967239"/>
                <a:gd name="connsiteX11" fmla="*/ 658626 w 784897"/>
                <a:gd name="connsiteY11" fmla="*/ 492773 h 967239"/>
                <a:gd name="connsiteX12" fmla="*/ 732162 w 784897"/>
                <a:gd name="connsiteY12" fmla="*/ 614267 h 967239"/>
                <a:gd name="connsiteX13" fmla="*/ 764134 w 784897"/>
                <a:gd name="connsiteY13" fmla="*/ 732563 h 967239"/>
                <a:gd name="connsiteX14" fmla="*/ 783317 w 784897"/>
                <a:gd name="connsiteY14" fmla="*/ 812493 h 967239"/>
                <a:gd name="connsiteX15" fmla="*/ 722570 w 784897"/>
                <a:gd name="connsiteY15" fmla="*/ 937184 h 967239"/>
                <a:gd name="connsiteX16" fmla="*/ 441217 w 784897"/>
                <a:gd name="connsiteY16" fmla="*/ 962762 h 967239"/>
                <a:gd name="connsiteX17" fmla="*/ 230201 w 784897"/>
                <a:gd name="connsiteY17" fmla="*/ 866846 h 967239"/>
                <a:gd name="connsiteX18" fmla="*/ 137482 w 784897"/>
                <a:gd name="connsiteY18" fmla="*/ 774127 h 967239"/>
                <a:gd name="connsiteX19" fmla="*/ 95919 w 784897"/>
                <a:gd name="connsiteY19" fmla="*/ 729366 h 967239"/>
                <a:gd name="connsiteX20" fmla="*/ 3 w 784897"/>
                <a:gd name="connsiteY20" fmla="*/ 671816 h 967239"/>
                <a:gd name="connsiteX21" fmla="*/ 92722 w 784897"/>
                <a:gd name="connsiteY21" fmla="*/ 294546 h 967239"/>
                <a:gd name="connsiteX22" fmla="*/ 195032 w 784897"/>
                <a:gd name="connsiteY22" fmla="*/ 16390 h 967239"/>
                <a:gd name="connsiteX0" fmla="*/ 134285 w 784897"/>
                <a:gd name="connsiteY0" fmla="*/ 20972 h 949441"/>
                <a:gd name="connsiteX1" fmla="*/ 262173 w 784897"/>
                <a:gd name="connsiteY1" fmla="*/ 17775 h 949441"/>
                <a:gd name="connsiteX2" fmla="*/ 310131 w 784897"/>
                <a:gd name="connsiteY2" fmla="*/ 43353 h 949441"/>
                <a:gd name="connsiteX3" fmla="*/ 322920 w 784897"/>
                <a:gd name="connsiteY3" fmla="*/ 59339 h 949441"/>
                <a:gd name="connsiteX4" fmla="*/ 370878 w 784897"/>
                <a:gd name="connsiteY4" fmla="*/ 88113 h 949441"/>
                <a:gd name="connsiteX5" fmla="*/ 409245 w 784897"/>
                <a:gd name="connsiteY5" fmla="*/ 126480 h 949441"/>
                <a:gd name="connsiteX6" fmla="*/ 469991 w 784897"/>
                <a:gd name="connsiteY6" fmla="*/ 203213 h 949441"/>
                <a:gd name="connsiteX7" fmla="*/ 514752 w 784897"/>
                <a:gd name="connsiteY7" fmla="*/ 241579 h 949441"/>
                <a:gd name="connsiteX8" fmla="*/ 569105 w 784897"/>
                <a:gd name="connsiteY8" fmla="*/ 273551 h 949441"/>
                <a:gd name="connsiteX9" fmla="*/ 629852 w 784897"/>
                <a:gd name="connsiteY9" fmla="*/ 363073 h 949441"/>
                <a:gd name="connsiteX10" fmla="*/ 642640 w 784897"/>
                <a:gd name="connsiteY10" fmla="*/ 423820 h 949441"/>
                <a:gd name="connsiteX11" fmla="*/ 658626 w 784897"/>
                <a:gd name="connsiteY11" fmla="*/ 474975 h 949441"/>
                <a:gd name="connsiteX12" fmla="*/ 732162 w 784897"/>
                <a:gd name="connsiteY12" fmla="*/ 596469 h 949441"/>
                <a:gd name="connsiteX13" fmla="*/ 764134 w 784897"/>
                <a:gd name="connsiteY13" fmla="*/ 714765 h 949441"/>
                <a:gd name="connsiteX14" fmla="*/ 783317 w 784897"/>
                <a:gd name="connsiteY14" fmla="*/ 794695 h 949441"/>
                <a:gd name="connsiteX15" fmla="*/ 722570 w 784897"/>
                <a:gd name="connsiteY15" fmla="*/ 919386 h 949441"/>
                <a:gd name="connsiteX16" fmla="*/ 441217 w 784897"/>
                <a:gd name="connsiteY16" fmla="*/ 944964 h 949441"/>
                <a:gd name="connsiteX17" fmla="*/ 230201 w 784897"/>
                <a:gd name="connsiteY17" fmla="*/ 849048 h 949441"/>
                <a:gd name="connsiteX18" fmla="*/ 137482 w 784897"/>
                <a:gd name="connsiteY18" fmla="*/ 756329 h 949441"/>
                <a:gd name="connsiteX19" fmla="*/ 95919 w 784897"/>
                <a:gd name="connsiteY19" fmla="*/ 711568 h 949441"/>
                <a:gd name="connsiteX20" fmla="*/ 3 w 784897"/>
                <a:gd name="connsiteY20" fmla="*/ 654018 h 949441"/>
                <a:gd name="connsiteX21" fmla="*/ 92722 w 784897"/>
                <a:gd name="connsiteY21" fmla="*/ 276748 h 949441"/>
                <a:gd name="connsiteX22" fmla="*/ 134285 w 784897"/>
                <a:gd name="connsiteY22" fmla="*/ 20972 h 949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84897" h="949441">
                  <a:moveTo>
                    <a:pt x="134285" y="20972"/>
                  </a:moveTo>
                  <a:cubicBezTo>
                    <a:pt x="162527" y="-22190"/>
                    <a:pt x="232865" y="14045"/>
                    <a:pt x="262173" y="17775"/>
                  </a:cubicBezTo>
                  <a:cubicBezTo>
                    <a:pt x="291481" y="21505"/>
                    <a:pt x="300007" y="36426"/>
                    <a:pt x="310131" y="43353"/>
                  </a:cubicBezTo>
                  <a:cubicBezTo>
                    <a:pt x="320255" y="50280"/>
                    <a:pt x="312796" y="51879"/>
                    <a:pt x="322920" y="59339"/>
                  </a:cubicBezTo>
                  <a:cubicBezTo>
                    <a:pt x="333044" y="66799"/>
                    <a:pt x="356491" y="76923"/>
                    <a:pt x="370878" y="88113"/>
                  </a:cubicBezTo>
                  <a:cubicBezTo>
                    <a:pt x="385266" y="99303"/>
                    <a:pt x="392726" y="107297"/>
                    <a:pt x="409245" y="126480"/>
                  </a:cubicBezTo>
                  <a:cubicBezTo>
                    <a:pt x="425764" y="145663"/>
                    <a:pt x="452407" y="184030"/>
                    <a:pt x="469991" y="203213"/>
                  </a:cubicBezTo>
                  <a:cubicBezTo>
                    <a:pt x="487575" y="222396"/>
                    <a:pt x="498233" y="229856"/>
                    <a:pt x="514752" y="241579"/>
                  </a:cubicBezTo>
                  <a:cubicBezTo>
                    <a:pt x="531271" y="253302"/>
                    <a:pt x="549922" y="253302"/>
                    <a:pt x="569105" y="273551"/>
                  </a:cubicBezTo>
                  <a:cubicBezTo>
                    <a:pt x="588288" y="293800"/>
                    <a:pt x="617596" y="338028"/>
                    <a:pt x="629852" y="363073"/>
                  </a:cubicBezTo>
                  <a:cubicBezTo>
                    <a:pt x="642108" y="388118"/>
                    <a:pt x="637844" y="405170"/>
                    <a:pt x="642640" y="423820"/>
                  </a:cubicBezTo>
                  <a:cubicBezTo>
                    <a:pt x="647436" y="442470"/>
                    <a:pt x="643706" y="446200"/>
                    <a:pt x="658626" y="474975"/>
                  </a:cubicBezTo>
                  <a:cubicBezTo>
                    <a:pt x="673546" y="503750"/>
                    <a:pt x="714577" y="556504"/>
                    <a:pt x="732162" y="596469"/>
                  </a:cubicBezTo>
                  <a:cubicBezTo>
                    <a:pt x="749747" y="636434"/>
                    <a:pt x="755608" y="681727"/>
                    <a:pt x="764134" y="714765"/>
                  </a:cubicBezTo>
                  <a:cubicBezTo>
                    <a:pt x="772660" y="747803"/>
                    <a:pt x="790244" y="760592"/>
                    <a:pt x="783317" y="794695"/>
                  </a:cubicBezTo>
                  <a:cubicBezTo>
                    <a:pt x="776390" y="828798"/>
                    <a:pt x="779587" y="894341"/>
                    <a:pt x="722570" y="919386"/>
                  </a:cubicBezTo>
                  <a:cubicBezTo>
                    <a:pt x="665553" y="944431"/>
                    <a:pt x="523279" y="956687"/>
                    <a:pt x="441217" y="944964"/>
                  </a:cubicBezTo>
                  <a:cubicBezTo>
                    <a:pt x="359156" y="933241"/>
                    <a:pt x="280824" y="880487"/>
                    <a:pt x="230201" y="849048"/>
                  </a:cubicBezTo>
                  <a:cubicBezTo>
                    <a:pt x="179578" y="817609"/>
                    <a:pt x="159862" y="779242"/>
                    <a:pt x="137482" y="756329"/>
                  </a:cubicBezTo>
                  <a:cubicBezTo>
                    <a:pt x="115102" y="733416"/>
                    <a:pt x="118832" y="728620"/>
                    <a:pt x="95919" y="711568"/>
                  </a:cubicBezTo>
                  <a:cubicBezTo>
                    <a:pt x="73006" y="694516"/>
                    <a:pt x="536" y="726488"/>
                    <a:pt x="3" y="654018"/>
                  </a:cubicBezTo>
                  <a:cubicBezTo>
                    <a:pt x="-530" y="581548"/>
                    <a:pt x="70342" y="382256"/>
                    <a:pt x="92722" y="276748"/>
                  </a:cubicBezTo>
                  <a:cubicBezTo>
                    <a:pt x="115102" y="171240"/>
                    <a:pt x="106043" y="64134"/>
                    <a:pt x="134285" y="2097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40000"/>
                    <a:lumOff val="60000"/>
                  </a:schemeClr>
                </a:gs>
                <a:gs pos="79000">
                  <a:schemeClr val="accent1">
                    <a:lumMod val="75000"/>
                  </a:schemeClr>
                </a:gs>
              </a:gsLst>
              <a:lin ang="7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Freeform 303"/>
            <p:cNvSpPr/>
            <p:nvPr/>
          </p:nvSpPr>
          <p:spPr>
            <a:xfrm>
              <a:off x="6426359" y="4594358"/>
              <a:ext cx="1273071" cy="1173432"/>
            </a:xfrm>
            <a:custGeom>
              <a:avLst/>
              <a:gdLst>
                <a:gd name="connsiteX0" fmla="*/ 1246928 w 1273071"/>
                <a:gd name="connsiteY0" fmla="*/ 386884 h 1173432"/>
                <a:gd name="connsiteX1" fmla="*/ 1266111 w 1273071"/>
                <a:gd name="connsiteY1" fmla="*/ 281376 h 1173432"/>
                <a:gd name="connsiteX2" fmla="*/ 1272505 w 1273071"/>
                <a:gd name="connsiteY2" fmla="*/ 143897 h 1173432"/>
                <a:gd name="connsiteX3" fmla="*/ 1253322 w 1273071"/>
                <a:gd name="connsiteY3" fmla="*/ 22403 h 1173432"/>
                <a:gd name="connsiteX4" fmla="*/ 1170195 w 1273071"/>
                <a:gd name="connsiteY4" fmla="*/ 22 h 1173432"/>
                <a:gd name="connsiteX5" fmla="*/ 1013532 w 1273071"/>
                <a:gd name="connsiteY5" fmla="*/ 22403 h 1173432"/>
                <a:gd name="connsiteX6" fmla="*/ 876052 w 1273071"/>
                <a:gd name="connsiteY6" fmla="*/ 67164 h 1173432"/>
                <a:gd name="connsiteX7" fmla="*/ 754558 w 1273071"/>
                <a:gd name="connsiteY7" fmla="*/ 76755 h 1173432"/>
                <a:gd name="connsiteX8" fmla="*/ 601093 w 1273071"/>
                <a:gd name="connsiteY8" fmla="*/ 70361 h 1173432"/>
                <a:gd name="connsiteX9" fmla="*/ 476402 w 1273071"/>
                <a:gd name="connsiteY9" fmla="*/ 79952 h 1173432"/>
                <a:gd name="connsiteX10" fmla="*/ 322936 w 1273071"/>
                <a:gd name="connsiteY10" fmla="*/ 102333 h 1173432"/>
                <a:gd name="connsiteX11" fmla="*/ 153484 w 1273071"/>
                <a:gd name="connsiteY11" fmla="*/ 143897 h 1173432"/>
                <a:gd name="connsiteX12" fmla="*/ 35188 w 1273071"/>
                <a:gd name="connsiteY12" fmla="*/ 201446 h 1173432"/>
                <a:gd name="connsiteX13" fmla="*/ 19 w 1273071"/>
                <a:gd name="connsiteY13" fmla="*/ 255799 h 1173432"/>
                <a:gd name="connsiteX14" fmla="*/ 38385 w 1273071"/>
                <a:gd name="connsiteY14" fmla="*/ 390081 h 1173432"/>
                <a:gd name="connsiteX15" fmla="*/ 86343 w 1273071"/>
                <a:gd name="connsiteY15" fmla="*/ 418856 h 1173432"/>
                <a:gd name="connsiteX16" fmla="*/ 150287 w 1273071"/>
                <a:gd name="connsiteY16" fmla="*/ 489194 h 1173432"/>
                <a:gd name="connsiteX17" fmla="*/ 230217 w 1273071"/>
                <a:gd name="connsiteY17" fmla="*/ 549941 h 1173432"/>
                <a:gd name="connsiteX18" fmla="*/ 358105 w 1273071"/>
                <a:gd name="connsiteY18" fmla="*/ 674632 h 1173432"/>
                <a:gd name="connsiteX19" fmla="*/ 482796 w 1273071"/>
                <a:gd name="connsiteY19" fmla="*/ 757759 h 1173432"/>
                <a:gd name="connsiteX20" fmla="*/ 565924 w 1273071"/>
                <a:gd name="connsiteY20" fmla="*/ 853676 h 1173432"/>
                <a:gd name="connsiteX21" fmla="*/ 613882 w 1273071"/>
                <a:gd name="connsiteY21" fmla="*/ 952789 h 1173432"/>
                <a:gd name="connsiteX22" fmla="*/ 626670 w 1273071"/>
                <a:gd name="connsiteY22" fmla="*/ 1048705 h 1173432"/>
                <a:gd name="connsiteX23" fmla="*/ 617079 w 1273071"/>
                <a:gd name="connsiteY23" fmla="*/ 1128635 h 1173432"/>
                <a:gd name="connsiteX24" fmla="*/ 633065 w 1273071"/>
                <a:gd name="connsiteY24" fmla="*/ 1173396 h 1173432"/>
                <a:gd name="connsiteX25" fmla="*/ 735375 w 1273071"/>
                <a:gd name="connsiteY25" fmla="*/ 1135029 h 1173432"/>
                <a:gd name="connsiteX26" fmla="*/ 812108 w 1273071"/>
                <a:gd name="connsiteY26" fmla="*/ 1071085 h 1173432"/>
                <a:gd name="connsiteX27" fmla="*/ 863263 w 1273071"/>
                <a:gd name="connsiteY27" fmla="*/ 959183 h 1173432"/>
                <a:gd name="connsiteX28" fmla="*/ 908024 w 1273071"/>
                <a:gd name="connsiteY28" fmla="*/ 888845 h 1173432"/>
                <a:gd name="connsiteX29" fmla="*/ 844080 w 1273071"/>
                <a:gd name="connsiteY29" fmla="*/ 776943 h 1173432"/>
                <a:gd name="connsiteX30" fmla="*/ 732178 w 1273071"/>
                <a:gd name="connsiteY30" fmla="*/ 677829 h 1173432"/>
                <a:gd name="connsiteX31" fmla="*/ 642656 w 1273071"/>
                <a:gd name="connsiteY31" fmla="*/ 588308 h 1173432"/>
                <a:gd name="connsiteX32" fmla="*/ 546740 w 1273071"/>
                <a:gd name="connsiteY32" fmla="*/ 447631 h 1173432"/>
                <a:gd name="connsiteX33" fmla="*/ 482796 w 1273071"/>
                <a:gd name="connsiteY33" fmla="*/ 380490 h 1173432"/>
                <a:gd name="connsiteX34" fmla="*/ 565924 w 1273071"/>
                <a:gd name="connsiteY34" fmla="*/ 431645 h 1173432"/>
                <a:gd name="connsiteX35" fmla="*/ 706600 w 1273071"/>
                <a:gd name="connsiteY35" fmla="*/ 415659 h 1173432"/>
                <a:gd name="connsiteX36" fmla="*/ 834489 w 1273071"/>
                <a:gd name="connsiteY36" fmla="*/ 402870 h 1173432"/>
                <a:gd name="connsiteX37" fmla="*/ 1058293 w 1273071"/>
                <a:gd name="connsiteY37" fmla="*/ 406067 h 1173432"/>
                <a:gd name="connsiteX38" fmla="*/ 1246928 w 1273071"/>
                <a:gd name="connsiteY38" fmla="*/ 386884 h 117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73071" h="1173432">
                  <a:moveTo>
                    <a:pt x="1246928" y="386884"/>
                  </a:moveTo>
                  <a:cubicBezTo>
                    <a:pt x="1281564" y="366102"/>
                    <a:pt x="1261848" y="321874"/>
                    <a:pt x="1266111" y="281376"/>
                  </a:cubicBezTo>
                  <a:cubicBezTo>
                    <a:pt x="1270374" y="240878"/>
                    <a:pt x="1274636" y="187059"/>
                    <a:pt x="1272505" y="143897"/>
                  </a:cubicBezTo>
                  <a:cubicBezTo>
                    <a:pt x="1270374" y="100735"/>
                    <a:pt x="1270374" y="46382"/>
                    <a:pt x="1253322" y="22403"/>
                  </a:cubicBezTo>
                  <a:cubicBezTo>
                    <a:pt x="1236270" y="-1576"/>
                    <a:pt x="1210160" y="22"/>
                    <a:pt x="1170195" y="22"/>
                  </a:cubicBezTo>
                  <a:cubicBezTo>
                    <a:pt x="1130230" y="22"/>
                    <a:pt x="1062556" y="11213"/>
                    <a:pt x="1013532" y="22403"/>
                  </a:cubicBezTo>
                  <a:cubicBezTo>
                    <a:pt x="964508" y="33593"/>
                    <a:pt x="919214" y="58105"/>
                    <a:pt x="876052" y="67164"/>
                  </a:cubicBezTo>
                  <a:cubicBezTo>
                    <a:pt x="832890" y="76223"/>
                    <a:pt x="800384" y="76222"/>
                    <a:pt x="754558" y="76755"/>
                  </a:cubicBezTo>
                  <a:cubicBezTo>
                    <a:pt x="708732" y="77288"/>
                    <a:pt x="647452" y="69828"/>
                    <a:pt x="601093" y="70361"/>
                  </a:cubicBezTo>
                  <a:cubicBezTo>
                    <a:pt x="554734" y="70894"/>
                    <a:pt x="522761" y="74623"/>
                    <a:pt x="476402" y="79952"/>
                  </a:cubicBezTo>
                  <a:cubicBezTo>
                    <a:pt x="430043" y="85281"/>
                    <a:pt x="376756" y="91676"/>
                    <a:pt x="322936" y="102333"/>
                  </a:cubicBezTo>
                  <a:cubicBezTo>
                    <a:pt x="269116" y="112990"/>
                    <a:pt x="201442" y="127378"/>
                    <a:pt x="153484" y="143897"/>
                  </a:cubicBezTo>
                  <a:cubicBezTo>
                    <a:pt x="105526" y="160416"/>
                    <a:pt x="60766" y="182796"/>
                    <a:pt x="35188" y="201446"/>
                  </a:cubicBezTo>
                  <a:cubicBezTo>
                    <a:pt x="9610" y="220096"/>
                    <a:pt x="-514" y="224360"/>
                    <a:pt x="19" y="255799"/>
                  </a:cubicBezTo>
                  <a:cubicBezTo>
                    <a:pt x="552" y="287238"/>
                    <a:pt x="23998" y="362905"/>
                    <a:pt x="38385" y="390081"/>
                  </a:cubicBezTo>
                  <a:cubicBezTo>
                    <a:pt x="52772" y="417257"/>
                    <a:pt x="67693" y="402337"/>
                    <a:pt x="86343" y="418856"/>
                  </a:cubicBezTo>
                  <a:cubicBezTo>
                    <a:pt x="104993" y="435375"/>
                    <a:pt x="126308" y="467347"/>
                    <a:pt x="150287" y="489194"/>
                  </a:cubicBezTo>
                  <a:cubicBezTo>
                    <a:pt x="174266" y="511042"/>
                    <a:pt x="195581" y="519035"/>
                    <a:pt x="230217" y="549941"/>
                  </a:cubicBezTo>
                  <a:cubicBezTo>
                    <a:pt x="264853" y="580847"/>
                    <a:pt x="316008" y="639996"/>
                    <a:pt x="358105" y="674632"/>
                  </a:cubicBezTo>
                  <a:cubicBezTo>
                    <a:pt x="400201" y="709268"/>
                    <a:pt x="448159" y="727918"/>
                    <a:pt x="482796" y="757759"/>
                  </a:cubicBezTo>
                  <a:cubicBezTo>
                    <a:pt x="517432" y="787600"/>
                    <a:pt x="544076" y="821171"/>
                    <a:pt x="565924" y="853676"/>
                  </a:cubicBezTo>
                  <a:cubicBezTo>
                    <a:pt x="587772" y="886181"/>
                    <a:pt x="603758" y="920284"/>
                    <a:pt x="613882" y="952789"/>
                  </a:cubicBezTo>
                  <a:cubicBezTo>
                    <a:pt x="624006" y="985294"/>
                    <a:pt x="626137" y="1019397"/>
                    <a:pt x="626670" y="1048705"/>
                  </a:cubicBezTo>
                  <a:cubicBezTo>
                    <a:pt x="627203" y="1078013"/>
                    <a:pt x="616013" y="1107853"/>
                    <a:pt x="617079" y="1128635"/>
                  </a:cubicBezTo>
                  <a:cubicBezTo>
                    <a:pt x="618145" y="1149417"/>
                    <a:pt x="613349" y="1172330"/>
                    <a:pt x="633065" y="1173396"/>
                  </a:cubicBezTo>
                  <a:cubicBezTo>
                    <a:pt x="652781" y="1174462"/>
                    <a:pt x="705535" y="1152081"/>
                    <a:pt x="735375" y="1135029"/>
                  </a:cubicBezTo>
                  <a:cubicBezTo>
                    <a:pt x="765215" y="1117977"/>
                    <a:pt x="790793" y="1100393"/>
                    <a:pt x="812108" y="1071085"/>
                  </a:cubicBezTo>
                  <a:cubicBezTo>
                    <a:pt x="833423" y="1041777"/>
                    <a:pt x="847277" y="989556"/>
                    <a:pt x="863263" y="959183"/>
                  </a:cubicBezTo>
                  <a:cubicBezTo>
                    <a:pt x="879249" y="928810"/>
                    <a:pt x="911221" y="919218"/>
                    <a:pt x="908024" y="888845"/>
                  </a:cubicBezTo>
                  <a:cubicBezTo>
                    <a:pt x="904827" y="858472"/>
                    <a:pt x="873388" y="812112"/>
                    <a:pt x="844080" y="776943"/>
                  </a:cubicBezTo>
                  <a:cubicBezTo>
                    <a:pt x="814772" y="741774"/>
                    <a:pt x="765748" y="709268"/>
                    <a:pt x="732178" y="677829"/>
                  </a:cubicBezTo>
                  <a:cubicBezTo>
                    <a:pt x="698608" y="646390"/>
                    <a:pt x="673562" y="626674"/>
                    <a:pt x="642656" y="588308"/>
                  </a:cubicBezTo>
                  <a:cubicBezTo>
                    <a:pt x="611750" y="549942"/>
                    <a:pt x="573383" y="482267"/>
                    <a:pt x="546740" y="447631"/>
                  </a:cubicBezTo>
                  <a:cubicBezTo>
                    <a:pt x="520097" y="412995"/>
                    <a:pt x="479599" y="383154"/>
                    <a:pt x="482796" y="380490"/>
                  </a:cubicBezTo>
                  <a:cubicBezTo>
                    <a:pt x="485993" y="377826"/>
                    <a:pt x="528623" y="425784"/>
                    <a:pt x="565924" y="431645"/>
                  </a:cubicBezTo>
                  <a:cubicBezTo>
                    <a:pt x="603225" y="437506"/>
                    <a:pt x="706600" y="415659"/>
                    <a:pt x="706600" y="415659"/>
                  </a:cubicBezTo>
                  <a:cubicBezTo>
                    <a:pt x="751361" y="410863"/>
                    <a:pt x="775873" y="404469"/>
                    <a:pt x="834489" y="402870"/>
                  </a:cubicBezTo>
                  <a:cubicBezTo>
                    <a:pt x="893104" y="401271"/>
                    <a:pt x="996481" y="407133"/>
                    <a:pt x="1058293" y="406067"/>
                  </a:cubicBezTo>
                  <a:cubicBezTo>
                    <a:pt x="1120105" y="405001"/>
                    <a:pt x="1212292" y="407666"/>
                    <a:pt x="1246928" y="38688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40000"/>
                    <a:lumOff val="60000"/>
                  </a:schemeClr>
                </a:gs>
                <a:gs pos="34000">
                  <a:schemeClr val="accent1">
                    <a:lumMod val="75000"/>
                  </a:schemeClr>
                </a:gs>
              </a:gsLst>
              <a:lin ang="4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Freeform 304"/>
            <p:cNvSpPr/>
            <p:nvPr/>
          </p:nvSpPr>
          <p:spPr>
            <a:xfrm>
              <a:off x="6311864" y="3797396"/>
              <a:ext cx="846905" cy="1209992"/>
            </a:xfrm>
            <a:custGeom>
              <a:avLst/>
              <a:gdLst>
                <a:gd name="connsiteX0" fmla="*/ 683616 w 846905"/>
                <a:gd name="connsiteY0" fmla="*/ 881 h 1209992"/>
                <a:gd name="connsiteX1" fmla="*/ 613277 w 846905"/>
                <a:gd name="connsiteY1" fmla="*/ 23261 h 1209992"/>
                <a:gd name="connsiteX2" fmla="*/ 552530 w 846905"/>
                <a:gd name="connsiteY2" fmla="*/ 74417 h 1209992"/>
                <a:gd name="connsiteX3" fmla="*/ 510967 w 846905"/>
                <a:gd name="connsiteY3" fmla="*/ 154347 h 1209992"/>
                <a:gd name="connsiteX4" fmla="*/ 482192 w 846905"/>
                <a:gd name="connsiteY4" fmla="*/ 243868 h 1209992"/>
                <a:gd name="connsiteX5" fmla="*/ 488586 w 846905"/>
                <a:gd name="connsiteY5" fmla="*/ 358968 h 1209992"/>
                <a:gd name="connsiteX6" fmla="*/ 507770 w 846905"/>
                <a:gd name="connsiteY6" fmla="*/ 422912 h 1209992"/>
                <a:gd name="connsiteX7" fmla="*/ 450220 w 846905"/>
                <a:gd name="connsiteY7" fmla="*/ 538011 h 1209992"/>
                <a:gd name="connsiteX8" fmla="*/ 440628 w 846905"/>
                <a:gd name="connsiteY8" fmla="*/ 643519 h 1209992"/>
                <a:gd name="connsiteX9" fmla="*/ 411853 w 846905"/>
                <a:gd name="connsiteY9" fmla="*/ 688280 h 1209992"/>
                <a:gd name="connsiteX10" fmla="*/ 309543 w 846905"/>
                <a:gd name="connsiteY10" fmla="*/ 768210 h 1209992"/>
                <a:gd name="connsiteX11" fmla="*/ 200838 w 846905"/>
                <a:gd name="connsiteY11" fmla="*/ 838548 h 1209992"/>
                <a:gd name="connsiteX12" fmla="*/ 124105 w 846905"/>
                <a:gd name="connsiteY12" fmla="*/ 905689 h 1209992"/>
                <a:gd name="connsiteX13" fmla="*/ 88936 w 846905"/>
                <a:gd name="connsiteY13" fmla="*/ 940859 h 1209992"/>
                <a:gd name="connsiteX14" fmla="*/ 12203 w 846905"/>
                <a:gd name="connsiteY14" fmla="*/ 1020789 h 1209992"/>
                <a:gd name="connsiteX15" fmla="*/ 2612 w 846905"/>
                <a:gd name="connsiteY15" fmla="*/ 1139085 h 1209992"/>
                <a:gd name="connsiteX16" fmla="*/ 9006 w 846905"/>
                <a:gd name="connsiteY16" fmla="*/ 1193438 h 1209992"/>
                <a:gd name="connsiteX17" fmla="*/ 92133 w 846905"/>
                <a:gd name="connsiteY17" fmla="*/ 1209424 h 1209992"/>
                <a:gd name="connsiteX18" fmla="*/ 108119 w 846905"/>
                <a:gd name="connsiteY18" fmla="*/ 1177452 h 1209992"/>
                <a:gd name="connsiteX19" fmla="*/ 140091 w 846905"/>
                <a:gd name="connsiteY19" fmla="*/ 1123099 h 1209992"/>
                <a:gd name="connsiteX20" fmla="*/ 124105 w 846905"/>
                <a:gd name="connsiteY20" fmla="*/ 1078338 h 1209992"/>
                <a:gd name="connsiteX21" fmla="*/ 149683 w 846905"/>
                <a:gd name="connsiteY21" fmla="*/ 1014394 h 1209992"/>
                <a:gd name="connsiteX22" fmla="*/ 258388 w 846905"/>
                <a:gd name="connsiteY22" fmla="*/ 979225 h 1209992"/>
                <a:gd name="connsiteX23" fmla="*/ 373487 w 846905"/>
                <a:gd name="connsiteY23" fmla="*/ 947253 h 1209992"/>
                <a:gd name="connsiteX24" fmla="*/ 514164 w 846905"/>
                <a:gd name="connsiteY24" fmla="*/ 899295 h 1209992"/>
                <a:gd name="connsiteX25" fmla="*/ 578108 w 846905"/>
                <a:gd name="connsiteY25" fmla="*/ 809773 h 1209992"/>
                <a:gd name="connsiteX26" fmla="*/ 651644 w 846905"/>
                <a:gd name="connsiteY26" fmla="*/ 662702 h 1209992"/>
                <a:gd name="connsiteX27" fmla="*/ 709193 w 846905"/>
                <a:gd name="connsiteY27" fmla="*/ 550800 h 1209992"/>
                <a:gd name="connsiteX28" fmla="*/ 757151 w 846905"/>
                <a:gd name="connsiteY28" fmla="*/ 406926 h 1209992"/>
                <a:gd name="connsiteX29" fmla="*/ 795518 w 846905"/>
                <a:gd name="connsiteY29" fmla="*/ 243868 h 1209992"/>
                <a:gd name="connsiteX30" fmla="*/ 846673 w 846905"/>
                <a:gd name="connsiteY30" fmla="*/ 167135 h 1209992"/>
                <a:gd name="connsiteX31" fmla="*/ 811504 w 846905"/>
                <a:gd name="connsiteY31" fmla="*/ 36050 h 1209992"/>
                <a:gd name="connsiteX32" fmla="*/ 744363 w 846905"/>
                <a:gd name="connsiteY32" fmla="*/ 7275 h 1209992"/>
                <a:gd name="connsiteX33" fmla="*/ 683616 w 846905"/>
                <a:gd name="connsiteY33" fmla="*/ 881 h 1209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46905" h="1209992">
                  <a:moveTo>
                    <a:pt x="683616" y="881"/>
                  </a:moveTo>
                  <a:cubicBezTo>
                    <a:pt x="661768" y="3545"/>
                    <a:pt x="635125" y="11005"/>
                    <a:pt x="613277" y="23261"/>
                  </a:cubicBezTo>
                  <a:cubicBezTo>
                    <a:pt x="591429" y="35517"/>
                    <a:pt x="569582" y="52569"/>
                    <a:pt x="552530" y="74417"/>
                  </a:cubicBezTo>
                  <a:cubicBezTo>
                    <a:pt x="535478" y="96265"/>
                    <a:pt x="522690" y="126105"/>
                    <a:pt x="510967" y="154347"/>
                  </a:cubicBezTo>
                  <a:cubicBezTo>
                    <a:pt x="499244" y="182589"/>
                    <a:pt x="485922" y="209765"/>
                    <a:pt x="482192" y="243868"/>
                  </a:cubicBezTo>
                  <a:cubicBezTo>
                    <a:pt x="478462" y="277971"/>
                    <a:pt x="484323" y="329128"/>
                    <a:pt x="488586" y="358968"/>
                  </a:cubicBezTo>
                  <a:cubicBezTo>
                    <a:pt x="492849" y="388808"/>
                    <a:pt x="514164" y="393072"/>
                    <a:pt x="507770" y="422912"/>
                  </a:cubicBezTo>
                  <a:cubicBezTo>
                    <a:pt x="501376" y="452753"/>
                    <a:pt x="461410" y="501243"/>
                    <a:pt x="450220" y="538011"/>
                  </a:cubicBezTo>
                  <a:cubicBezTo>
                    <a:pt x="439030" y="574779"/>
                    <a:pt x="447022" y="618474"/>
                    <a:pt x="440628" y="643519"/>
                  </a:cubicBezTo>
                  <a:cubicBezTo>
                    <a:pt x="434233" y="668564"/>
                    <a:pt x="433701" y="667498"/>
                    <a:pt x="411853" y="688280"/>
                  </a:cubicBezTo>
                  <a:cubicBezTo>
                    <a:pt x="390005" y="709062"/>
                    <a:pt x="344712" y="743165"/>
                    <a:pt x="309543" y="768210"/>
                  </a:cubicBezTo>
                  <a:cubicBezTo>
                    <a:pt x="274374" y="793255"/>
                    <a:pt x="231744" y="815635"/>
                    <a:pt x="200838" y="838548"/>
                  </a:cubicBezTo>
                  <a:cubicBezTo>
                    <a:pt x="169932" y="861461"/>
                    <a:pt x="142755" y="888637"/>
                    <a:pt x="124105" y="905689"/>
                  </a:cubicBezTo>
                  <a:cubicBezTo>
                    <a:pt x="105455" y="922741"/>
                    <a:pt x="107586" y="921676"/>
                    <a:pt x="88936" y="940859"/>
                  </a:cubicBezTo>
                  <a:cubicBezTo>
                    <a:pt x="70286" y="960042"/>
                    <a:pt x="26590" y="987751"/>
                    <a:pt x="12203" y="1020789"/>
                  </a:cubicBezTo>
                  <a:cubicBezTo>
                    <a:pt x="-2184" y="1053827"/>
                    <a:pt x="3145" y="1110310"/>
                    <a:pt x="2612" y="1139085"/>
                  </a:cubicBezTo>
                  <a:cubicBezTo>
                    <a:pt x="2079" y="1167860"/>
                    <a:pt x="-5914" y="1181715"/>
                    <a:pt x="9006" y="1193438"/>
                  </a:cubicBezTo>
                  <a:cubicBezTo>
                    <a:pt x="23926" y="1205161"/>
                    <a:pt x="75614" y="1212088"/>
                    <a:pt x="92133" y="1209424"/>
                  </a:cubicBezTo>
                  <a:cubicBezTo>
                    <a:pt x="108652" y="1206760"/>
                    <a:pt x="100126" y="1191840"/>
                    <a:pt x="108119" y="1177452"/>
                  </a:cubicBezTo>
                  <a:cubicBezTo>
                    <a:pt x="116112" y="1163064"/>
                    <a:pt x="137427" y="1139618"/>
                    <a:pt x="140091" y="1123099"/>
                  </a:cubicBezTo>
                  <a:cubicBezTo>
                    <a:pt x="142755" y="1106580"/>
                    <a:pt x="122506" y="1096455"/>
                    <a:pt x="124105" y="1078338"/>
                  </a:cubicBezTo>
                  <a:cubicBezTo>
                    <a:pt x="125704" y="1060221"/>
                    <a:pt x="127303" y="1030913"/>
                    <a:pt x="149683" y="1014394"/>
                  </a:cubicBezTo>
                  <a:cubicBezTo>
                    <a:pt x="172063" y="997875"/>
                    <a:pt x="221087" y="990415"/>
                    <a:pt x="258388" y="979225"/>
                  </a:cubicBezTo>
                  <a:cubicBezTo>
                    <a:pt x="295689" y="968035"/>
                    <a:pt x="330858" y="960575"/>
                    <a:pt x="373487" y="947253"/>
                  </a:cubicBezTo>
                  <a:cubicBezTo>
                    <a:pt x="416116" y="933931"/>
                    <a:pt x="480061" y="922208"/>
                    <a:pt x="514164" y="899295"/>
                  </a:cubicBezTo>
                  <a:cubicBezTo>
                    <a:pt x="548267" y="876382"/>
                    <a:pt x="555195" y="849205"/>
                    <a:pt x="578108" y="809773"/>
                  </a:cubicBezTo>
                  <a:cubicBezTo>
                    <a:pt x="601021" y="770341"/>
                    <a:pt x="629797" y="705864"/>
                    <a:pt x="651644" y="662702"/>
                  </a:cubicBezTo>
                  <a:cubicBezTo>
                    <a:pt x="673491" y="619540"/>
                    <a:pt x="691609" y="593429"/>
                    <a:pt x="709193" y="550800"/>
                  </a:cubicBezTo>
                  <a:cubicBezTo>
                    <a:pt x="726778" y="508171"/>
                    <a:pt x="742764" y="458081"/>
                    <a:pt x="757151" y="406926"/>
                  </a:cubicBezTo>
                  <a:cubicBezTo>
                    <a:pt x="771538" y="355771"/>
                    <a:pt x="780598" y="283833"/>
                    <a:pt x="795518" y="243868"/>
                  </a:cubicBezTo>
                  <a:cubicBezTo>
                    <a:pt x="810438" y="203903"/>
                    <a:pt x="844009" y="201771"/>
                    <a:pt x="846673" y="167135"/>
                  </a:cubicBezTo>
                  <a:cubicBezTo>
                    <a:pt x="849337" y="132499"/>
                    <a:pt x="828556" y="62693"/>
                    <a:pt x="811504" y="36050"/>
                  </a:cubicBezTo>
                  <a:cubicBezTo>
                    <a:pt x="794452" y="9407"/>
                    <a:pt x="768342" y="12604"/>
                    <a:pt x="744363" y="7275"/>
                  </a:cubicBezTo>
                  <a:cubicBezTo>
                    <a:pt x="720384" y="1946"/>
                    <a:pt x="705464" y="-1783"/>
                    <a:pt x="683616" y="88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40000"/>
                    <a:lumOff val="60000"/>
                  </a:schemeClr>
                </a:gs>
                <a:gs pos="64000">
                  <a:schemeClr val="accent1">
                    <a:lumMod val="7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4" name="TextBox 283"/>
          <p:cNvSpPr txBox="1"/>
          <p:nvPr/>
        </p:nvSpPr>
        <p:spPr>
          <a:xfrm>
            <a:off x="6172200" y="1845075"/>
            <a:ext cx="470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6" name="TextBox 305"/>
          <p:cNvSpPr txBox="1"/>
          <p:nvPr/>
        </p:nvSpPr>
        <p:spPr>
          <a:xfrm>
            <a:off x="212286" y="3974068"/>
            <a:ext cx="9012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Recall prisoner’s dilemma examples (</a:t>
            </a:r>
            <a:r>
              <a:rPr lang="en-US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&gt; </a:t>
            </a:r>
            <a:r>
              <a:rPr lang="en-US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R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&gt; </a:t>
            </a:r>
            <a:r>
              <a:rPr lang="en-US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P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&gt; </a:t>
            </a:r>
            <a:r>
              <a:rPr lang="en-US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S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): </a:t>
            </a:r>
            <a:r>
              <a:rPr lang="en-US" dirty="0" smtClean="0">
                <a:solidFill>
                  <a:srgbClr val="00FFFF"/>
                </a:solidFill>
              </a:rPr>
              <a:t>Denim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is eventually </a:t>
            </a:r>
            <a:r>
              <a:rPr lang="en-US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prevalent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.</a:t>
            </a:r>
            <a:endParaRPr lang="en-US" b="1" i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52400" y="381000"/>
            <a:ext cx="9525000" cy="6248399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63500" dir="5400000" sx="105000" sy="105000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Quantitative reasoning</a:t>
            </a:r>
            <a:endParaRPr lang="en-US" sz="2400" dirty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52400" y="533400"/>
            <a:ext cx="9448800" cy="6553200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9" name="Group 288"/>
          <p:cNvGrpSpPr/>
          <p:nvPr/>
        </p:nvGrpSpPr>
        <p:grpSpPr>
          <a:xfrm>
            <a:off x="1011573" y="4701839"/>
            <a:ext cx="725962" cy="1213904"/>
            <a:chOff x="76200" y="609600"/>
            <a:chExt cx="1619008" cy="2707194"/>
          </a:xfrm>
        </p:grpSpPr>
        <p:pic>
          <p:nvPicPr>
            <p:cNvPr id="290" name="Picture 24" descr="C:\Users\dliao\Documents\My Notebook\Physics\Princeton PhD Candidate\PSOC 2010-04 Baltimore\EGTPrimitives\Flask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609600"/>
              <a:ext cx="1619008" cy="2707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2" name="Oval 291"/>
            <p:cNvSpPr/>
            <p:nvPr/>
          </p:nvSpPr>
          <p:spPr>
            <a:xfrm>
              <a:off x="486219" y="2612254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3" name="Oval 292"/>
            <p:cNvSpPr/>
            <p:nvPr/>
          </p:nvSpPr>
          <p:spPr>
            <a:xfrm>
              <a:off x="832112" y="2766623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6" name="Oval 295"/>
            <p:cNvSpPr/>
            <p:nvPr/>
          </p:nvSpPr>
          <p:spPr>
            <a:xfrm>
              <a:off x="977520" y="2387572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7" name="Oval 296"/>
            <p:cNvSpPr/>
            <p:nvPr/>
          </p:nvSpPr>
          <p:spPr>
            <a:xfrm>
              <a:off x="631147" y="2286000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8" name="Oval 297"/>
            <p:cNvSpPr/>
            <p:nvPr/>
          </p:nvSpPr>
          <p:spPr>
            <a:xfrm>
              <a:off x="655150" y="2088615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9" name="Oval 298"/>
            <p:cNvSpPr/>
            <p:nvPr/>
          </p:nvSpPr>
          <p:spPr>
            <a:xfrm>
              <a:off x="680653" y="2567466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0" name="Oval 299"/>
            <p:cNvSpPr/>
            <p:nvPr/>
          </p:nvSpPr>
          <p:spPr>
            <a:xfrm>
              <a:off x="970599" y="2115776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1" name="Oval 300"/>
            <p:cNvSpPr/>
            <p:nvPr/>
          </p:nvSpPr>
          <p:spPr>
            <a:xfrm>
              <a:off x="873952" y="2571000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2" name="Oval 301"/>
            <p:cNvSpPr/>
            <p:nvPr/>
          </p:nvSpPr>
          <p:spPr>
            <a:xfrm>
              <a:off x="1039965" y="2728081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3" name="Oval 302"/>
            <p:cNvSpPr/>
            <p:nvPr/>
          </p:nvSpPr>
          <p:spPr>
            <a:xfrm>
              <a:off x="486219" y="2415103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3" name="Oval 312"/>
            <p:cNvSpPr/>
            <p:nvPr/>
          </p:nvSpPr>
          <p:spPr>
            <a:xfrm>
              <a:off x="783405" y="2398829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4" name="Oval 313"/>
            <p:cNvSpPr/>
            <p:nvPr/>
          </p:nvSpPr>
          <p:spPr>
            <a:xfrm>
              <a:off x="1117743" y="2250405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5" name="Oval 314"/>
            <p:cNvSpPr/>
            <p:nvPr/>
          </p:nvSpPr>
          <p:spPr>
            <a:xfrm>
              <a:off x="483311" y="1999525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6" name="Oval 315"/>
            <p:cNvSpPr/>
            <p:nvPr/>
          </p:nvSpPr>
          <p:spPr>
            <a:xfrm>
              <a:off x="1108217" y="2535524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7" name="Oval 316"/>
            <p:cNvSpPr/>
            <p:nvPr/>
          </p:nvSpPr>
          <p:spPr>
            <a:xfrm>
              <a:off x="628164" y="2757538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8" name="Oval 317"/>
            <p:cNvSpPr/>
            <p:nvPr/>
          </p:nvSpPr>
          <p:spPr>
            <a:xfrm>
              <a:off x="451332" y="2188484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9" name="Oval 318"/>
            <p:cNvSpPr/>
            <p:nvPr/>
          </p:nvSpPr>
          <p:spPr>
            <a:xfrm>
              <a:off x="828478" y="1984907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0" name="Oval 319"/>
            <p:cNvSpPr/>
            <p:nvPr/>
          </p:nvSpPr>
          <p:spPr>
            <a:xfrm>
              <a:off x="804215" y="2193768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1" name="Oval 320"/>
            <p:cNvSpPr/>
            <p:nvPr/>
          </p:nvSpPr>
          <p:spPr>
            <a:xfrm>
              <a:off x="1120709" y="1972290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2" name="Oval 321"/>
            <p:cNvSpPr/>
            <p:nvPr/>
          </p:nvSpPr>
          <p:spPr>
            <a:xfrm>
              <a:off x="651055" y="1894014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3" name="Oval 322"/>
            <p:cNvSpPr/>
            <p:nvPr/>
          </p:nvSpPr>
          <p:spPr>
            <a:xfrm>
              <a:off x="450739" y="1813531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4" name="Oval 323"/>
            <p:cNvSpPr/>
            <p:nvPr/>
          </p:nvSpPr>
          <p:spPr>
            <a:xfrm>
              <a:off x="817211" y="1788626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5" name="Oval 324"/>
            <p:cNvSpPr/>
            <p:nvPr/>
          </p:nvSpPr>
          <p:spPr>
            <a:xfrm>
              <a:off x="1009341" y="1806415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988888" y="4724400"/>
            <a:ext cx="2100543" cy="1096550"/>
            <a:chOff x="5988888" y="4724400"/>
            <a:chExt cx="2100543" cy="1096550"/>
          </a:xfrm>
        </p:grpSpPr>
        <p:sp>
          <p:nvSpPr>
            <p:cNvPr id="9" name="Cloud Callout 8"/>
            <p:cNvSpPr/>
            <p:nvPr/>
          </p:nvSpPr>
          <p:spPr>
            <a:xfrm>
              <a:off x="6261796" y="4724400"/>
              <a:ext cx="1827635" cy="1096550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2742278 w 2233711"/>
                <a:gd name="connsiteY0" fmla="*/ 201457 h 1315426"/>
                <a:gd name="connsiteX1" fmla="*/ 2705738 w 2233711"/>
                <a:gd name="connsiteY1" fmla="*/ 237997 h 1315426"/>
                <a:gd name="connsiteX2" fmla="*/ 2669198 w 2233711"/>
                <a:gd name="connsiteY2" fmla="*/ 201457 h 1315426"/>
                <a:gd name="connsiteX3" fmla="*/ 2705738 w 2233711"/>
                <a:gd name="connsiteY3" fmla="*/ 164917 h 1315426"/>
                <a:gd name="connsiteX4" fmla="*/ 2742278 w 2233711"/>
                <a:gd name="connsiteY4" fmla="*/ 201457 h 1315426"/>
                <a:gd name="connsiteX0" fmla="*/ 2607227 w 2233711"/>
                <a:gd name="connsiteY0" fmla="*/ 250731 h 1315426"/>
                <a:gd name="connsiteX1" fmla="*/ 2534148 w 2233711"/>
                <a:gd name="connsiteY1" fmla="*/ 323810 h 1315426"/>
                <a:gd name="connsiteX2" fmla="*/ 2461069 w 2233711"/>
                <a:gd name="connsiteY2" fmla="*/ 250731 h 1315426"/>
                <a:gd name="connsiteX3" fmla="*/ 2534148 w 2233711"/>
                <a:gd name="connsiteY3" fmla="*/ 177652 h 1315426"/>
                <a:gd name="connsiteX4" fmla="*/ 2607227 w 2233711"/>
                <a:gd name="connsiteY4" fmla="*/ 250731 h 1315426"/>
                <a:gd name="connsiteX0" fmla="*/ 2401935 w 2233711"/>
                <a:gd name="connsiteY0" fmla="*/ 320174 h 1315426"/>
                <a:gd name="connsiteX1" fmla="*/ 2292316 w 2233711"/>
                <a:gd name="connsiteY1" fmla="*/ 429793 h 1315426"/>
                <a:gd name="connsiteX2" fmla="*/ 2182697 w 2233711"/>
                <a:gd name="connsiteY2" fmla="*/ 320174 h 1315426"/>
                <a:gd name="connsiteX3" fmla="*/ 2292316 w 2233711"/>
                <a:gd name="connsiteY3" fmla="*/ 210555 h 1315426"/>
                <a:gd name="connsiteX4" fmla="*/ 2401935 w 2233711"/>
                <a:gd name="connsiteY4" fmla="*/ 320174 h 1315426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53072"/>
                <a:gd name="connsiteY0" fmla="*/ 14229 h 43219"/>
                <a:gd name="connsiteX1" fmla="*/ 5659 w 53072"/>
                <a:gd name="connsiteY1" fmla="*/ 6766 h 43219"/>
                <a:gd name="connsiteX2" fmla="*/ 14041 w 53072"/>
                <a:gd name="connsiteY2" fmla="*/ 5061 h 43219"/>
                <a:gd name="connsiteX3" fmla="*/ 22492 w 53072"/>
                <a:gd name="connsiteY3" fmla="*/ 3291 h 43219"/>
                <a:gd name="connsiteX4" fmla="*/ 25785 w 53072"/>
                <a:gd name="connsiteY4" fmla="*/ 59 h 43219"/>
                <a:gd name="connsiteX5" fmla="*/ 29869 w 53072"/>
                <a:gd name="connsiteY5" fmla="*/ 2340 h 43219"/>
                <a:gd name="connsiteX6" fmla="*/ 35499 w 53072"/>
                <a:gd name="connsiteY6" fmla="*/ 549 h 43219"/>
                <a:gd name="connsiteX7" fmla="*/ 38354 w 53072"/>
                <a:gd name="connsiteY7" fmla="*/ 5435 h 43219"/>
                <a:gd name="connsiteX8" fmla="*/ 42018 w 53072"/>
                <a:gd name="connsiteY8" fmla="*/ 10177 h 43219"/>
                <a:gd name="connsiteX9" fmla="*/ 41854 w 53072"/>
                <a:gd name="connsiteY9" fmla="*/ 15319 h 43219"/>
                <a:gd name="connsiteX10" fmla="*/ 43052 w 53072"/>
                <a:gd name="connsiteY10" fmla="*/ 23181 h 43219"/>
                <a:gd name="connsiteX11" fmla="*/ 37440 w 53072"/>
                <a:gd name="connsiteY11" fmla="*/ 30063 h 43219"/>
                <a:gd name="connsiteX12" fmla="*/ 35431 w 53072"/>
                <a:gd name="connsiteY12" fmla="*/ 35960 h 43219"/>
                <a:gd name="connsiteX13" fmla="*/ 28591 w 53072"/>
                <a:gd name="connsiteY13" fmla="*/ 36674 h 43219"/>
                <a:gd name="connsiteX14" fmla="*/ 23703 w 53072"/>
                <a:gd name="connsiteY14" fmla="*/ 42965 h 43219"/>
                <a:gd name="connsiteX15" fmla="*/ 16516 w 53072"/>
                <a:gd name="connsiteY15" fmla="*/ 39125 h 43219"/>
                <a:gd name="connsiteX16" fmla="*/ 5840 w 53072"/>
                <a:gd name="connsiteY16" fmla="*/ 35331 h 43219"/>
                <a:gd name="connsiteX17" fmla="*/ 1146 w 53072"/>
                <a:gd name="connsiteY17" fmla="*/ 31109 h 43219"/>
                <a:gd name="connsiteX18" fmla="*/ 2149 w 53072"/>
                <a:gd name="connsiteY18" fmla="*/ 25410 h 43219"/>
                <a:gd name="connsiteX19" fmla="*/ 31 w 53072"/>
                <a:gd name="connsiteY19" fmla="*/ 19563 h 43219"/>
                <a:gd name="connsiteX20" fmla="*/ 3899 w 53072"/>
                <a:gd name="connsiteY20" fmla="*/ 14366 h 43219"/>
                <a:gd name="connsiteX21" fmla="*/ 3936 w 53072"/>
                <a:gd name="connsiteY21" fmla="*/ 14229 h 43219"/>
                <a:gd name="connsiteX0" fmla="*/ 2744139 w 2744139"/>
                <a:gd name="connsiteY0" fmla="*/ 197164 h 1316005"/>
                <a:gd name="connsiteX1" fmla="*/ 2707599 w 2744139"/>
                <a:gd name="connsiteY1" fmla="*/ 233704 h 1316005"/>
                <a:gd name="connsiteX2" fmla="*/ 2671059 w 2744139"/>
                <a:gd name="connsiteY2" fmla="*/ 197164 h 1316005"/>
                <a:gd name="connsiteX3" fmla="*/ 2707599 w 2744139"/>
                <a:gd name="connsiteY3" fmla="*/ 160624 h 1316005"/>
                <a:gd name="connsiteX4" fmla="*/ 2744139 w 2744139"/>
                <a:gd name="connsiteY4" fmla="*/ 197164 h 1316005"/>
                <a:gd name="connsiteX0" fmla="*/ 2609088 w 2744139"/>
                <a:gd name="connsiteY0" fmla="*/ 246438 h 1316005"/>
                <a:gd name="connsiteX1" fmla="*/ 2536009 w 2744139"/>
                <a:gd name="connsiteY1" fmla="*/ 319517 h 1316005"/>
                <a:gd name="connsiteX2" fmla="*/ 2462930 w 2744139"/>
                <a:gd name="connsiteY2" fmla="*/ 246438 h 1316005"/>
                <a:gd name="connsiteX3" fmla="*/ 2536009 w 2744139"/>
                <a:gd name="connsiteY3" fmla="*/ 149685 h 1316005"/>
                <a:gd name="connsiteX4" fmla="*/ 2609088 w 2744139"/>
                <a:gd name="connsiteY4" fmla="*/ 246438 h 1316005"/>
                <a:gd name="connsiteX0" fmla="*/ 2403796 w 2744139"/>
                <a:gd name="connsiteY0" fmla="*/ 315881 h 1316005"/>
                <a:gd name="connsiteX1" fmla="*/ 2294177 w 2744139"/>
                <a:gd name="connsiteY1" fmla="*/ 425500 h 1316005"/>
                <a:gd name="connsiteX2" fmla="*/ 2184558 w 2744139"/>
                <a:gd name="connsiteY2" fmla="*/ 315881 h 1316005"/>
                <a:gd name="connsiteX3" fmla="*/ 2294177 w 2744139"/>
                <a:gd name="connsiteY3" fmla="*/ 206262 h 1316005"/>
                <a:gd name="connsiteX4" fmla="*/ 2403796 w 2744139"/>
                <a:gd name="connsiteY4" fmla="*/ 315881 h 1316005"/>
                <a:gd name="connsiteX0" fmla="*/ 4729 w 53072"/>
                <a:gd name="connsiteY0" fmla="*/ 26036 h 43219"/>
                <a:gd name="connsiteX1" fmla="*/ 2196 w 53072"/>
                <a:gd name="connsiteY1" fmla="*/ 25239 h 43219"/>
                <a:gd name="connsiteX2" fmla="*/ 6964 w 53072"/>
                <a:gd name="connsiteY2" fmla="*/ 34758 h 43219"/>
                <a:gd name="connsiteX3" fmla="*/ 5856 w 53072"/>
                <a:gd name="connsiteY3" fmla="*/ 35139 h 43219"/>
                <a:gd name="connsiteX4" fmla="*/ 16514 w 53072"/>
                <a:gd name="connsiteY4" fmla="*/ 38949 h 43219"/>
                <a:gd name="connsiteX5" fmla="*/ 15846 w 53072"/>
                <a:gd name="connsiteY5" fmla="*/ 37209 h 43219"/>
                <a:gd name="connsiteX6" fmla="*/ 28863 w 53072"/>
                <a:gd name="connsiteY6" fmla="*/ 34610 h 43219"/>
                <a:gd name="connsiteX7" fmla="*/ 28596 w 53072"/>
                <a:gd name="connsiteY7" fmla="*/ 36519 h 43219"/>
                <a:gd name="connsiteX8" fmla="*/ 34165 w 53072"/>
                <a:gd name="connsiteY8" fmla="*/ 22813 h 43219"/>
                <a:gd name="connsiteX9" fmla="*/ 37416 w 53072"/>
                <a:gd name="connsiteY9" fmla="*/ 29949 h 43219"/>
                <a:gd name="connsiteX10" fmla="*/ 41834 w 53072"/>
                <a:gd name="connsiteY10" fmla="*/ 15213 h 43219"/>
                <a:gd name="connsiteX11" fmla="*/ 40386 w 53072"/>
                <a:gd name="connsiteY11" fmla="*/ 17889 h 43219"/>
                <a:gd name="connsiteX12" fmla="*/ 38360 w 53072"/>
                <a:gd name="connsiteY12" fmla="*/ 5285 h 43219"/>
                <a:gd name="connsiteX13" fmla="*/ 38436 w 53072"/>
                <a:gd name="connsiteY13" fmla="*/ 6549 h 43219"/>
                <a:gd name="connsiteX14" fmla="*/ 29114 w 53072"/>
                <a:gd name="connsiteY14" fmla="*/ 3811 h 43219"/>
                <a:gd name="connsiteX15" fmla="*/ 29856 w 53072"/>
                <a:gd name="connsiteY15" fmla="*/ 2199 h 43219"/>
                <a:gd name="connsiteX16" fmla="*/ 22177 w 53072"/>
                <a:gd name="connsiteY16" fmla="*/ 4579 h 43219"/>
                <a:gd name="connsiteX17" fmla="*/ 22536 w 53072"/>
                <a:gd name="connsiteY17" fmla="*/ 3189 h 43219"/>
                <a:gd name="connsiteX18" fmla="*/ 14036 w 53072"/>
                <a:gd name="connsiteY18" fmla="*/ 5051 h 43219"/>
                <a:gd name="connsiteX19" fmla="*/ 15336 w 53072"/>
                <a:gd name="connsiteY19" fmla="*/ 6399 h 43219"/>
                <a:gd name="connsiteX20" fmla="*/ 4163 w 53072"/>
                <a:gd name="connsiteY20" fmla="*/ 15648 h 43219"/>
                <a:gd name="connsiteX21" fmla="*/ 3936 w 53072"/>
                <a:gd name="connsiteY21" fmla="*/ 14229 h 43219"/>
                <a:gd name="connsiteX0" fmla="*/ 3936 w 53072"/>
                <a:gd name="connsiteY0" fmla="*/ 14229 h 43219"/>
                <a:gd name="connsiteX1" fmla="*/ 5659 w 53072"/>
                <a:gd name="connsiteY1" fmla="*/ 6766 h 43219"/>
                <a:gd name="connsiteX2" fmla="*/ 14041 w 53072"/>
                <a:gd name="connsiteY2" fmla="*/ 5061 h 43219"/>
                <a:gd name="connsiteX3" fmla="*/ 22492 w 53072"/>
                <a:gd name="connsiteY3" fmla="*/ 3291 h 43219"/>
                <a:gd name="connsiteX4" fmla="*/ 25785 w 53072"/>
                <a:gd name="connsiteY4" fmla="*/ 59 h 43219"/>
                <a:gd name="connsiteX5" fmla="*/ 29869 w 53072"/>
                <a:gd name="connsiteY5" fmla="*/ 2340 h 43219"/>
                <a:gd name="connsiteX6" fmla="*/ 35499 w 53072"/>
                <a:gd name="connsiteY6" fmla="*/ 549 h 43219"/>
                <a:gd name="connsiteX7" fmla="*/ 38354 w 53072"/>
                <a:gd name="connsiteY7" fmla="*/ 5435 h 43219"/>
                <a:gd name="connsiteX8" fmla="*/ 42018 w 53072"/>
                <a:gd name="connsiteY8" fmla="*/ 10177 h 43219"/>
                <a:gd name="connsiteX9" fmla="*/ 41854 w 53072"/>
                <a:gd name="connsiteY9" fmla="*/ 15319 h 43219"/>
                <a:gd name="connsiteX10" fmla="*/ 43052 w 53072"/>
                <a:gd name="connsiteY10" fmla="*/ 23181 h 43219"/>
                <a:gd name="connsiteX11" fmla="*/ 37440 w 53072"/>
                <a:gd name="connsiteY11" fmla="*/ 30063 h 43219"/>
                <a:gd name="connsiteX12" fmla="*/ 35431 w 53072"/>
                <a:gd name="connsiteY12" fmla="*/ 35960 h 43219"/>
                <a:gd name="connsiteX13" fmla="*/ 28591 w 53072"/>
                <a:gd name="connsiteY13" fmla="*/ 36674 h 43219"/>
                <a:gd name="connsiteX14" fmla="*/ 23703 w 53072"/>
                <a:gd name="connsiteY14" fmla="*/ 42965 h 43219"/>
                <a:gd name="connsiteX15" fmla="*/ 16516 w 53072"/>
                <a:gd name="connsiteY15" fmla="*/ 39125 h 43219"/>
                <a:gd name="connsiteX16" fmla="*/ 5840 w 53072"/>
                <a:gd name="connsiteY16" fmla="*/ 35331 h 43219"/>
                <a:gd name="connsiteX17" fmla="*/ 1146 w 53072"/>
                <a:gd name="connsiteY17" fmla="*/ 31109 h 43219"/>
                <a:gd name="connsiteX18" fmla="*/ 2149 w 53072"/>
                <a:gd name="connsiteY18" fmla="*/ 25410 h 43219"/>
                <a:gd name="connsiteX19" fmla="*/ 31 w 53072"/>
                <a:gd name="connsiteY19" fmla="*/ 19563 h 43219"/>
                <a:gd name="connsiteX20" fmla="*/ 3899 w 53072"/>
                <a:gd name="connsiteY20" fmla="*/ 14366 h 43219"/>
                <a:gd name="connsiteX21" fmla="*/ 3936 w 53072"/>
                <a:gd name="connsiteY21" fmla="*/ 14229 h 43219"/>
                <a:gd name="connsiteX0" fmla="*/ 2744139 w 2744139"/>
                <a:gd name="connsiteY0" fmla="*/ 197164 h 1316005"/>
                <a:gd name="connsiteX1" fmla="*/ 2707599 w 2744139"/>
                <a:gd name="connsiteY1" fmla="*/ 233704 h 1316005"/>
                <a:gd name="connsiteX2" fmla="*/ 2671059 w 2744139"/>
                <a:gd name="connsiteY2" fmla="*/ 197164 h 1316005"/>
                <a:gd name="connsiteX3" fmla="*/ 2707599 w 2744139"/>
                <a:gd name="connsiteY3" fmla="*/ 160624 h 1316005"/>
                <a:gd name="connsiteX4" fmla="*/ 2744139 w 2744139"/>
                <a:gd name="connsiteY4" fmla="*/ 197164 h 1316005"/>
                <a:gd name="connsiteX0" fmla="*/ 2609088 w 2744139"/>
                <a:gd name="connsiteY0" fmla="*/ 246438 h 1316005"/>
                <a:gd name="connsiteX1" fmla="*/ 2536009 w 2744139"/>
                <a:gd name="connsiteY1" fmla="*/ 292884 h 1316005"/>
                <a:gd name="connsiteX2" fmla="*/ 2462930 w 2744139"/>
                <a:gd name="connsiteY2" fmla="*/ 246438 h 1316005"/>
                <a:gd name="connsiteX3" fmla="*/ 2536009 w 2744139"/>
                <a:gd name="connsiteY3" fmla="*/ 149685 h 1316005"/>
                <a:gd name="connsiteX4" fmla="*/ 2609088 w 2744139"/>
                <a:gd name="connsiteY4" fmla="*/ 246438 h 1316005"/>
                <a:gd name="connsiteX0" fmla="*/ 2403796 w 2744139"/>
                <a:gd name="connsiteY0" fmla="*/ 315881 h 1316005"/>
                <a:gd name="connsiteX1" fmla="*/ 2294177 w 2744139"/>
                <a:gd name="connsiteY1" fmla="*/ 425500 h 1316005"/>
                <a:gd name="connsiteX2" fmla="*/ 2184558 w 2744139"/>
                <a:gd name="connsiteY2" fmla="*/ 315881 h 1316005"/>
                <a:gd name="connsiteX3" fmla="*/ 2294177 w 2744139"/>
                <a:gd name="connsiteY3" fmla="*/ 206262 h 1316005"/>
                <a:gd name="connsiteX4" fmla="*/ 2403796 w 2744139"/>
                <a:gd name="connsiteY4" fmla="*/ 315881 h 1316005"/>
                <a:gd name="connsiteX0" fmla="*/ 4729 w 53072"/>
                <a:gd name="connsiteY0" fmla="*/ 26036 h 43219"/>
                <a:gd name="connsiteX1" fmla="*/ 2196 w 53072"/>
                <a:gd name="connsiteY1" fmla="*/ 25239 h 43219"/>
                <a:gd name="connsiteX2" fmla="*/ 6964 w 53072"/>
                <a:gd name="connsiteY2" fmla="*/ 34758 h 43219"/>
                <a:gd name="connsiteX3" fmla="*/ 5856 w 53072"/>
                <a:gd name="connsiteY3" fmla="*/ 35139 h 43219"/>
                <a:gd name="connsiteX4" fmla="*/ 16514 w 53072"/>
                <a:gd name="connsiteY4" fmla="*/ 38949 h 43219"/>
                <a:gd name="connsiteX5" fmla="*/ 15846 w 53072"/>
                <a:gd name="connsiteY5" fmla="*/ 37209 h 43219"/>
                <a:gd name="connsiteX6" fmla="*/ 28863 w 53072"/>
                <a:gd name="connsiteY6" fmla="*/ 34610 h 43219"/>
                <a:gd name="connsiteX7" fmla="*/ 28596 w 53072"/>
                <a:gd name="connsiteY7" fmla="*/ 36519 h 43219"/>
                <a:gd name="connsiteX8" fmla="*/ 34165 w 53072"/>
                <a:gd name="connsiteY8" fmla="*/ 22813 h 43219"/>
                <a:gd name="connsiteX9" fmla="*/ 37416 w 53072"/>
                <a:gd name="connsiteY9" fmla="*/ 29949 h 43219"/>
                <a:gd name="connsiteX10" fmla="*/ 41834 w 53072"/>
                <a:gd name="connsiteY10" fmla="*/ 15213 h 43219"/>
                <a:gd name="connsiteX11" fmla="*/ 40386 w 53072"/>
                <a:gd name="connsiteY11" fmla="*/ 17889 h 43219"/>
                <a:gd name="connsiteX12" fmla="*/ 38360 w 53072"/>
                <a:gd name="connsiteY12" fmla="*/ 5285 h 43219"/>
                <a:gd name="connsiteX13" fmla="*/ 38436 w 53072"/>
                <a:gd name="connsiteY13" fmla="*/ 6549 h 43219"/>
                <a:gd name="connsiteX14" fmla="*/ 29114 w 53072"/>
                <a:gd name="connsiteY14" fmla="*/ 3811 h 43219"/>
                <a:gd name="connsiteX15" fmla="*/ 29856 w 53072"/>
                <a:gd name="connsiteY15" fmla="*/ 2199 h 43219"/>
                <a:gd name="connsiteX16" fmla="*/ 22177 w 53072"/>
                <a:gd name="connsiteY16" fmla="*/ 4579 h 43219"/>
                <a:gd name="connsiteX17" fmla="*/ 22536 w 53072"/>
                <a:gd name="connsiteY17" fmla="*/ 3189 h 43219"/>
                <a:gd name="connsiteX18" fmla="*/ 14036 w 53072"/>
                <a:gd name="connsiteY18" fmla="*/ 5051 h 43219"/>
                <a:gd name="connsiteX19" fmla="*/ 15336 w 53072"/>
                <a:gd name="connsiteY19" fmla="*/ 6399 h 43219"/>
                <a:gd name="connsiteX20" fmla="*/ 4163 w 53072"/>
                <a:gd name="connsiteY20" fmla="*/ 15648 h 43219"/>
                <a:gd name="connsiteX21" fmla="*/ 3936 w 53072"/>
                <a:gd name="connsiteY21" fmla="*/ 14229 h 43219"/>
                <a:gd name="connsiteX0" fmla="*/ 3936 w 53072"/>
                <a:gd name="connsiteY0" fmla="*/ 14229 h 43219"/>
                <a:gd name="connsiteX1" fmla="*/ 5659 w 53072"/>
                <a:gd name="connsiteY1" fmla="*/ 6766 h 43219"/>
                <a:gd name="connsiteX2" fmla="*/ 14041 w 53072"/>
                <a:gd name="connsiteY2" fmla="*/ 5061 h 43219"/>
                <a:gd name="connsiteX3" fmla="*/ 22492 w 53072"/>
                <a:gd name="connsiteY3" fmla="*/ 3291 h 43219"/>
                <a:gd name="connsiteX4" fmla="*/ 25785 w 53072"/>
                <a:gd name="connsiteY4" fmla="*/ 59 h 43219"/>
                <a:gd name="connsiteX5" fmla="*/ 29869 w 53072"/>
                <a:gd name="connsiteY5" fmla="*/ 2340 h 43219"/>
                <a:gd name="connsiteX6" fmla="*/ 35499 w 53072"/>
                <a:gd name="connsiteY6" fmla="*/ 549 h 43219"/>
                <a:gd name="connsiteX7" fmla="*/ 38354 w 53072"/>
                <a:gd name="connsiteY7" fmla="*/ 5435 h 43219"/>
                <a:gd name="connsiteX8" fmla="*/ 42018 w 53072"/>
                <a:gd name="connsiteY8" fmla="*/ 10177 h 43219"/>
                <a:gd name="connsiteX9" fmla="*/ 41854 w 53072"/>
                <a:gd name="connsiteY9" fmla="*/ 15319 h 43219"/>
                <a:gd name="connsiteX10" fmla="*/ 43052 w 53072"/>
                <a:gd name="connsiteY10" fmla="*/ 23181 h 43219"/>
                <a:gd name="connsiteX11" fmla="*/ 37440 w 53072"/>
                <a:gd name="connsiteY11" fmla="*/ 30063 h 43219"/>
                <a:gd name="connsiteX12" fmla="*/ 35431 w 53072"/>
                <a:gd name="connsiteY12" fmla="*/ 35960 h 43219"/>
                <a:gd name="connsiteX13" fmla="*/ 28591 w 53072"/>
                <a:gd name="connsiteY13" fmla="*/ 36674 h 43219"/>
                <a:gd name="connsiteX14" fmla="*/ 23703 w 53072"/>
                <a:gd name="connsiteY14" fmla="*/ 42965 h 43219"/>
                <a:gd name="connsiteX15" fmla="*/ 16516 w 53072"/>
                <a:gd name="connsiteY15" fmla="*/ 39125 h 43219"/>
                <a:gd name="connsiteX16" fmla="*/ 5840 w 53072"/>
                <a:gd name="connsiteY16" fmla="*/ 35331 h 43219"/>
                <a:gd name="connsiteX17" fmla="*/ 1146 w 53072"/>
                <a:gd name="connsiteY17" fmla="*/ 31109 h 43219"/>
                <a:gd name="connsiteX18" fmla="*/ 2149 w 53072"/>
                <a:gd name="connsiteY18" fmla="*/ 25410 h 43219"/>
                <a:gd name="connsiteX19" fmla="*/ 31 w 53072"/>
                <a:gd name="connsiteY19" fmla="*/ 19563 h 43219"/>
                <a:gd name="connsiteX20" fmla="*/ 3899 w 53072"/>
                <a:gd name="connsiteY20" fmla="*/ 14366 h 43219"/>
                <a:gd name="connsiteX21" fmla="*/ 3936 w 53072"/>
                <a:gd name="connsiteY21" fmla="*/ 14229 h 43219"/>
                <a:gd name="connsiteX0" fmla="*/ 2744139 w 2744139"/>
                <a:gd name="connsiteY0" fmla="*/ 197164 h 1316005"/>
                <a:gd name="connsiteX1" fmla="*/ 2707599 w 2744139"/>
                <a:gd name="connsiteY1" fmla="*/ 233704 h 1316005"/>
                <a:gd name="connsiteX2" fmla="*/ 2671059 w 2744139"/>
                <a:gd name="connsiteY2" fmla="*/ 197164 h 1316005"/>
                <a:gd name="connsiteX3" fmla="*/ 2707599 w 2744139"/>
                <a:gd name="connsiteY3" fmla="*/ 160624 h 1316005"/>
                <a:gd name="connsiteX4" fmla="*/ 2744139 w 2744139"/>
                <a:gd name="connsiteY4" fmla="*/ 197164 h 1316005"/>
                <a:gd name="connsiteX0" fmla="*/ 2617966 w 2744139"/>
                <a:gd name="connsiteY0" fmla="*/ 228683 h 1316005"/>
                <a:gd name="connsiteX1" fmla="*/ 2536009 w 2744139"/>
                <a:gd name="connsiteY1" fmla="*/ 292884 h 1316005"/>
                <a:gd name="connsiteX2" fmla="*/ 2462930 w 2744139"/>
                <a:gd name="connsiteY2" fmla="*/ 246438 h 1316005"/>
                <a:gd name="connsiteX3" fmla="*/ 2536009 w 2744139"/>
                <a:gd name="connsiteY3" fmla="*/ 149685 h 1316005"/>
                <a:gd name="connsiteX4" fmla="*/ 2617966 w 2744139"/>
                <a:gd name="connsiteY4" fmla="*/ 228683 h 1316005"/>
                <a:gd name="connsiteX0" fmla="*/ 2403796 w 2744139"/>
                <a:gd name="connsiteY0" fmla="*/ 315881 h 1316005"/>
                <a:gd name="connsiteX1" fmla="*/ 2294177 w 2744139"/>
                <a:gd name="connsiteY1" fmla="*/ 425500 h 1316005"/>
                <a:gd name="connsiteX2" fmla="*/ 2184558 w 2744139"/>
                <a:gd name="connsiteY2" fmla="*/ 315881 h 1316005"/>
                <a:gd name="connsiteX3" fmla="*/ 2294177 w 2744139"/>
                <a:gd name="connsiteY3" fmla="*/ 206262 h 1316005"/>
                <a:gd name="connsiteX4" fmla="*/ 2403796 w 2744139"/>
                <a:gd name="connsiteY4" fmla="*/ 315881 h 1316005"/>
                <a:gd name="connsiteX0" fmla="*/ 4729 w 53072"/>
                <a:gd name="connsiteY0" fmla="*/ 26036 h 43219"/>
                <a:gd name="connsiteX1" fmla="*/ 2196 w 53072"/>
                <a:gd name="connsiteY1" fmla="*/ 25239 h 43219"/>
                <a:gd name="connsiteX2" fmla="*/ 6964 w 53072"/>
                <a:gd name="connsiteY2" fmla="*/ 34758 h 43219"/>
                <a:gd name="connsiteX3" fmla="*/ 5856 w 53072"/>
                <a:gd name="connsiteY3" fmla="*/ 35139 h 43219"/>
                <a:gd name="connsiteX4" fmla="*/ 16514 w 53072"/>
                <a:gd name="connsiteY4" fmla="*/ 38949 h 43219"/>
                <a:gd name="connsiteX5" fmla="*/ 15846 w 53072"/>
                <a:gd name="connsiteY5" fmla="*/ 37209 h 43219"/>
                <a:gd name="connsiteX6" fmla="*/ 28863 w 53072"/>
                <a:gd name="connsiteY6" fmla="*/ 34610 h 43219"/>
                <a:gd name="connsiteX7" fmla="*/ 28596 w 53072"/>
                <a:gd name="connsiteY7" fmla="*/ 36519 h 43219"/>
                <a:gd name="connsiteX8" fmla="*/ 34165 w 53072"/>
                <a:gd name="connsiteY8" fmla="*/ 22813 h 43219"/>
                <a:gd name="connsiteX9" fmla="*/ 37416 w 53072"/>
                <a:gd name="connsiteY9" fmla="*/ 29949 h 43219"/>
                <a:gd name="connsiteX10" fmla="*/ 41834 w 53072"/>
                <a:gd name="connsiteY10" fmla="*/ 15213 h 43219"/>
                <a:gd name="connsiteX11" fmla="*/ 40386 w 53072"/>
                <a:gd name="connsiteY11" fmla="*/ 17889 h 43219"/>
                <a:gd name="connsiteX12" fmla="*/ 38360 w 53072"/>
                <a:gd name="connsiteY12" fmla="*/ 5285 h 43219"/>
                <a:gd name="connsiteX13" fmla="*/ 38436 w 53072"/>
                <a:gd name="connsiteY13" fmla="*/ 6549 h 43219"/>
                <a:gd name="connsiteX14" fmla="*/ 29114 w 53072"/>
                <a:gd name="connsiteY14" fmla="*/ 3811 h 43219"/>
                <a:gd name="connsiteX15" fmla="*/ 29856 w 53072"/>
                <a:gd name="connsiteY15" fmla="*/ 2199 h 43219"/>
                <a:gd name="connsiteX16" fmla="*/ 22177 w 53072"/>
                <a:gd name="connsiteY16" fmla="*/ 4579 h 43219"/>
                <a:gd name="connsiteX17" fmla="*/ 22536 w 53072"/>
                <a:gd name="connsiteY17" fmla="*/ 3189 h 43219"/>
                <a:gd name="connsiteX18" fmla="*/ 14036 w 53072"/>
                <a:gd name="connsiteY18" fmla="*/ 5051 h 43219"/>
                <a:gd name="connsiteX19" fmla="*/ 15336 w 53072"/>
                <a:gd name="connsiteY19" fmla="*/ 6399 h 43219"/>
                <a:gd name="connsiteX20" fmla="*/ 4163 w 53072"/>
                <a:gd name="connsiteY20" fmla="*/ 15648 h 43219"/>
                <a:gd name="connsiteX21" fmla="*/ 3936 w 53072"/>
                <a:gd name="connsiteY21" fmla="*/ 14229 h 43219"/>
                <a:gd name="connsiteX0" fmla="*/ 3936 w 53072"/>
                <a:gd name="connsiteY0" fmla="*/ 14229 h 43219"/>
                <a:gd name="connsiteX1" fmla="*/ 5659 w 53072"/>
                <a:gd name="connsiteY1" fmla="*/ 6766 h 43219"/>
                <a:gd name="connsiteX2" fmla="*/ 14041 w 53072"/>
                <a:gd name="connsiteY2" fmla="*/ 5061 h 43219"/>
                <a:gd name="connsiteX3" fmla="*/ 22492 w 53072"/>
                <a:gd name="connsiteY3" fmla="*/ 3291 h 43219"/>
                <a:gd name="connsiteX4" fmla="*/ 25785 w 53072"/>
                <a:gd name="connsiteY4" fmla="*/ 59 h 43219"/>
                <a:gd name="connsiteX5" fmla="*/ 29869 w 53072"/>
                <a:gd name="connsiteY5" fmla="*/ 2340 h 43219"/>
                <a:gd name="connsiteX6" fmla="*/ 35499 w 53072"/>
                <a:gd name="connsiteY6" fmla="*/ 549 h 43219"/>
                <a:gd name="connsiteX7" fmla="*/ 38354 w 53072"/>
                <a:gd name="connsiteY7" fmla="*/ 5435 h 43219"/>
                <a:gd name="connsiteX8" fmla="*/ 42018 w 53072"/>
                <a:gd name="connsiteY8" fmla="*/ 10177 h 43219"/>
                <a:gd name="connsiteX9" fmla="*/ 41854 w 53072"/>
                <a:gd name="connsiteY9" fmla="*/ 15319 h 43219"/>
                <a:gd name="connsiteX10" fmla="*/ 43052 w 53072"/>
                <a:gd name="connsiteY10" fmla="*/ 23181 h 43219"/>
                <a:gd name="connsiteX11" fmla="*/ 37440 w 53072"/>
                <a:gd name="connsiteY11" fmla="*/ 30063 h 43219"/>
                <a:gd name="connsiteX12" fmla="*/ 35431 w 53072"/>
                <a:gd name="connsiteY12" fmla="*/ 35960 h 43219"/>
                <a:gd name="connsiteX13" fmla="*/ 28591 w 53072"/>
                <a:gd name="connsiteY13" fmla="*/ 36674 h 43219"/>
                <a:gd name="connsiteX14" fmla="*/ 23703 w 53072"/>
                <a:gd name="connsiteY14" fmla="*/ 42965 h 43219"/>
                <a:gd name="connsiteX15" fmla="*/ 16516 w 53072"/>
                <a:gd name="connsiteY15" fmla="*/ 39125 h 43219"/>
                <a:gd name="connsiteX16" fmla="*/ 5840 w 53072"/>
                <a:gd name="connsiteY16" fmla="*/ 35331 h 43219"/>
                <a:gd name="connsiteX17" fmla="*/ 1146 w 53072"/>
                <a:gd name="connsiteY17" fmla="*/ 31109 h 43219"/>
                <a:gd name="connsiteX18" fmla="*/ 2149 w 53072"/>
                <a:gd name="connsiteY18" fmla="*/ 25410 h 43219"/>
                <a:gd name="connsiteX19" fmla="*/ 31 w 53072"/>
                <a:gd name="connsiteY19" fmla="*/ 19563 h 43219"/>
                <a:gd name="connsiteX20" fmla="*/ 3899 w 53072"/>
                <a:gd name="connsiteY20" fmla="*/ 14366 h 43219"/>
                <a:gd name="connsiteX21" fmla="*/ 3936 w 53072"/>
                <a:gd name="connsiteY21" fmla="*/ 14229 h 43219"/>
                <a:gd name="connsiteX0" fmla="*/ 2744139 w 2744139"/>
                <a:gd name="connsiteY0" fmla="*/ 197164 h 1316005"/>
                <a:gd name="connsiteX1" fmla="*/ 2707599 w 2744139"/>
                <a:gd name="connsiteY1" fmla="*/ 233704 h 1316005"/>
                <a:gd name="connsiteX2" fmla="*/ 2671059 w 2744139"/>
                <a:gd name="connsiteY2" fmla="*/ 197164 h 1316005"/>
                <a:gd name="connsiteX3" fmla="*/ 2707599 w 2744139"/>
                <a:gd name="connsiteY3" fmla="*/ 160624 h 1316005"/>
                <a:gd name="connsiteX4" fmla="*/ 2744139 w 2744139"/>
                <a:gd name="connsiteY4" fmla="*/ 197164 h 1316005"/>
                <a:gd name="connsiteX0" fmla="*/ 2617966 w 2744139"/>
                <a:gd name="connsiteY0" fmla="*/ 228683 h 1316005"/>
                <a:gd name="connsiteX1" fmla="*/ 2536009 w 2744139"/>
                <a:gd name="connsiteY1" fmla="*/ 292884 h 1316005"/>
                <a:gd name="connsiteX2" fmla="*/ 2454052 w 2744139"/>
                <a:gd name="connsiteY2" fmla="*/ 222764 h 1316005"/>
                <a:gd name="connsiteX3" fmla="*/ 2536009 w 2744139"/>
                <a:gd name="connsiteY3" fmla="*/ 149685 h 1316005"/>
                <a:gd name="connsiteX4" fmla="*/ 2617966 w 2744139"/>
                <a:gd name="connsiteY4" fmla="*/ 228683 h 1316005"/>
                <a:gd name="connsiteX0" fmla="*/ 2403796 w 2744139"/>
                <a:gd name="connsiteY0" fmla="*/ 315881 h 1316005"/>
                <a:gd name="connsiteX1" fmla="*/ 2294177 w 2744139"/>
                <a:gd name="connsiteY1" fmla="*/ 425500 h 1316005"/>
                <a:gd name="connsiteX2" fmla="*/ 2184558 w 2744139"/>
                <a:gd name="connsiteY2" fmla="*/ 315881 h 1316005"/>
                <a:gd name="connsiteX3" fmla="*/ 2294177 w 2744139"/>
                <a:gd name="connsiteY3" fmla="*/ 206262 h 1316005"/>
                <a:gd name="connsiteX4" fmla="*/ 2403796 w 2744139"/>
                <a:gd name="connsiteY4" fmla="*/ 315881 h 1316005"/>
                <a:gd name="connsiteX0" fmla="*/ 4729 w 53072"/>
                <a:gd name="connsiteY0" fmla="*/ 26036 h 43219"/>
                <a:gd name="connsiteX1" fmla="*/ 2196 w 53072"/>
                <a:gd name="connsiteY1" fmla="*/ 25239 h 43219"/>
                <a:gd name="connsiteX2" fmla="*/ 6964 w 53072"/>
                <a:gd name="connsiteY2" fmla="*/ 34758 h 43219"/>
                <a:gd name="connsiteX3" fmla="*/ 5856 w 53072"/>
                <a:gd name="connsiteY3" fmla="*/ 35139 h 43219"/>
                <a:gd name="connsiteX4" fmla="*/ 16514 w 53072"/>
                <a:gd name="connsiteY4" fmla="*/ 38949 h 43219"/>
                <a:gd name="connsiteX5" fmla="*/ 15846 w 53072"/>
                <a:gd name="connsiteY5" fmla="*/ 37209 h 43219"/>
                <a:gd name="connsiteX6" fmla="*/ 28863 w 53072"/>
                <a:gd name="connsiteY6" fmla="*/ 34610 h 43219"/>
                <a:gd name="connsiteX7" fmla="*/ 28596 w 53072"/>
                <a:gd name="connsiteY7" fmla="*/ 36519 h 43219"/>
                <a:gd name="connsiteX8" fmla="*/ 34165 w 53072"/>
                <a:gd name="connsiteY8" fmla="*/ 22813 h 43219"/>
                <a:gd name="connsiteX9" fmla="*/ 37416 w 53072"/>
                <a:gd name="connsiteY9" fmla="*/ 29949 h 43219"/>
                <a:gd name="connsiteX10" fmla="*/ 41834 w 53072"/>
                <a:gd name="connsiteY10" fmla="*/ 15213 h 43219"/>
                <a:gd name="connsiteX11" fmla="*/ 40386 w 53072"/>
                <a:gd name="connsiteY11" fmla="*/ 17889 h 43219"/>
                <a:gd name="connsiteX12" fmla="*/ 38360 w 53072"/>
                <a:gd name="connsiteY12" fmla="*/ 5285 h 43219"/>
                <a:gd name="connsiteX13" fmla="*/ 38436 w 53072"/>
                <a:gd name="connsiteY13" fmla="*/ 6549 h 43219"/>
                <a:gd name="connsiteX14" fmla="*/ 29114 w 53072"/>
                <a:gd name="connsiteY14" fmla="*/ 3811 h 43219"/>
                <a:gd name="connsiteX15" fmla="*/ 29856 w 53072"/>
                <a:gd name="connsiteY15" fmla="*/ 2199 h 43219"/>
                <a:gd name="connsiteX16" fmla="*/ 22177 w 53072"/>
                <a:gd name="connsiteY16" fmla="*/ 4579 h 43219"/>
                <a:gd name="connsiteX17" fmla="*/ 22536 w 53072"/>
                <a:gd name="connsiteY17" fmla="*/ 3189 h 43219"/>
                <a:gd name="connsiteX18" fmla="*/ 14036 w 53072"/>
                <a:gd name="connsiteY18" fmla="*/ 5051 h 43219"/>
                <a:gd name="connsiteX19" fmla="*/ 15336 w 53072"/>
                <a:gd name="connsiteY19" fmla="*/ 6399 h 43219"/>
                <a:gd name="connsiteX20" fmla="*/ 4163 w 53072"/>
                <a:gd name="connsiteY20" fmla="*/ 15648 h 43219"/>
                <a:gd name="connsiteX21" fmla="*/ 3936 w 53072"/>
                <a:gd name="connsiteY21" fmla="*/ 14229 h 43219"/>
                <a:gd name="connsiteX0" fmla="*/ 3936 w 53072"/>
                <a:gd name="connsiteY0" fmla="*/ 14229 h 43219"/>
                <a:gd name="connsiteX1" fmla="*/ 5659 w 53072"/>
                <a:gd name="connsiteY1" fmla="*/ 6766 h 43219"/>
                <a:gd name="connsiteX2" fmla="*/ 14041 w 53072"/>
                <a:gd name="connsiteY2" fmla="*/ 5061 h 43219"/>
                <a:gd name="connsiteX3" fmla="*/ 22492 w 53072"/>
                <a:gd name="connsiteY3" fmla="*/ 3291 h 43219"/>
                <a:gd name="connsiteX4" fmla="*/ 25785 w 53072"/>
                <a:gd name="connsiteY4" fmla="*/ 59 h 43219"/>
                <a:gd name="connsiteX5" fmla="*/ 29869 w 53072"/>
                <a:gd name="connsiteY5" fmla="*/ 2340 h 43219"/>
                <a:gd name="connsiteX6" fmla="*/ 35499 w 53072"/>
                <a:gd name="connsiteY6" fmla="*/ 549 h 43219"/>
                <a:gd name="connsiteX7" fmla="*/ 38354 w 53072"/>
                <a:gd name="connsiteY7" fmla="*/ 5435 h 43219"/>
                <a:gd name="connsiteX8" fmla="*/ 42018 w 53072"/>
                <a:gd name="connsiteY8" fmla="*/ 10177 h 43219"/>
                <a:gd name="connsiteX9" fmla="*/ 41854 w 53072"/>
                <a:gd name="connsiteY9" fmla="*/ 15319 h 43219"/>
                <a:gd name="connsiteX10" fmla="*/ 43052 w 53072"/>
                <a:gd name="connsiteY10" fmla="*/ 23181 h 43219"/>
                <a:gd name="connsiteX11" fmla="*/ 37440 w 53072"/>
                <a:gd name="connsiteY11" fmla="*/ 30063 h 43219"/>
                <a:gd name="connsiteX12" fmla="*/ 35431 w 53072"/>
                <a:gd name="connsiteY12" fmla="*/ 35960 h 43219"/>
                <a:gd name="connsiteX13" fmla="*/ 28591 w 53072"/>
                <a:gd name="connsiteY13" fmla="*/ 36674 h 43219"/>
                <a:gd name="connsiteX14" fmla="*/ 23703 w 53072"/>
                <a:gd name="connsiteY14" fmla="*/ 42965 h 43219"/>
                <a:gd name="connsiteX15" fmla="*/ 16516 w 53072"/>
                <a:gd name="connsiteY15" fmla="*/ 39125 h 43219"/>
                <a:gd name="connsiteX16" fmla="*/ 5840 w 53072"/>
                <a:gd name="connsiteY16" fmla="*/ 35331 h 43219"/>
                <a:gd name="connsiteX17" fmla="*/ 1146 w 53072"/>
                <a:gd name="connsiteY17" fmla="*/ 31109 h 43219"/>
                <a:gd name="connsiteX18" fmla="*/ 2149 w 53072"/>
                <a:gd name="connsiteY18" fmla="*/ 25410 h 43219"/>
                <a:gd name="connsiteX19" fmla="*/ 31 w 53072"/>
                <a:gd name="connsiteY19" fmla="*/ 19563 h 43219"/>
                <a:gd name="connsiteX20" fmla="*/ 3899 w 53072"/>
                <a:gd name="connsiteY20" fmla="*/ 14366 h 43219"/>
                <a:gd name="connsiteX21" fmla="*/ 3936 w 53072"/>
                <a:gd name="connsiteY21" fmla="*/ 14229 h 43219"/>
                <a:gd name="connsiteX0" fmla="*/ 2744139 w 2744139"/>
                <a:gd name="connsiteY0" fmla="*/ 197164 h 1316005"/>
                <a:gd name="connsiteX1" fmla="*/ 2707599 w 2744139"/>
                <a:gd name="connsiteY1" fmla="*/ 233704 h 1316005"/>
                <a:gd name="connsiteX2" fmla="*/ 2671059 w 2744139"/>
                <a:gd name="connsiteY2" fmla="*/ 197164 h 1316005"/>
                <a:gd name="connsiteX3" fmla="*/ 2707599 w 2744139"/>
                <a:gd name="connsiteY3" fmla="*/ 160624 h 1316005"/>
                <a:gd name="connsiteX4" fmla="*/ 2744139 w 2744139"/>
                <a:gd name="connsiteY4" fmla="*/ 197164 h 1316005"/>
                <a:gd name="connsiteX0" fmla="*/ 2617966 w 2744139"/>
                <a:gd name="connsiteY0" fmla="*/ 228683 h 1316005"/>
                <a:gd name="connsiteX1" fmla="*/ 2536009 w 2744139"/>
                <a:gd name="connsiteY1" fmla="*/ 292884 h 1316005"/>
                <a:gd name="connsiteX2" fmla="*/ 2454052 w 2744139"/>
                <a:gd name="connsiteY2" fmla="*/ 222764 h 1316005"/>
                <a:gd name="connsiteX3" fmla="*/ 2536009 w 2744139"/>
                <a:gd name="connsiteY3" fmla="*/ 149685 h 1316005"/>
                <a:gd name="connsiteX4" fmla="*/ 2617966 w 2744139"/>
                <a:gd name="connsiteY4" fmla="*/ 228683 h 1316005"/>
                <a:gd name="connsiteX0" fmla="*/ 2403796 w 2744139"/>
                <a:gd name="connsiteY0" fmla="*/ 315881 h 1316005"/>
                <a:gd name="connsiteX1" fmla="*/ 2294177 w 2744139"/>
                <a:gd name="connsiteY1" fmla="*/ 425500 h 1316005"/>
                <a:gd name="connsiteX2" fmla="*/ 2184558 w 2744139"/>
                <a:gd name="connsiteY2" fmla="*/ 315881 h 1316005"/>
                <a:gd name="connsiteX3" fmla="*/ 2294177 w 2744139"/>
                <a:gd name="connsiteY3" fmla="*/ 191466 h 1316005"/>
                <a:gd name="connsiteX4" fmla="*/ 2403796 w 2744139"/>
                <a:gd name="connsiteY4" fmla="*/ 315881 h 1316005"/>
                <a:gd name="connsiteX0" fmla="*/ 4729 w 53072"/>
                <a:gd name="connsiteY0" fmla="*/ 26036 h 43219"/>
                <a:gd name="connsiteX1" fmla="*/ 2196 w 53072"/>
                <a:gd name="connsiteY1" fmla="*/ 25239 h 43219"/>
                <a:gd name="connsiteX2" fmla="*/ 6964 w 53072"/>
                <a:gd name="connsiteY2" fmla="*/ 34758 h 43219"/>
                <a:gd name="connsiteX3" fmla="*/ 5856 w 53072"/>
                <a:gd name="connsiteY3" fmla="*/ 35139 h 43219"/>
                <a:gd name="connsiteX4" fmla="*/ 16514 w 53072"/>
                <a:gd name="connsiteY4" fmla="*/ 38949 h 43219"/>
                <a:gd name="connsiteX5" fmla="*/ 15846 w 53072"/>
                <a:gd name="connsiteY5" fmla="*/ 37209 h 43219"/>
                <a:gd name="connsiteX6" fmla="*/ 28863 w 53072"/>
                <a:gd name="connsiteY6" fmla="*/ 34610 h 43219"/>
                <a:gd name="connsiteX7" fmla="*/ 28596 w 53072"/>
                <a:gd name="connsiteY7" fmla="*/ 36519 h 43219"/>
                <a:gd name="connsiteX8" fmla="*/ 34165 w 53072"/>
                <a:gd name="connsiteY8" fmla="*/ 22813 h 43219"/>
                <a:gd name="connsiteX9" fmla="*/ 37416 w 53072"/>
                <a:gd name="connsiteY9" fmla="*/ 29949 h 43219"/>
                <a:gd name="connsiteX10" fmla="*/ 41834 w 53072"/>
                <a:gd name="connsiteY10" fmla="*/ 15213 h 43219"/>
                <a:gd name="connsiteX11" fmla="*/ 40386 w 53072"/>
                <a:gd name="connsiteY11" fmla="*/ 17889 h 43219"/>
                <a:gd name="connsiteX12" fmla="*/ 38360 w 53072"/>
                <a:gd name="connsiteY12" fmla="*/ 5285 h 43219"/>
                <a:gd name="connsiteX13" fmla="*/ 38436 w 53072"/>
                <a:gd name="connsiteY13" fmla="*/ 6549 h 43219"/>
                <a:gd name="connsiteX14" fmla="*/ 29114 w 53072"/>
                <a:gd name="connsiteY14" fmla="*/ 3811 h 43219"/>
                <a:gd name="connsiteX15" fmla="*/ 29856 w 53072"/>
                <a:gd name="connsiteY15" fmla="*/ 2199 h 43219"/>
                <a:gd name="connsiteX16" fmla="*/ 22177 w 53072"/>
                <a:gd name="connsiteY16" fmla="*/ 4579 h 43219"/>
                <a:gd name="connsiteX17" fmla="*/ 22536 w 53072"/>
                <a:gd name="connsiteY17" fmla="*/ 3189 h 43219"/>
                <a:gd name="connsiteX18" fmla="*/ 14036 w 53072"/>
                <a:gd name="connsiteY18" fmla="*/ 5051 h 43219"/>
                <a:gd name="connsiteX19" fmla="*/ 15336 w 53072"/>
                <a:gd name="connsiteY19" fmla="*/ 6399 h 43219"/>
                <a:gd name="connsiteX20" fmla="*/ 4163 w 53072"/>
                <a:gd name="connsiteY20" fmla="*/ 15648 h 43219"/>
                <a:gd name="connsiteX21" fmla="*/ 3936 w 53072"/>
                <a:gd name="connsiteY21" fmla="*/ 14229 h 43219"/>
                <a:gd name="connsiteX0" fmla="*/ 3936 w 53072"/>
                <a:gd name="connsiteY0" fmla="*/ 14229 h 43219"/>
                <a:gd name="connsiteX1" fmla="*/ 5659 w 53072"/>
                <a:gd name="connsiteY1" fmla="*/ 6766 h 43219"/>
                <a:gd name="connsiteX2" fmla="*/ 14041 w 53072"/>
                <a:gd name="connsiteY2" fmla="*/ 5061 h 43219"/>
                <a:gd name="connsiteX3" fmla="*/ 22492 w 53072"/>
                <a:gd name="connsiteY3" fmla="*/ 3291 h 43219"/>
                <a:gd name="connsiteX4" fmla="*/ 25785 w 53072"/>
                <a:gd name="connsiteY4" fmla="*/ 59 h 43219"/>
                <a:gd name="connsiteX5" fmla="*/ 29869 w 53072"/>
                <a:gd name="connsiteY5" fmla="*/ 2340 h 43219"/>
                <a:gd name="connsiteX6" fmla="*/ 35499 w 53072"/>
                <a:gd name="connsiteY6" fmla="*/ 549 h 43219"/>
                <a:gd name="connsiteX7" fmla="*/ 38354 w 53072"/>
                <a:gd name="connsiteY7" fmla="*/ 5435 h 43219"/>
                <a:gd name="connsiteX8" fmla="*/ 42018 w 53072"/>
                <a:gd name="connsiteY8" fmla="*/ 10177 h 43219"/>
                <a:gd name="connsiteX9" fmla="*/ 41854 w 53072"/>
                <a:gd name="connsiteY9" fmla="*/ 15319 h 43219"/>
                <a:gd name="connsiteX10" fmla="*/ 43052 w 53072"/>
                <a:gd name="connsiteY10" fmla="*/ 23181 h 43219"/>
                <a:gd name="connsiteX11" fmla="*/ 37440 w 53072"/>
                <a:gd name="connsiteY11" fmla="*/ 30063 h 43219"/>
                <a:gd name="connsiteX12" fmla="*/ 35431 w 53072"/>
                <a:gd name="connsiteY12" fmla="*/ 35960 h 43219"/>
                <a:gd name="connsiteX13" fmla="*/ 28591 w 53072"/>
                <a:gd name="connsiteY13" fmla="*/ 36674 h 43219"/>
                <a:gd name="connsiteX14" fmla="*/ 23703 w 53072"/>
                <a:gd name="connsiteY14" fmla="*/ 42965 h 43219"/>
                <a:gd name="connsiteX15" fmla="*/ 16516 w 53072"/>
                <a:gd name="connsiteY15" fmla="*/ 39125 h 43219"/>
                <a:gd name="connsiteX16" fmla="*/ 5840 w 53072"/>
                <a:gd name="connsiteY16" fmla="*/ 35331 h 43219"/>
                <a:gd name="connsiteX17" fmla="*/ 1146 w 53072"/>
                <a:gd name="connsiteY17" fmla="*/ 31109 h 43219"/>
                <a:gd name="connsiteX18" fmla="*/ 2149 w 53072"/>
                <a:gd name="connsiteY18" fmla="*/ 25410 h 43219"/>
                <a:gd name="connsiteX19" fmla="*/ 31 w 53072"/>
                <a:gd name="connsiteY19" fmla="*/ 19563 h 43219"/>
                <a:gd name="connsiteX20" fmla="*/ 3899 w 53072"/>
                <a:gd name="connsiteY20" fmla="*/ 14366 h 43219"/>
                <a:gd name="connsiteX21" fmla="*/ 3936 w 53072"/>
                <a:gd name="connsiteY21" fmla="*/ 14229 h 43219"/>
                <a:gd name="connsiteX0" fmla="*/ 2744139 w 2744139"/>
                <a:gd name="connsiteY0" fmla="*/ 197164 h 1316005"/>
                <a:gd name="connsiteX1" fmla="*/ 2707599 w 2744139"/>
                <a:gd name="connsiteY1" fmla="*/ 233704 h 1316005"/>
                <a:gd name="connsiteX2" fmla="*/ 2671059 w 2744139"/>
                <a:gd name="connsiteY2" fmla="*/ 197164 h 1316005"/>
                <a:gd name="connsiteX3" fmla="*/ 2707599 w 2744139"/>
                <a:gd name="connsiteY3" fmla="*/ 160624 h 1316005"/>
                <a:gd name="connsiteX4" fmla="*/ 2744139 w 2744139"/>
                <a:gd name="connsiteY4" fmla="*/ 197164 h 1316005"/>
                <a:gd name="connsiteX0" fmla="*/ 2617966 w 2744139"/>
                <a:gd name="connsiteY0" fmla="*/ 228683 h 1316005"/>
                <a:gd name="connsiteX1" fmla="*/ 2536009 w 2744139"/>
                <a:gd name="connsiteY1" fmla="*/ 292884 h 1316005"/>
                <a:gd name="connsiteX2" fmla="*/ 2454052 w 2744139"/>
                <a:gd name="connsiteY2" fmla="*/ 222764 h 1316005"/>
                <a:gd name="connsiteX3" fmla="*/ 2536009 w 2744139"/>
                <a:gd name="connsiteY3" fmla="*/ 149685 h 1316005"/>
                <a:gd name="connsiteX4" fmla="*/ 2617966 w 2744139"/>
                <a:gd name="connsiteY4" fmla="*/ 228683 h 1316005"/>
                <a:gd name="connsiteX0" fmla="*/ 2403796 w 2744139"/>
                <a:gd name="connsiteY0" fmla="*/ 315881 h 1316005"/>
                <a:gd name="connsiteX1" fmla="*/ 2294177 w 2744139"/>
                <a:gd name="connsiteY1" fmla="*/ 407745 h 1316005"/>
                <a:gd name="connsiteX2" fmla="*/ 2184558 w 2744139"/>
                <a:gd name="connsiteY2" fmla="*/ 315881 h 1316005"/>
                <a:gd name="connsiteX3" fmla="*/ 2294177 w 2744139"/>
                <a:gd name="connsiteY3" fmla="*/ 191466 h 1316005"/>
                <a:gd name="connsiteX4" fmla="*/ 2403796 w 2744139"/>
                <a:gd name="connsiteY4" fmla="*/ 315881 h 1316005"/>
                <a:gd name="connsiteX0" fmla="*/ 4729 w 53072"/>
                <a:gd name="connsiteY0" fmla="*/ 26036 h 43219"/>
                <a:gd name="connsiteX1" fmla="*/ 2196 w 53072"/>
                <a:gd name="connsiteY1" fmla="*/ 25239 h 43219"/>
                <a:gd name="connsiteX2" fmla="*/ 6964 w 53072"/>
                <a:gd name="connsiteY2" fmla="*/ 34758 h 43219"/>
                <a:gd name="connsiteX3" fmla="*/ 5856 w 53072"/>
                <a:gd name="connsiteY3" fmla="*/ 35139 h 43219"/>
                <a:gd name="connsiteX4" fmla="*/ 16514 w 53072"/>
                <a:gd name="connsiteY4" fmla="*/ 38949 h 43219"/>
                <a:gd name="connsiteX5" fmla="*/ 15846 w 53072"/>
                <a:gd name="connsiteY5" fmla="*/ 37209 h 43219"/>
                <a:gd name="connsiteX6" fmla="*/ 28863 w 53072"/>
                <a:gd name="connsiteY6" fmla="*/ 34610 h 43219"/>
                <a:gd name="connsiteX7" fmla="*/ 28596 w 53072"/>
                <a:gd name="connsiteY7" fmla="*/ 36519 h 43219"/>
                <a:gd name="connsiteX8" fmla="*/ 34165 w 53072"/>
                <a:gd name="connsiteY8" fmla="*/ 22813 h 43219"/>
                <a:gd name="connsiteX9" fmla="*/ 37416 w 53072"/>
                <a:gd name="connsiteY9" fmla="*/ 29949 h 43219"/>
                <a:gd name="connsiteX10" fmla="*/ 41834 w 53072"/>
                <a:gd name="connsiteY10" fmla="*/ 15213 h 43219"/>
                <a:gd name="connsiteX11" fmla="*/ 40386 w 53072"/>
                <a:gd name="connsiteY11" fmla="*/ 17889 h 43219"/>
                <a:gd name="connsiteX12" fmla="*/ 38360 w 53072"/>
                <a:gd name="connsiteY12" fmla="*/ 5285 h 43219"/>
                <a:gd name="connsiteX13" fmla="*/ 38436 w 53072"/>
                <a:gd name="connsiteY13" fmla="*/ 6549 h 43219"/>
                <a:gd name="connsiteX14" fmla="*/ 29114 w 53072"/>
                <a:gd name="connsiteY14" fmla="*/ 3811 h 43219"/>
                <a:gd name="connsiteX15" fmla="*/ 29856 w 53072"/>
                <a:gd name="connsiteY15" fmla="*/ 2199 h 43219"/>
                <a:gd name="connsiteX16" fmla="*/ 22177 w 53072"/>
                <a:gd name="connsiteY16" fmla="*/ 4579 h 43219"/>
                <a:gd name="connsiteX17" fmla="*/ 22536 w 53072"/>
                <a:gd name="connsiteY17" fmla="*/ 3189 h 43219"/>
                <a:gd name="connsiteX18" fmla="*/ 14036 w 53072"/>
                <a:gd name="connsiteY18" fmla="*/ 5051 h 43219"/>
                <a:gd name="connsiteX19" fmla="*/ 15336 w 53072"/>
                <a:gd name="connsiteY19" fmla="*/ 6399 h 43219"/>
                <a:gd name="connsiteX20" fmla="*/ 4163 w 53072"/>
                <a:gd name="connsiteY20" fmla="*/ 15648 h 43219"/>
                <a:gd name="connsiteX21" fmla="*/ 3936 w 53072"/>
                <a:gd name="connsiteY21" fmla="*/ 14229 h 43219"/>
                <a:gd name="connsiteX0" fmla="*/ 3936 w 53072"/>
                <a:gd name="connsiteY0" fmla="*/ 14229 h 43219"/>
                <a:gd name="connsiteX1" fmla="*/ 5659 w 53072"/>
                <a:gd name="connsiteY1" fmla="*/ 6766 h 43219"/>
                <a:gd name="connsiteX2" fmla="*/ 14041 w 53072"/>
                <a:gd name="connsiteY2" fmla="*/ 5061 h 43219"/>
                <a:gd name="connsiteX3" fmla="*/ 22492 w 53072"/>
                <a:gd name="connsiteY3" fmla="*/ 3291 h 43219"/>
                <a:gd name="connsiteX4" fmla="*/ 25785 w 53072"/>
                <a:gd name="connsiteY4" fmla="*/ 59 h 43219"/>
                <a:gd name="connsiteX5" fmla="*/ 29869 w 53072"/>
                <a:gd name="connsiteY5" fmla="*/ 2340 h 43219"/>
                <a:gd name="connsiteX6" fmla="*/ 35499 w 53072"/>
                <a:gd name="connsiteY6" fmla="*/ 549 h 43219"/>
                <a:gd name="connsiteX7" fmla="*/ 38354 w 53072"/>
                <a:gd name="connsiteY7" fmla="*/ 5435 h 43219"/>
                <a:gd name="connsiteX8" fmla="*/ 42018 w 53072"/>
                <a:gd name="connsiteY8" fmla="*/ 10177 h 43219"/>
                <a:gd name="connsiteX9" fmla="*/ 41854 w 53072"/>
                <a:gd name="connsiteY9" fmla="*/ 15319 h 43219"/>
                <a:gd name="connsiteX10" fmla="*/ 43052 w 53072"/>
                <a:gd name="connsiteY10" fmla="*/ 23181 h 43219"/>
                <a:gd name="connsiteX11" fmla="*/ 37440 w 53072"/>
                <a:gd name="connsiteY11" fmla="*/ 30063 h 43219"/>
                <a:gd name="connsiteX12" fmla="*/ 35431 w 53072"/>
                <a:gd name="connsiteY12" fmla="*/ 35960 h 43219"/>
                <a:gd name="connsiteX13" fmla="*/ 28591 w 53072"/>
                <a:gd name="connsiteY13" fmla="*/ 36674 h 43219"/>
                <a:gd name="connsiteX14" fmla="*/ 23703 w 53072"/>
                <a:gd name="connsiteY14" fmla="*/ 42965 h 43219"/>
                <a:gd name="connsiteX15" fmla="*/ 16516 w 53072"/>
                <a:gd name="connsiteY15" fmla="*/ 39125 h 43219"/>
                <a:gd name="connsiteX16" fmla="*/ 5840 w 53072"/>
                <a:gd name="connsiteY16" fmla="*/ 35331 h 43219"/>
                <a:gd name="connsiteX17" fmla="*/ 1146 w 53072"/>
                <a:gd name="connsiteY17" fmla="*/ 31109 h 43219"/>
                <a:gd name="connsiteX18" fmla="*/ 2149 w 53072"/>
                <a:gd name="connsiteY18" fmla="*/ 25410 h 43219"/>
                <a:gd name="connsiteX19" fmla="*/ 31 w 53072"/>
                <a:gd name="connsiteY19" fmla="*/ 19563 h 43219"/>
                <a:gd name="connsiteX20" fmla="*/ 3899 w 53072"/>
                <a:gd name="connsiteY20" fmla="*/ 14366 h 43219"/>
                <a:gd name="connsiteX21" fmla="*/ 3936 w 53072"/>
                <a:gd name="connsiteY21" fmla="*/ 14229 h 43219"/>
                <a:gd name="connsiteX0" fmla="*/ 2744139 w 2744139"/>
                <a:gd name="connsiteY0" fmla="*/ 197164 h 1316005"/>
                <a:gd name="connsiteX1" fmla="*/ 2707599 w 2744139"/>
                <a:gd name="connsiteY1" fmla="*/ 233704 h 1316005"/>
                <a:gd name="connsiteX2" fmla="*/ 2671059 w 2744139"/>
                <a:gd name="connsiteY2" fmla="*/ 197164 h 1316005"/>
                <a:gd name="connsiteX3" fmla="*/ 2707599 w 2744139"/>
                <a:gd name="connsiteY3" fmla="*/ 160624 h 1316005"/>
                <a:gd name="connsiteX4" fmla="*/ 2744139 w 2744139"/>
                <a:gd name="connsiteY4" fmla="*/ 197164 h 1316005"/>
                <a:gd name="connsiteX0" fmla="*/ 2617966 w 2744139"/>
                <a:gd name="connsiteY0" fmla="*/ 228683 h 1316005"/>
                <a:gd name="connsiteX1" fmla="*/ 2536009 w 2744139"/>
                <a:gd name="connsiteY1" fmla="*/ 292884 h 1316005"/>
                <a:gd name="connsiteX2" fmla="*/ 2454052 w 2744139"/>
                <a:gd name="connsiteY2" fmla="*/ 222764 h 1316005"/>
                <a:gd name="connsiteX3" fmla="*/ 2536009 w 2744139"/>
                <a:gd name="connsiteY3" fmla="*/ 149685 h 1316005"/>
                <a:gd name="connsiteX4" fmla="*/ 2617966 w 2744139"/>
                <a:gd name="connsiteY4" fmla="*/ 228683 h 1316005"/>
                <a:gd name="connsiteX0" fmla="*/ 2403796 w 2744139"/>
                <a:gd name="connsiteY0" fmla="*/ 301085 h 1316005"/>
                <a:gd name="connsiteX1" fmla="*/ 2294177 w 2744139"/>
                <a:gd name="connsiteY1" fmla="*/ 407745 h 1316005"/>
                <a:gd name="connsiteX2" fmla="*/ 2184558 w 2744139"/>
                <a:gd name="connsiteY2" fmla="*/ 315881 h 1316005"/>
                <a:gd name="connsiteX3" fmla="*/ 2294177 w 2744139"/>
                <a:gd name="connsiteY3" fmla="*/ 191466 h 1316005"/>
                <a:gd name="connsiteX4" fmla="*/ 2403796 w 2744139"/>
                <a:gd name="connsiteY4" fmla="*/ 301085 h 1316005"/>
                <a:gd name="connsiteX0" fmla="*/ 4729 w 53072"/>
                <a:gd name="connsiteY0" fmla="*/ 26036 h 43219"/>
                <a:gd name="connsiteX1" fmla="*/ 2196 w 53072"/>
                <a:gd name="connsiteY1" fmla="*/ 25239 h 43219"/>
                <a:gd name="connsiteX2" fmla="*/ 6964 w 53072"/>
                <a:gd name="connsiteY2" fmla="*/ 34758 h 43219"/>
                <a:gd name="connsiteX3" fmla="*/ 5856 w 53072"/>
                <a:gd name="connsiteY3" fmla="*/ 35139 h 43219"/>
                <a:gd name="connsiteX4" fmla="*/ 16514 w 53072"/>
                <a:gd name="connsiteY4" fmla="*/ 38949 h 43219"/>
                <a:gd name="connsiteX5" fmla="*/ 15846 w 53072"/>
                <a:gd name="connsiteY5" fmla="*/ 37209 h 43219"/>
                <a:gd name="connsiteX6" fmla="*/ 28863 w 53072"/>
                <a:gd name="connsiteY6" fmla="*/ 34610 h 43219"/>
                <a:gd name="connsiteX7" fmla="*/ 28596 w 53072"/>
                <a:gd name="connsiteY7" fmla="*/ 36519 h 43219"/>
                <a:gd name="connsiteX8" fmla="*/ 34165 w 53072"/>
                <a:gd name="connsiteY8" fmla="*/ 22813 h 43219"/>
                <a:gd name="connsiteX9" fmla="*/ 37416 w 53072"/>
                <a:gd name="connsiteY9" fmla="*/ 29949 h 43219"/>
                <a:gd name="connsiteX10" fmla="*/ 41834 w 53072"/>
                <a:gd name="connsiteY10" fmla="*/ 15213 h 43219"/>
                <a:gd name="connsiteX11" fmla="*/ 40386 w 53072"/>
                <a:gd name="connsiteY11" fmla="*/ 17889 h 43219"/>
                <a:gd name="connsiteX12" fmla="*/ 38360 w 53072"/>
                <a:gd name="connsiteY12" fmla="*/ 5285 h 43219"/>
                <a:gd name="connsiteX13" fmla="*/ 38436 w 53072"/>
                <a:gd name="connsiteY13" fmla="*/ 6549 h 43219"/>
                <a:gd name="connsiteX14" fmla="*/ 29114 w 53072"/>
                <a:gd name="connsiteY14" fmla="*/ 3811 h 43219"/>
                <a:gd name="connsiteX15" fmla="*/ 29856 w 53072"/>
                <a:gd name="connsiteY15" fmla="*/ 2199 h 43219"/>
                <a:gd name="connsiteX16" fmla="*/ 22177 w 53072"/>
                <a:gd name="connsiteY16" fmla="*/ 4579 h 43219"/>
                <a:gd name="connsiteX17" fmla="*/ 22536 w 53072"/>
                <a:gd name="connsiteY17" fmla="*/ 3189 h 43219"/>
                <a:gd name="connsiteX18" fmla="*/ 14036 w 53072"/>
                <a:gd name="connsiteY18" fmla="*/ 5051 h 43219"/>
                <a:gd name="connsiteX19" fmla="*/ 15336 w 53072"/>
                <a:gd name="connsiteY19" fmla="*/ 6399 h 43219"/>
                <a:gd name="connsiteX20" fmla="*/ 4163 w 53072"/>
                <a:gd name="connsiteY20" fmla="*/ 15648 h 43219"/>
                <a:gd name="connsiteX21" fmla="*/ 3936 w 53072"/>
                <a:gd name="connsiteY21" fmla="*/ 14229 h 43219"/>
                <a:gd name="connsiteX0" fmla="*/ 3936 w 53072"/>
                <a:gd name="connsiteY0" fmla="*/ 14229 h 43219"/>
                <a:gd name="connsiteX1" fmla="*/ 5659 w 53072"/>
                <a:gd name="connsiteY1" fmla="*/ 6766 h 43219"/>
                <a:gd name="connsiteX2" fmla="*/ 14041 w 53072"/>
                <a:gd name="connsiteY2" fmla="*/ 5061 h 43219"/>
                <a:gd name="connsiteX3" fmla="*/ 22492 w 53072"/>
                <a:gd name="connsiteY3" fmla="*/ 3291 h 43219"/>
                <a:gd name="connsiteX4" fmla="*/ 25785 w 53072"/>
                <a:gd name="connsiteY4" fmla="*/ 59 h 43219"/>
                <a:gd name="connsiteX5" fmla="*/ 29869 w 53072"/>
                <a:gd name="connsiteY5" fmla="*/ 2340 h 43219"/>
                <a:gd name="connsiteX6" fmla="*/ 35499 w 53072"/>
                <a:gd name="connsiteY6" fmla="*/ 549 h 43219"/>
                <a:gd name="connsiteX7" fmla="*/ 38354 w 53072"/>
                <a:gd name="connsiteY7" fmla="*/ 5435 h 43219"/>
                <a:gd name="connsiteX8" fmla="*/ 42018 w 53072"/>
                <a:gd name="connsiteY8" fmla="*/ 10177 h 43219"/>
                <a:gd name="connsiteX9" fmla="*/ 41854 w 53072"/>
                <a:gd name="connsiteY9" fmla="*/ 15319 h 43219"/>
                <a:gd name="connsiteX10" fmla="*/ 43052 w 53072"/>
                <a:gd name="connsiteY10" fmla="*/ 23181 h 43219"/>
                <a:gd name="connsiteX11" fmla="*/ 37440 w 53072"/>
                <a:gd name="connsiteY11" fmla="*/ 30063 h 43219"/>
                <a:gd name="connsiteX12" fmla="*/ 35431 w 53072"/>
                <a:gd name="connsiteY12" fmla="*/ 35960 h 43219"/>
                <a:gd name="connsiteX13" fmla="*/ 28591 w 53072"/>
                <a:gd name="connsiteY13" fmla="*/ 36674 h 43219"/>
                <a:gd name="connsiteX14" fmla="*/ 23703 w 53072"/>
                <a:gd name="connsiteY14" fmla="*/ 42965 h 43219"/>
                <a:gd name="connsiteX15" fmla="*/ 16516 w 53072"/>
                <a:gd name="connsiteY15" fmla="*/ 39125 h 43219"/>
                <a:gd name="connsiteX16" fmla="*/ 5840 w 53072"/>
                <a:gd name="connsiteY16" fmla="*/ 35331 h 43219"/>
                <a:gd name="connsiteX17" fmla="*/ 1146 w 53072"/>
                <a:gd name="connsiteY17" fmla="*/ 31109 h 43219"/>
                <a:gd name="connsiteX18" fmla="*/ 2149 w 53072"/>
                <a:gd name="connsiteY18" fmla="*/ 25410 h 43219"/>
                <a:gd name="connsiteX19" fmla="*/ 31 w 53072"/>
                <a:gd name="connsiteY19" fmla="*/ 19563 h 43219"/>
                <a:gd name="connsiteX20" fmla="*/ 3899 w 53072"/>
                <a:gd name="connsiteY20" fmla="*/ 14366 h 43219"/>
                <a:gd name="connsiteX21" fmla="*/ 3936 w 53072"/>
                <a:gd name="connsiteY21" fmla="*/ 14229 h 43219"/>
                <a:gd name="connsiteX0" fmla="*/ 2744139 w 2744139"/>
                <a:gd name="connsiteY0" fmla="*/ 197164 h 1316005"/>
                <a:gd name="connsiteX1" fmla="*/ 2707599 w 2744139"/>
                <a:gd name="connsiteY1" fmla="*/ 233704 h 1316005"/>
                <a:gd name="connsiteX2" fmla="*/ 2671059 w 2744139"/>
                <a:gd name="connsiteY2" fmla="*/ 197164 h 1316005"/>
                <a:gd name="connsiteX3" fmla="*/ 2707599 w 2744139"/>
                <a:gd name="connsiteY3" fmla="*/ 160624 h 1316005"/>
                <a:gd name="connsiteX4" fmla="*/ 2744139 w 2744139"/>
                <a:gd name="connsiteY4" fmla="*/ 197164 h 1316005"/>
                <a:gd name="connsiteX0" fmla="*/ 2617966 w 2744139"/>
                <a:gd name="connsiteY0" fmla="*/ 228683 h 1316005"/>
                <a:gd name="connsiteX1" fmla="*/ 2536009 w 2744139"/>
                <a:gd name="connsiteY1" fmla="*/ 292884 h 1316005"/>
                <a:gd name="connsiteX2" fmla="*/ 2454052 w 2744139"/>
                <a:gd name="connsiteY2" fmla="*/ 222764 h 1316005"/>
                <a:gd name="connsiteX3" fmla="*/ 2536009 w 2744139"/>
                <a:gd name="connsiteY3" fmla="*/ 149685 h 1316005"/>
                <a:gd name="connsiteX4" fmla="*/ 2617966 w 2744139"/>
                <a:gd name="connsiteY4" fmla="*/ 228683 h 1316005"/>
                <a:gd name="connsiteX0" fmla="*/ 2403796 w 2744139"/>
                <a:gd name="connsiteY0" fmla="*/ 301085 h 1316005"/>
                <a:gd name="connsiteX1" fmla="*/ 2294177 w 2744139"/>
                <a:gd name="connsiteY1" fmla="*/ 407745 h 1316005"/>
                <a:gd name="connsiteX2" fmla="*/ 2190476 w 2744139"/>
                <a:gd name="connsiteY2" fmla="*/ 298126 h 1316005"/>
                <a:gd name="connsiteX3" fmla="*/ 2294177 w 2744139"/>
                <a:gd name="connsiteY3" fmla="*/ 191466 h 1316005"/>
                <a:gd name="connsiteX4" fmla="*/ 2403796 w 2744139"/>
                <a:gd name="connsiteY4" fmla="*/ 301085 h 1316005"/>
                <a:gd name="connsiteX0" fmla="*/ 4729 w 53072"/>
                <a:gd name="connsiteY0" fmla="*/ 26036 h 43219"/>
                <a:gd name="connsiteX1" fmla="*/ 2196 w 53072"/>
                <a:gd name="connsiteY1" fmla="*/ 25239 h 43219"/>
                <a:gd name="connsiteX2" fmla="*/ 6964 w 53072"/>
                <a:gd name="connsiteY2" fmla="*/ 34758 h 43219"/>
                <a:gd name="connsiteX3" fmla="*/ 5856 w 53072"/>
                <a:gd name="connsiteY3" fmla="*/ 35139 h 43219"/>
                <a:gd name="connsiteX4" fmla="*/ 16514 w 53072"/>
                <a:gd name="connsiteY4" fmla="*/ 38949 h 43219"/>
                <a:gd name="connsiteX5" fmla="*/ 15846 w 53072"/>
                <a:gd name="connsiteY5" fmla="*/ 37209 h 43219"/>
                <a:gd name="connsiteX6" fmla="*/ 28863 w 53072"/>
                <a:gd name="connsiteY6" fmla="*/ 34610 h 43219"/>
                <a:gd name="connsiteX7" fmla="*/ 28596 w 53072"/>
                <a:gd name="connsiteY7" fmla="*/ 36519 h 43219"/>
                <a:gd name="connsiteX8" fmla="*/ 34165 w 53072"/>
                <a:gd name="connsiteY8" fmla="*/ 22813 h 43219"/>
                <a:gd name="connsiteX9" fmla="*/ 37416 w 53072"/>
                <a:gd name="connsiteY9" fmla="*/ 29949 h 43219"/>
                <a:gd name="connsiteX10" fmla="*/ 41834 w 53072"/>
                <a:gd name="connsiteY10" fmla="*/ 15213 h 43219"/>
                <a:gd name="connsiteX11" fmla="*/ 40386 w 53072"/>
                <a:gd name="connsiteY11" fmla="*/ 17889 h 43219"/>
                <a:gd name="connsiteX12" fmla="*/ 38360 w 53072"/>
                <a:gd name="connsiteY12" fmla="*/ 5285 h 43219"/>
                <a:gd name="connsiteX13" fmla="*/ 38436 w 53072"/>
                <a:gd name="connsiteY13" fmla="*/ 6549 h 43219"/>
                <a:gd name="connsiteX14" fmla="*/ 29114 w 53072"/>
                <a:gd name="connsiteY14" fmla="*/ 3811 h 43219"/>
                <a:gd name="connsiteX15" fmla="*/ 29856 w 53072"/>
                <a:gd name="connsiteY15" fmla="*/ 2199 h 43219"/>
                <a:gd name="connsiteX16" fmla="*/ 22177 w 53072"/>
                <a:gd name="connsiteY16" fmla="*/ 4579 h 43219"/>
                <a:gd name="connsiteX17" fmla="*/ 22536 w 53072"/>
                <a:gd name="connsiteY17" fmla="*/ 3189 h 43219"/>
                <a:gd name="connsiteX18" fmla="*/ 14036 w 53072"/>
                <a:gd name="connsiteY18" fmla="*/ 5051 h 43219"/>
                <a:gd name="connsiteX19" fmla="*/ 15336 w 53072"/>
                <a:gd name="connsiteY19" fmla="*/ 6399 h 43219"/>
                <a:gd name="connsiteX20" fmla="*/ 4163 w 53072"/>
                <a:gd name="connsiteY20" fmla="*/ 15648 h 43219"/>
                <a:gd name="connsiteX21" fmla="*/ 3936 w 53072"/>
                <a:gd name="connsiteY21" fmla="*/ 14229 h 43219"/>
                <a:gd name="connsiteX0" fmla="*/ 3936 w 53072"/>
                <a:gd name="connsiteY0" fmla="*/ 14229 h 43219"/>
                <a:gd name="connsiteX1" fmla="*/ 5659 w 53072"/>
                <a:gd name="connsiteY1" fmla="*/ 6766 h 43219"/>
                <a:gd name="connsiteX2" fmla="*/ 14041 w 53072"/>
                <a:gd name="connsiteY2" fmla="*/ 5061 h 43219"/>
                <a:gd name="connsiteX3" fmla="*/ 22492 w 53072"/>
                <a:gd name="connsiteY3" fmla="*/ 3291 h 43219"/>
                <a:gd name="connsiteX4" fmla="*/ 25785 w 53072"/>
                <a:gd name="connsiteY4" fmla="*/ 59 h 43219"/>
                <a:gd name="connsiteX5" fmla="*/ 29869 w 53072"/>
                <a:gd name="connsiteY5" fmla="*/ 2340 h 43219"/>
                <a:gd name="connsiteX6" fmla="*/ 35499 w 53072"/>
                <a:gd name="connsiteY6" fmla="*/ 549 h 43219"/>
                <a:gd name="connsiteX7" fmla="*/ 38354 w 53072"/>
                <a:gd name="connsiteY7" fmla="*/ 5435 h 43219"/>
                <a:gd name="connsiteX8" fmla="*/ 42018 w 53072"/>
                <a:gd name="connsiteY8" fmla="*/ 10177 h 43219"/>
                <a:gd name="connsiteX9" fmla="*/ 41854 w 53072"/>
                <a:gd name="connsiteY9" fmla="*/ 15319 h 43219"/>
                <a:gd name="connsiteX10" fmla="*/ 43052 w 53072"/>
                <a:gd name="connsiteY10" fmla="*/ 23181 h 43219"/>
                <a:gd name="connsiteX11" fmla="*/ 37440 w 53072"/>
                <a:gd name="connsiteY11" fmla="*/ 30063 h 43219"/>
                <a:gd name="connsiteX12" fmla="*/ 35431 w 53072"/>
                <a:gd name="connsiteY12" fmla="*/ 35960 h 43219"/>
                <a:gd name="connsiteX13" fmla="*/ 28591 w 53072"/>
                <a:gd name="connsiteY13" fmla="*/ 36674 h 43219"/>
                <a:gd name="connsiteX14" fmla="*/ 23703 w 53072"/>
                <a:gd name="connsiteY14" fmla="*/ 42965 h 43219"/>
                <a:gd name="connsiteX15" fmla="*/ 16516 w 53072"/>
                <a:gd name="connsiteY15" fmla="*/ 39125 h 43219"/>
                <a:gd name="connsiteX16" fmla="*/ 5840 w 53072"/>
                <a:gd name="connsiteY16" fmla="*/ 35331 h 43219"/>
                <a:gd name="connsiteX17" fmla="*/ 1146 w 53072"/>
                <a:gd name="connsiteY17" fmla="*/ 31109 h 43219"/>
                <a:gd name="connsiteX18" fmla="*/ 2149 w 53072"/>
                <a:gd name="connsiteY18" fmla="*/ 25410 h 43219"/>
                <a:gd name="connsiteX19" fmla="*/ 31 w 53072"/>
                <a:gd name="connsiteY19" fmla="*/ 19563 h 43219"/>
                <a:gd name="connsiteX20" fmla="*/ 3899 w 53072"/>
                <a:gd name="connsiteY20" fmla="*/ 14366 h 43219"/>
                <a:gd name="connsiteX21" fmla="*/ 3936 w 53072"/>
                <a:gd name="connsiteY21" fmla="*/ 14229 h 43219"/>
                <a:gd name="connsiteX0" fmla="*/ 2744139 w 2744139"/>
                <a:gd name="connsiteY0" fmla="*/ 197164 h 1316005"/>
                <a:gd name="connsiteX1" fmla="*/ 2707599 w 2744139"/>
                <a:gd name="connsiteY1" fmla="*/ 233704 h 1316005"/>
                <a:gd name="connsiteX2" fmla="*/ 2671059 w 2744139"/>
                <a:gd name="connsiteY2" fmla="*/ 197164 h 1316005"/>
                <a:gd name="connsiteX3" fmla="*/ 2707599 w 2744139"/>
                <a:gd name="connsiteY3" fmla="*/ 160624 h 1316005"/>
                <a:gd name="connsiteX4" fmla="*/ 2744139 w 2744139"/>
                <a:gd name="connsiteY4" fmla="*/ 197164 h 1316005"/>
                <a:gd name="connsiteX0" fmla="*/ 2617966 w 2744139"/>
                <a:gd name="connsiteY0" fmla="*/ 228683 h 1316005"/>
                <a:gd name="connsiteX1" fmla="*/ 2536009 w 2744139"/>
                <a:gd name="connsiteY1" fmla="*/ 292884 h 1316005"/>
                <a:gd name="connsiteX2" fmla="*/ 2454052 w 2744139"/>
                <a:gd name="connsiteY2" fmla="*/ 222764 h 1316005"/>
                <a:gd name="connsiteX3" fmla="*/ 2536009 w 2744139"/>
                <a:gd name="connsiteY3" fmla="*/ 149685 h 1316005"/>
                <a:gd name="connsiteX4" fmla="*/ 2617966 w 2744139"/>
                <a:gd name="connsiteY4" fmla="*/ 228683 h 1316005"/>
                <a:gd name="connsiteX0" fmla="*/ 2403796 w 2744139"/>
                <a:gd name="connsiteY0" fmla="*/ 301085 h 1316005"/>
                <a:gd name="connsiteX1" fmla="*/ 2294177 w 2744139"/>
                <a:gd name="connsiteY1" fmla="*/ 407745 h 1316005"/>
                <a:gd name="connsiteX2" fmla="*/ 2190476 w 2744139"/>
                <a:gd name="connsiteY2" fmla="*/ 298126 h 1316005"/>
                <a:gd name="connsiteX3" fmla="*/ 2294177 w 2744139"/>
                <a:gd name="connsiteY3" fmla="*/ 191466 h 1316005"/>
                <a:gd name="connsiteX4" fmla="*/ 2403796 w 2744139"/>
                <a:gd name="connsiteY4" fmla="*/ 301085 h 1316005"/>
                <a:gd name="connsiteX0" fmla="*/ 4729 w 53072"/>
                <a:gd name="connsiteY0" fmla="*/ 26036 h 43219"/>
                <a:gd name="connsiteX1" fmla="*/ 2196 w 53072"/>
                <a:gd name="connsiteY1" fmla="*/ 25239 h 43219"/>
                <a:gd name="connsiteX2" fmla="*/ 6964 w 53072"/>
                <a:gd name="connsiteY2" fmla="*/ 34758 h 43219"/>
                <a:gd name="connsiteX3" fmla="*/ 5856 w 53072"/>
                <a:gd name="connsiteY3" fmla="*/ 35139 h 43219"/>
                <a:gd name="connsiteX4" fmla="*/ 16514 w 53072"/>
                <a:gd name="connsiteY4" fmla="*/ 38949 h 43219"/>
                <a:gd name="connsiteX5" fmla="*/ 15846 w 53072"/>
                <a:gd name="connsiteY5" fmla="*/ 37209 h 43219"/>
                <a:gd name="connsiteX6" fmla="*/ 28863 w 53072"/>
                <a:gd name="connsiteY6" fmla="*/ 34610 h 43219"/>
                <a:gd name="connsiteX7" fmla="*/ 28596 w 53072"/>
                <a:gd name="connsiteY7" fmla="*/ 36519 h 43219"/>
                <a:gd name="connsiteX8" fmla="*/ 34165 w 53072"/>
                <a:gd name="connsiteY8" fmla="*/ 22813 h 43219"/>
                <a:gd name="connsiteX9" fmla="*/ 37416 w 53072"/>
                <a:gd name="connsiteY9" fmla="*/ 29949 h 43219"/>
                <a:gd name="connsiteX10" fmla="*/ 41834 w 53072"/>
                <a:gd name="connsiteY10" fmla="*/ 15213 h 43219"/>
                <a:gd name="connsiteX11" fmla="*/ 40386 w 53072"/>
                <a:gd name="connsiteY11" fmla="*/ 17889 h 43219"/>
                <a:gd name="connsiteX12" fmla="*/ 38360 w 53072"/>
                <a:gd name="connsiteY12" fmla="*/ 5285 h 43219"/>
                <a:gd name="connsiteX13" fmla="*/ 38436 w 53072"/>
                <a:gd name="connsiteY13" fmla="*/ 6549 h 43219"/>
                <a:gd name="connsiteX14" fmla="*/ 29114 w 53072"/>
                <a:gd name="connsiteY14" fmla="*/ 3811 h 43219"/>
                <a:gd name="connsiteX15" fmla="*/ 29856 w 53072"/>
                <a:gd name="connsiteY15" fmla="*/ 2199 h 43219"/>
                <a:gd name="connsiteX16" fmla="*/ 22177 w 53072"/>
                <a:gd name="connsiteY16" fmla="*/ 4579 h 43219"/>
                <a:gd name="connsiteX17" fmla="*/ 22536 w 53072"/>
                <a:gd name="connsiteY17" fmla="*/ 3189 h 43219"/>
                <a:gd name="connsiteX18" fmla="*/ 14036 w 53072"/>
                <a:gd name="connsiteY18" fmla="*/ 5051 h 43219"/>
                <a:gd name="connsiteX19" fmla="*/ 15336 w 53072"/>
                <a:gd name="connsiteY19" fmla="*/ 6399 h 43219"/>
                <a:gd name="connsiteX20" fmla="*/ 4163 w 53072"/>
                <a:gd name="connsiteY20" fmla="*/ 15648 h 43219"/>
                <a:gd name="connsiteX21" fmla="*/ 3936 w 53072"/>
                <a:gd name="connsiteY21" fmla="*/ 14229 h 43219"/>
                <a:gd name="connsiteX0" fmla="*/ 3936 w 53072"/>
                <a:gd name="connsiteY0" fmla="*/ 14229 h 43219"/>
                <a:gd name="connsiteX1" fmla="*/ 5659 w 53072"/>
                <a:gd name="connsiteY1" fmla="*/ 6766 h 43219"/>
                <a:gd name="connsiteX2" fmla="*/ 14041 w 53072"/>
                <a:gd name="connsiteY2" fmla="*/ 5061 h 43219"/>
                <a:gd name="connsiteX3" fmla="*/ 22492 w 53072"/>
                <a:gd name="connsiteY3" fmla="*/ 3291 h 43219"/>
                <a:gd name="connsiteX4" fmla="*/ 25785 w 53072"/>
                <a:gd name="connsiteY4" fmla="*/ 59 h 43219"/>
                <a:gd name="connsiteX5" fmla="*/ 29869 w 53072"/>
                <a:gd name="connsiteY5" fmla="*/ 2340 h 43219"/>
                <a:gd name="connsiteX6" fmla="*/ 35499 w 53072"/>
                <a:gd name="connsiteY6" fmla="*/ 549 h 43219"/>
                <a:gd name="connsiteX7" fmla="*/ 38354 w 53072"/>
                <a:gd name="connsiteY7" fmla="*/ 5435 h 43219"/>
                <a:gd name="connsiteX8" fmla="*/ 42018 w 53072"/>
                <a:gd name="connsiteY8" fmla="*/ 10177 h 43219"/>
                <a:gd name="connsiteX9" fmla="*/ 41854 w 53072"/>
                <a:gd name="connsiteY9" fmla="*/ 15319 h 43219"/>
                <a:gd name="connsiteX10" fmla="*/ 43052 w 53072"/>
                <a:gd name="connsiteY10" fmla="*/ 23181 h 43219"/>
                <a:gd name="connsiteX11" fmla="*/ 37440 w 53072"/>
                <a:gd name="connsiteY11" fmla="*/ 30063 h 43219"/>
                <a:gd name="connsiteX12" fmla="*/ 35431 w 53072"/>
                <a:gd name="connsiteY12" fmla="*/ 35960 h 43219"/>
                <a:gd name="connsiteX13" fmla="*/ 28591 w 53072"/>
                <a:gd name="connsiteY13" fmla="*/ 36674 h 43219"/>
                <a:gd name="connsiteX14" fmla="*/ 23703 w 53072"/>
                <a:gd name="connsiteY14" fmla="*/ 42965 h 43219"/>
                <a:gd name="connsiteX15" fmla="*/ 16516 w 53072"/>
                <a:gd name="connsiteY15" fmla="*/ 39125 h 43219"/>
                <a:gd name="connsiteX16" fmla="*/ 5840 w 53072"/>
                <a:gd name="connsiteY16" fmla="*/ 35331 h 43219"/>
                <a:gd name="connsiteX17" fmla="*/ 1146 w 53072"/>
                <a:gd name="connsiteY17" fmla="*/ 31109 h 43219"/>
                <a:gd name="connsiteX18" fmla="*/ 2149 w 53072"/>
                <a:gd name="connsiteY18" fmla="*/ 25410 h 43219"/>
                <a:gd name="connsiteX19" fmla="*/ 31 w 53072"/>
                <a:gd name="connsiteY19" fmla="*/ 19563 h 43219"/>
                <a:gd name="connsiteX20" fmla="*/ 3899 w 53072"/>
                <a:gd name="connsiteY20" fmla="*/ 14366 h 43219"/>
                <a:gd name="connsiteX21" fmla="*/ 3936 w 53072"/>
                <a:gd name="connsiteY21" fmla="*/ 14229 h 43219"/>
                <a:gd name="connsiteX0" fmla="*/ 2744139 w 2744139"/>
                <a:gd name="connsiteY0" fmla="*/ 197164 h 1316005"/>
                <a:gd name="connsiteX1" fmla="*/ 2707599 w 2744139"/>
                <a:gd name="connsiteY1" fmla="*/ 233704 h 1316005"/>
                <a:gd name="connsiteX2" fmla="*/ 2671059 w 2744139"/>
                <a:gd name="connsiteY2" fmla="*/ 197164 h 1316005"/>
                <a:gd name="connsiteX3" fmla="*/ 2707599 w 2744139"/>
                <a:gd name="connsiteY3" fmla="*/ 160624 h 1316005"/>
                <a:gd name="connsiteX4" fmla="*/ 2744139 w 2744139"/>
                <a:gd name="connsiteY4" fmla="*/ 197164 h 1316005"/>
                <a:gd name="connsiteX0" fmla="*/ 2617966 w 2744139"/>
                <a:gd name="connsiteY0" fmla="*/ 228683 h 1316005"/>
                <a:gd name="connsiteX1" fmla="*/ 2536009 w 2744139"/>
                <a:gd name="connsiteY1" fmla="*/ 292884 h 1316005"/>
                <a:gd name="connsiteX2" fmla="*/ 2454052 w 2744139"/>
                <a:gd name="connsiteY2" fmla="*/ 222764 h 1316005"/>
                <a:gd name="connsiteX3" fmla="*/ 2536009 w 2744139"/>
                <a:gd name="connsiteY3" fmla="*/ 149685 h 1316005"/>
                <a:gd name="connsiteX4" fmla="*/ 2617966 w 2744139"/>
                <a:gd name="connsiteY4" fmla="*/ 228683 h 1316005"/>
                <a:gd name="connsiteX0" fmla="*/ 2403796 w 2744139"/>
                <a:gd name="connsiteY0" fmla="*/ 301085 h 1316005"/>
                <a:gd name="connsiteX1" fmla="*/ 2294177 w 2744139"/>
                <a:gd name="connsiteY1" fmla="*/ 407745 h 1316005"/>
                <a:gd name="connsiteX2" fmla="*/ 2190476 w 2744139"/>
                <a:gd name="connsiteY2" fmla="*/ 298126 h 1316005"/>
                <a:gd name="connsiteX3" fmla="*/ 2294177 w 2744139"/>
                <a:gd name="connsiteY3" fmla="*/ 191466 h 1316005"/>
                <a:gd name="connsiteX4" fmla="*/ 2403796 w 2744139"/>
                <a:gd name="connsiteY4" fmla="*/ 301085 h 1316005"/>
                <a:gd name="connsiteX0" fmla="*/ 4729 w 53072"/>
                <a:gd name="connsiteY0" fmla="*/ 26036 h 43219"/>
                <a:gd name="connsiteX1" fmla="*/ 2196 w 53072"/>
                <a:gd name="connsiteY1" fmla="*/ 25239 h 43219"/>
                <a:gd name="connsiteX2" fmla="*/ 6964 w 53072"/>
                <a:gd name="connsiteY2" fmla="*/ 34758 h 43219"/>
                <a:gd name="connsiteX3" fmla="*/ 5856 w 53072"/>
                <a:gd name="connsiteY3" fmla="*/ 35139 h 43219"/>
                <a:gd name="connsiteX4" fmla="*/ 16514 w 53072"/>
                <a:gd name="connsiteY4" fmla="*/ 38949 h 43219"/>
                <a:gd name="connsiteX5" fmla="*/ 15846 w 53072"/>
                <a:gd name="connsiteY5" fmla="*/ 37209 h 43219"/>
                <a:gd name="connsiteX6" fmla="*/ 28863 w 53072"/>
                <a:gd name="connsiteY6" fmla="*/ 34610 h 43219"/>
                <a:gd name="connsiteX7" fmla="*/ 28596 w 53072"/>
                <a:gd name="connsiteY7" fmla="*/ 36519 h 43219"/>
                <a:gd name="connsiteX8" fmla="*/ 34165 w 53072"/>
                <a:gd name="connsiteY8" fmla="*/ 22813 h 43219"/>
                <a:gd name="connsiteX9" fmla="*/ 37416 w 53072"/>
                <a:gd name="connsiteY9" fmla="*/ 29949 h 43219"/>
                <a:gd name="connsiteX10" fmla="*/ 41834 w 53072"/>
                <a:gd name="connsiteY10" fmla="*/ 15213 h 43219"/>
                <a:gd name="connsiteX11" fmla="*/ 40386 w 53072"/>
                <a:gd name="connsiteY11" fmla="*/ 17889 h 43219"/>
                <a:gd name="connsiteX12" fmla="*/ 38360 w 53072"/>
                <a:gd name="connsiteY12" fmla="*/ 5285 h 43219"/>
                <a:gd name="connsiteX13" fmla="*/ 38436 w 53072"/>
                <a:gd name="connsiteY13" fmla="*/ 6549 h 43219"/>
                <a:gd name="connsiteX14" fmla="*/ 29114 w 53072"/>
                <a:gd name="connsiteY14" fmla="*/ 3811 h 43219"/>
                <a:gd name="connsiteX15" fmla="*/ 29856 w 53072"/>
                <a:gd name="connsiteY15" fmla="*/ 2199 h 43219"/>
                <a:gd name="connsiteX16" fmla="*/ 22177 w 53072"/>
                <a:gd name="connsiteY16" fmla="*/ 4579 h 43219"/>
                <a:gd name="connsiteX17" fmla="*/ 22536 w 53072"/>
                <a:gd name="connsiteY17" fmla="*/ 3189 h 43219"/>
                <a:gd name="connsiteX18" fmla="*/ 14036 w 53072"/>
                <a:gd name="connsiteY18" fmla="*/ 5051 h 43219"/>
                <a:gd name="connsiteX19" fmla="*/ 15336 w 53072"/>
                <a:gd name="connsiteY19" fmla="*/ 6399 h 43219"/>
                <a:gd name="connsiteX20" fmla="*/ 4163 w 53072"/>
                <a:gd name="connsiteY20" fmla="*/ 15648 h 43219"/>
                <a:gd name="connsiteX21" fmla="*/ 3936 w 53072"/>
                <a:gd name="connsiteY21" fmla="*/ 14229 h 43219"/>
                <a:gd name="connsiteX0" fmla="*/ 3936 w 53072"/>
                <a:gd name="connsiteY0" fmla="*/ 14229 h 43219"/>
                <a:gd name="connsiteX1" fmla="*/ 5659 w 53072"/>
                <a:gd name="connsiteY1" fmla="*/ 6766 h 43219"/>
                <a:gd name="connsiteX2" fmla="*/ 14041 w 53072"/>
                <a:gd name="connsiteY2" fmla="*/ 5061 h 43219"/>
                <a:gd name="connsiteX3" fmla="*/ 22492 w 53072"/>
                <a:gd name="connsiteY3" fmla="*/ 3291 h 43219"/>
                <a:gd name="connsiteX4" fmla="*/ 25785 w 53072"/>
                <a:gd name="connsiteY4" fmla="*/ 59 h 43219"/>
                <a:gd name="connsiteX5" fmla="*/ 29869 w 53072"/>
                <a:gd name="connsiteY5" fmla="*/ 2340 h 43219"/>
                <a:gd name="connsiteX6" fmla="*/ 35499 w 53072"/>
                <a:gd name="connsiteY6" fmla="*/ 549 h 43219"/>
                <a:gd name="connsiteX7" fmla="*/ 38354 w 53072"/>
                <a:gd name="connsiteY7" fmla="*/ 5435 h 43219"/>
                <a:gd name="connsiteX8" fmla="*/ 42018 w 53072"/>
                <a:gd name="connsiteY8" fmla="*/ 10177 h 43219"/>
                <a:gd name="connsiteX9" fmla="*/ 41854 w 53072"/>
                <a:gd name="connsiteY9" fmla="*/ 15319 h 43219"/>
                <a:gd name="connsiteX10" fmla="*/ 43052 w 53072"/>
                <a:gd name="connsiteY10" fmla="*/ 23181 h 43219"/>
                <a:gd name="connsiteX11" fmla="*/ 37440 w 53072"/>
                <a:gd name="connsiteY11" fmla="*/ 30063 h 43219"/>
                <a:gd name="connsiteX12" fmla="*/ 35431 w 53072"/>
                <a:gd name="connsiteY12" fmla="*/ 35960 h 43219"/>
                <a:gd name="connsiteX13" fmla="*/ 28591 w 53072"/>
                <a:gd name="connsiteY13" fmla="*/ 36674 h 43219"/>
                <a:gd name="connsiteX14" fmla="*/ 23703 w 53072"/>
                <a:gd name="connsiteY14" fmla="*/ 42965 h 43219"/>
                <a:gd name="connsiteX15" fmla="*/ 16516 w 53072"/>
                <a:gd name="connsiteY15" fmla="*/ 39125 h 43219"/>
                <a:gd name="connsiteX16" fmla="*/ 5840 w 53072"/>
                <a:gd name="connsiteY16" fmla="*/ 35331 h 43219"/>
                <a:gd name="connsiteX17" fmla="*/ 1146 w 53072"/>
                <a:gd name="connsiteY17" fmla="*/ 31109 h 43219"/>
                <a:gd name="connsiteX18" fmla="*/ 2149 w 53072"/>
                <a:gd name="connsiteY18" fmla="*/ 25410 h 43219"/>
                <a:gd name="connsiteX19" fmla="*/ 31 w 53072"/>
                <a:gd name="connsiteY19" fmla="*/ 19563 h 43219"/>
                <a:gd name="connsiteX20" fmla="*/ 3899 w 53072"/>
                <a:gd name="connsiteY20" fmla="*/ 14366 h 43219"/>
                <a:gd name="connsiteX21" fmla="*/ 3936 w 53072"/>
                <a:gd name="connsiteY21" fmla="*/ 14229 h 43219"/>
                <a:gd name="connsiteX0" fmla="*/ 2744139 w 2744139"/>
                <a:gd name="connsiteY0" fmla="*/ 197164 h 1316005"/>
                <a:gd name="connsiteX1" fmla="*/ 2707599 w 2744139"/>
                <a:gd name="connsiteY1" fmla="*/ 233704 h 1316005"/>
                <a:gd name="connsiteX2" fmla="*/ 2671059 w 2744139"/>
                <a:gd name="connsiteY2" fmla="*/ 197164 h 1316005"/>
                <a:gd name="connsiteX3" fmla="*/ 2707599 w 2744139"/>
                <a:gd name="connsiteY3" fmla="*/ 160624 h 1316005"/>
                <a:gd name="connsiteX4" fmla="*/ 2744139 w 2744139"/>
                <a:gd name="connsiteY4" fmla="*/ 197164 h 1316005"/>
                <a:gd name="connsiteX0" fmla="*/ 2617966 w 2744139"/>
                <a:gd name="connsiteY0" fmla="*/ 228683 h 1316005"/>
                <a:gd name="connsiteX1" fmla="*/ 2536009 w 2744139"/>
                <a:gd name="connsiteY1" fmla="*/ 292884 h 1316005"/>
                <a:gd name="connsiteX2" fmla="*/ 2454052 w 2744139"/>
                <a:gd name="connsiteY2" fmla="*/ 222764 h 1316005"/>
                <a:gd name="connsiteX3" fmla="*/ 2536009 w 2744139"/>
                <a:gd name="connsiteY3" fmla="*/ 149685 h 1316005"/>
                <a:gd name="connsiteX4" fmla="*/ 2617966 w 2744139"/>
                <a:gd name="connsiteY4" fmla="*/ 228683 h 1316005"/>
                <a:gd name="connsiteX0" fmla="*/ 2403796 w 2744139"/>
                <a:gd name="connsiteY0" fmla="*/ 301085 h 1316005"/>
                <a:gd name="connsiteX1" fmla="*/ 2294177 w 2744139"/>
                <a:gd name="connsiteY1" fmla="*/ 407745 h 1316005"/>
                <a:gd name="connsiteX2" fmla="*/ 2190476 w 2744139"/>
                <a:gd name="connsiteY2" fmla="*/ 298126 h 1316005"/>
                <a:gd name="connsiteX3" fmla="*/ 2294177 w 2744139"/>
                <a:gd name="connsiteY3" fmla="*/ 191466 h 1316005"/>
                <a:gd name="connsiteX4" fmla="*/ 2403796 w 2744139"/>
                <a:gd name="connsiteY4" fmla="*/ 301085 h 1316005"/>
                <a:gd name="connsiteX0" fmla="*/ 4729 w 53072"/>
                <a:gd name="connsiteY0" fmla="*/ 26036 h 43219"/>
                <a:gd name="connsiteX1" fmla="*/ 2196 w 53072"/>
                <a:gd name="connsiteY1" fmla="*/ 25239 h 43219"/>
                <a:gd name="connsiteX2" fmla="*/ 6964 w 53072"/>
                <a:gd name="connsiteY2" fmla="*/ 34758 h 43219"/>
                <a:gd name="connsiteX3" fmla="*/ 5856 w 53072"/>
                <a:gd name="connsiteY3" fmla="*/ 35139 h 43219"/>
                <a:gd name="connsiteX4" fmla="*/ 16514 w 53072"/>
                <a:gd name="connsiteY4" fmla="*/ 38949 h 43219"/>
                <a:gd name="connsiteX5" fmla="*/ 15846 w 53072"/>
                <a:gd name="connsiteY5" fmla="*/ 37209 h 43219"/>
                <a:gd name="connsiteX6" fmla="*/ 28863 w 53072"/>
                <a:gd name="connsiteY6" fmla="*/ 34610 h 43219"/>
                <a:gd name="connsiteX7" fmla="*/ 28596 w 53072"/>
                <a:gd name="connsiteY7" fmla="*/ 36519 h 43219"/>
                <a:gd name="connsiteX8" fmla="*/ 34165 w 53072"/>
                <a:gd name="connsiteY8" fmla="*/ 22813 h 43219"/>
                <a:gd name="connsiteX9" fmla="*/ 37416 w 53072"/>
                <a:gd name="connsiteY9" fmla="*/ 29949 h 43219"/>
                <a:gd name="connsiteX10" fmla="*/ 41834 w 53072"/>
                <a:gd name="connsiteY10" fmla="*/ 15213 h 43219"/>
                <a:gd name="connsiteX11" fmla="*/ 40386 w 53072"/>
                <a:gd name="connsiteY11" fmla="*/ 17889 h 43219"/>
                <a:gd name="connsiteX12" fmla="*/ 38360 w 53072"/>
                <a:gd name="connsiteY12" fmla="*/ 5285 h 43219"/>
                <a:gd name="connsiteX13" fmla="*/ 38436 w 53072"/>
                <a:gd name="connsiteY13" fmla="*/ 6549 h 43219"/>
                <a:gd name="connsiteX14" fmla="*/ 29114 w 53072"/>
                <a:gd name="connsiteY14" fmla="*/ 3811 h 43219"/>
                <a:gd name="connsiteX15" fmla="*/ 29856 w 53072"/>
                <a:gd name="connsiteY15" fmla="*/ 2199 h 43219"/>
                <a:gd name="connsiteX16" fmla="*/ 22177 w 53072"/>
                <a:gd name="connsiteY16" fmla="*/ 4579 h 43219"/>
                <a:gd name="connsiteX17" fmla="*/ 22536 w 53072"/>
                <a:gd name="connsiteY17" fmla="*/ 3189 h 43219"/>
                <a:gd name="connsiteX18" fmla="*/ 14036 w 53072"/>
                <a:gd name="connsiteY18" fmla="*/ 5051 h 43219"/>
                <a:gd name="connsiteX19" fmla="*/ 15336 w 53072"/>
                <a:gd name="connsiteY19" fmla="*/ 6399 h 43219"/>
                <a:gd name="connsiteX20" fmla="*/ 4163 w 53072"/>
                <a:gd name="connsiteY20" fmla="*/ 15648 h 43219"/>
                <a:gd name="connsiteX21" fmla="*/ 3936 w 53072"/>
                <a:gd name="connsiteY21" fmla="*/ 14229 h 43219"/>
                <a:gd name="connsiteX0" fmla="*/ 3936 w 53072"/>
                <a:gd name="connsiteY0" fmla="*/ 14229 h 43219"/>
                <a:gd name="connsiteX1" fmla="*/ 5659 w 53072"/>
                <a:gd name="connsiteY1" fmla="*/ 6766 h 43219"/>
                <a:gd name="connsiteX2" fmla="*/ 14041 w 53072"/>
                <a:gd name="connsiteY2" fmla="*/ 5061 h 43219"/>
                <a:gd name="connsiteX3" fmla="*/ 22492 w 53072"/>
                <a:gd name="connsiteY3" fmla="*/ 3291 h 43219"/>
                <a:gd name="connsiteX4" fmla="*/ 25785 w 53072"/>
                <a:gd name="connsiteY4" fmla="*/ 59 h 43219"/>
                <a:gd name="connsiteX5" fmla="*/ 29869 w 53072"/>
                <a:gd name="connsiteY5" fmla="*/ 2340 h 43219"/>
                <a:gd name="connsiteX6" fmla="*/ 35499 w 53072"/>
                <a:gd name="connsiteY6" fmla="*/ 549 h 43219"/>
                <a:gd name="connsiteX7" fmla="*/ 38354 w 53072"/>
                <a:gd name="connsiteY7" fmla="*/ 5435 h 43219"/>
                <a:gd name="connsiteX8" fmla="*/ 42018 w 53072"/>
                <a:gd name="connsiteY8" fmla="*/ 10177 h 43219"/>
                <a:gd name="connsiteX9" fmla="*/ 41854 w 53072"/>
                <a:gd name="connsiteY9" fmla="*/ 15319 h 43219"/>
                <a:gd name="connsiteX10" fmla="*/ 43052 w 53072"/>
                <a:gd name="connsiteY10" fmla="*/ 23181 h 43219"/>
                <a:gd name="connsiteX11" fmla="*/ 37440 w 53072"/>
                <a:gd name="connsiteY11" fmla="*/ 30063 h 43219"/>
                <a:gd name="connsiteX12" fmla="*/ 35431 w 53072"/>
                <a:gd name="connsiteY12" fmla="*/ 35960 h 43219"/>
                <a:gd name="connsiteX13" fmla="*/ 28591 w 53072"/>
                <a:gd name="connsiteY13" fmla="*/ 36674 h 43219"/>
                <a:gd name="connsiteX14" fmla="*/ 23703 w 53072"/>
                <a:gd name="connsiteY14" fmla="*/ 42965 h 43219"/>
                <a:gd name="connsiteX15" fmla="*/ 16516 w 53072"/>
                <a:gd name="connsiteY15" fmla="*/ 39125 h 43219"/>
                <a:gd name="connsiteX16" fmla="*/ 5840 w 53072"/>
                <a:gd name="connsiteY16" fmla="*/ 35331 h 43219"/>
                <a:gd name="connsiteX17" fmla="*/ 1146 w 53072"/>
                <a:gd name="connsiteY17" fmla="*/ 31109 h 43219"/>
                <a:gd name="connsiteX18" fmla="*/ 2149 w 53072"/>
                <a:gd name="connsiteY18" fmla="*/ 25410 h 43219"/>
                <a:gd name="connsiteX19" fmla="*/ 31 w 53072"/>
                <a:gd name="connsiteY19" fmla="*/ 19563 h 43219"/>
                <a:gd name="connsiteX20" fmla="*/ 3899 w 53072"/>
                <a:gd name="connsiteY20" fmla="*/ 14366 h 43219"/>
                <a:gd name="connsiteX21" fmla="*/ 3936 w 53072"/>
                <a:gd name="connsiteY21" fmla="*/ 14229 h 43219"/>
                <a:gd name="connsiteX0" fmla="*/ 2744139 w 2744139"/>
                <a:gd name="connsiteY0" fmla="*/ 197164 h 1316005"/>
                <a:gd name="connsiteX1" fmla="*/ 2707599 w 2744139"/>
                <a:gd name="connsiteY1" fmla="*/ 233704 h 1316005"/>
                <a:gd name="connsiteX2" fmla="*/ 2671059 w 2744139"/>
                <a:gd name="connsiteY2" fmla="*/ 197164 h 1316005"/>
                <a:gd name="connsiteX3" fmla="*/ 2707599 w 2744139"/>
                <a:gd name="connsiteY3" fmla="*/ 160624 h 1316005"/>
                <a:gd name="connsiteX4" fmla="*/ 2744139 w 2744139"/>
                <a:gd name="connsiteY4" fmla="*/ 197164 h 1316005"/>
                <a:gd name="connsiteX0" fmla="*/ 2617966 w 2744139"/>
                <a:gd name="connsiteY0" fmla="*/ 228683 h 1316005"/>
                <a:gd name="connsiteX1" fmla="*/ 2536009 w 2744139"/>
                <a:gd name="connsiteY1" fmla="*/ 292884 h 1316005"/>
                <a:gd name="connsiteX2" fmla="*/ 2454052 w 2744139"/>
                <a:gd name="connsiteY2" fmla="*/ 222764 h 1316005"/>
                <a:gd name="connsiteX3" fmla="*/ 2536009 w 2744139"/>
                <a:gd name="connsiteY3" fmla="*/ 149685 h 1316005"/>
                <a:gd name="connsiteX4" fmla="*/ 2617966 w 2744139"/>
                <a:gd name="connsiteY4" fmla="*/ 228683 h 1316005"/>
                <a:gd name="connsiteX0" fmla="*/ 2403796 w 2744139"/>
                <a:gd name="connsiteY0" fmla="*/ 301085 h 1316005"/>
                <a:gd name="connsiteX1" fmla="*/ 2294177 w 2744139"/>
                <a:gd name="connsiteY1" fmla="*/ 407745 h 1316005"/>
                <a:gd name="connsiteX2" fmla="*/ 2190476 w 2744139"/>
                <a:gd name="connsiteY2" fmla="*/ 298126 h 1316005"/>
                <a:gd name="connsiteX3" fmla="*/ 2294177 w 2744139"/>
                <a:gd name="connsiteY3" fmla="*/ 191466 h 1316005"/>
                <a:gd name="connsiteX4" fmla="*/ 2403796 w 2744139"/>
                <a:gd name="connsiteY4" fmla="*/ 301085 h 1316005"/>
                <a:gd name="connsiteX0" fmla="*/ 4729 w 53072"/>
                <a:gd name="connsiteY0" fmla="*/ 26036 h 43219"/>
                <a:gd name="connsiteX1" fmla="*/ 2196 w 53072"/>
                <a:gd name="connsiteY1" fmla="*/ 25239 h 43219"/>
                <a:gd name="connsiteX2" fmla="*/ 6964 w 53072"/>
                <a:gd name="connsiteY2" fmla="*/ 34758 h 43219"/>
                <a:gd name="connsiteX3" fmla="*/ 5856 w 53072"/>
                <a:gd name="connsiteY3" fmla="*/ 35139 h 43219"/>
                <a:gd name="connsiteX4" fmla="*/ 16514 w 53072"/>
                <a:gd name="connsiteY4" fmla="*/ 38949 h 43219"/>
                <a:gd name="connsiteX5" fmla="*/ 15846 w 53072"/>
                <a:gd name="connsiteY5" fmla="*/ 37209 h 43219"/>
                <a:gd name="connsiteX6" fmla="*/ 28863 w 53072"/>
                <a:gd name="connsiteY6" fmla="*/ 34610 h 43219"/>
                <a:gd name="connsiteX7" fmla="*/ 28596 w 53072"/>
                <a:gd name="connsiteY7" fmla="*/ 36519 h 43219"/>
                <a:gd name="connsiteX8" fmla="*/ 34165 w 53072"/>
                <a:gd name="connsiteY8" fmla="*/ 22813 h 43219"/>
                <a:gd name="connsiteX9" fmla="*/ 37416 w 53072"/>
                <a:gd name="connsiteY9" fmla="*/ 29949 h 43219"/>
                <a:gd name="connsiteX10" fmla="*/ 41834 w 53072"/>
                <a:gd name="connsiteY10" fmla="*/ 15213 h 43219"/>
                <a:gd name="connsiteX11" fmla="*/ 40386 w 53072"/>
                <a:gd name="connsiteY11" fmla="*/ 17889 h 43219"/>
                <a:gd name="connsiteX12" fmla="*/ 38360 w 53072"/>
                <a:gd name="connsiteY12" fmla="*/ 5285 h 43219"/>
                <a:gd name="connsiteX13" fmla="*/ 38436 w 53072"/>
                <a:gd name="connsiteY13" fmla="*/ 6549 h 43219"/>
                <a:gd name="connsiteX14" fmla="*/ 29114 w 53072"/>
                <a:gd name="connsiteY14" fmla="*/ 3811 h 43219"/>
                <a:gd name="connsiteX15" fmla="*/ 29856 w 53072"/>
                <a:gd name="connsiteY15" fmla="*/ 2199 h 43219"/>
                <a:gd name="connsiteX16" fmla="*/ 22177 w 53072"/>
                <a:gd name="connsiteY16" fmla="*/ 4579 h 43219"/>
                <a:gd name="connsiteX17" fmla="*/ 22536 w 53072"/>
                <a:gd name="connsiteY17" fmla="*/ 3189 h 43219"/>
                <a:gd name="connsiteX18" fmla="*/ 14036 w 53072"/>
                <a:gd name="connsiteY18" fmla="*/ 5051 h 43219"/>
                <a:gd name="connsiteX19" fmla="*/ 15336 w 53072"/>
                <a:gd name="connsiteY19" fmla="*/ 6399 h 43219"/>
                <a:gd name="connsiteX20" fmla="*/ 4163 w 53072"/>
                <a:gd name="connsiteY20" fmla="*/ 15648 h 43219"/>
                <a:gd name="connsiteX21" fmla="*/ 3936 w 53072"/>
                <a:gd name="connsiteY21" fmla="*/ 14229 h 43219"/>
                <a:gd name="connsiteX0" fmla="*/ 3936 w 53072"/>
                <a:gd name="connsiteY0" fmla="*/ 14229 h 43219"/>
                <a:gd name="connsiteX1" fmla="*/ 5659 w 53072"/>
                <a:gd name="connsiteY1" fmla="*/ 6766 h 43219"/>
                <a:gd name="connsiteX2" fmla="*/ 14041 w 53072"/>
                <a:gd name="connsiteY2" fmla="*/ 5061 h 43219"/>
                <a:gd name="connsiteX3" fmla="*/ 22492 w 53072"/>
                <a:gd name="connsiteY3" fmla="*/ 3291 h 43219"/>
                <a:gd name="connsiteX4" fmla="*/ 25785 w 53072"/>
                <a:gd name="connsiteY4" fmla="*/ 59 h 43219"/>
                <a:gd name="connsiteX5" fmla="*/ 29869 w 53072"/>
                <a:gd name="connsiteY5" fmla="*/ 2340 h 43219"/>
                <a:gd name="connsiteX6" fmla="*/ 35499 w 53072"/>
                <a:gd name="connsiteY6" fmla="*/ 549 h 43219"/>
                <a:gd name="connsiteX7" fmla="*/ 38354 w 53072"/>
                <a:gd name="connsiteY7" fmla="*/ 5435 h 43219"/>
                <a:gd name="connsiteX8" fmla="*/ 42018 w 53072"/>
                <a:gd name="connsiteY8" fmla="*/ 10177 h 43219"/>
                <a:gd name="connsiteX9" fmla="*/ 41854 w 53072"/>
                <a:gd name="connsiteY9" fmla="*/ 15319 h 43219"/>
                <a:gd name="connsiteX10" fmla="*/ 43052 w 53072"/>
                <a:gd name="connsiteY10" fmla="*/ 23181 h 43219"/>
                <a:gd name="connsiteX11" fmla="*/ 37440 w 53072"/>
                <a:gd name="connsiteY11" fmla="*/ 30063 h 43219"/>
                <a:gd name="connsiteX12" fmla="*/ 35431 w 53072"/>
                <a:gd name="connsiteY12" fmla="*/ 35960 h 43219"/>
                <a:gd name="connsiteX13" fmla="*/ 28591 w 53072"/>
                <a:gd name="connsiteY13" fmla="*/ 36674 h 43219"/>
                <a:gd name="connsiteX14" fmla="*/ 23703 w 53072"/>
                <a:gd name="connsiteY14" fmla="*/ 42965 h 43219"/>
                <a:gd name="connsiteX15" fmla="*/ 16516 w 53072"/>
                <a:gd name="connsiteY15" fmla="*/ 39125 h 43219"/>
                <a:gd name="connsiteX16" fmla="*/ 5840 w 53072"/>
                <a:gd name="connsiteY16" fmla="*/ 35331 h 43219"/>
                <a:gd name="connsiteX17" fmla="*/ 1146 w 53072"/>
                <a:gd name="connsiteY17" fmla="*/ 31109 h 43219"/>
                <a:gd name="connsiteX18" fmla="*/ 2149 w 53072"/>
                <a:gd name="connsiteY18" fmla="*/ 25410 h 43219"/>
                <a:gd name="connsiteX19" fmla="*/ 31 w 53072"/>
                <a:gd name="connsiteY19" fmla="*/ 19563 h 43219"/>
                <a:gd name="connsiteX20" fmla="*/ 3899 w 53072"/>
                <a:gd name="connsiteY20" fmla="*/ 14366 h 43219"/>
                <a:gd name="connsiteX21" fmla="*/ 3936 w 53072"/>
                <a:gd name="connsiteY21" fmla="*/ 14229 h 43219"/>
                <a:gd name="connsiteX0" fmla="*/ 2744139 w 2744139"/>
                <a:gd name="connsiteY0" fmla="*/ 197164 h 1316005"/>
                <a:gd name="connsiteX1" fmla="*/ 2707599 w 2744139"/>
                <a:gd name="connsiteY1" fmla="*/ 233704 h 1316005"/>
                <a:gd name="connsiteX2" fmla="*/ 2671059 w 2744139"/>
                <a:gd name="connsiteY2" fmla="*/ 197164 h 1316005"/>
                <a:gd name="connsiteX3" fmla="*/ 2707599 w 2744139"/>
                <a:gd name="connsiteY3" fmla="*/ 160624 h 1316005"/>
                <a:gd name="connsiteX4" fmla="*/ 2744139 w 2744139"/>
                <a:gd name="connsiteY4" fmla="*/ 197164 h 1316005"/>
                <a:gd name="connsiteX0" fmla="*/ 2617966 w 2744139"/>
                <a:gd name="connsiteY0" fmla="*/ 228683 h 1316005"/>
                <a:gd name="connsiteX1" fmla="*/ 2536009 w 2744139"/>
                <a:gd name="connsiteY1" fmla="*/ 292884 h 1316005"/>
                <a:gd name="connsiteX2" fmla="*/ 2454052 w 2744139"/>
                <a:gd name="connsiteY2" fmla="*/ 222764 h 1316005"/>
                <a:gd name="connsiteX3" fmla="*/ 2536009 w 2744139"/>
                <a:gd name="connsiteY3" fmla="*/ 149685 h 1316005"/>
                <a:gd name="connsiteX4" fmla="*/ 2617966 w 2744139"/>
                <a:gd name="connsiteY4" fmla="*/ 228683 h 1316005"/>
                <a:gd name="connsiteX0" fmla="*/ 2403796 w 2744139"/>
                <a:gd name="connsiteY0" fmla="*/ 301085 h 1316005"/>
                <a:gd name="connsiteX1" fmla="*/ 2294177 w 2744139"/>
                <a:gd name="connsiteY1" fmla="*/ 407745 h 1316005"/>
                <a:gd name="connsiteX2" fmla="*/ 2190476 w 2744139"/>
                <a:gd name="connsiteY2" fmla="*/ 298126 h 1316005"/>
                <a:gd name="connsiteX3" fmla="*/ 2294177 w 2744139"/>
                <a:gd name="connsiteY3" fmla="*/ 191466 h 1316005"/>
                <a:gd name="connsiteX4" fmla="*/ 2403796 w 2744139"/>
                <a:gd name="connsiteY4" fmla="*/ 301085 h 1316005"/>
                <a:gd name="connsiteX0" fmla="*/ 4729 w 53072"/>
                <a:gd name="connsiteY0" fmla="*/ 26036 h 43219"/>
                <a:gd name="connsiteX1" fmla="*/ 2196 w 53072"/>
                <a:gd name="connsiteY1" fmla="*/ 25239 h 43219"/>
                <a:gd name="connsiteX2" fmla="*/ 6964 w 53072"/>
                <a:gd name="connsiteY2" fmla="*/ 34758 h 43219"/>
                <a:gd name="connsiteX3" fmla="*/ 5856 w 53072"/>
                <a:gd name="connsiteY3" fmla="*/ 35139 h 43219"/>
                <a:gd name="connsiteX4" fmla="*/ 16514 w 53072"/>
                <a:gd name="connsiteY4" fmla="*/ 38949 h 43219"/>
                <a:gd name="connsiteX5" fmla="*/ 15846 w 53072"/>
                <a:gd name="connsiteY5" fmla="*/ 37209 h 43219"/>
                <a:gd name="connsiteX6" fmla="*/ 28863 w 53072"/>
                <a:gd name="connsiteY6" fmla="*/ 34610 h 43219"/>
                <a:gd name="connsiteX7" fmla="*/ 28596 w 53072"/>
                <a:gd name="connsiteY7" fmla="*/ 36519 h 43219"/>
                <a:gd name="connsiteX8" fmla="*/ 34165 w 53072"/>
                <a:gd name="connsiteY8" fmla="*/ 22813 h 43219"/>
                <a:gd name="connsiteX9" fmla="*/ 37416 w 53072"/>
                <a:gd name="connsiteY9" fmla="*/ 29949 h 43219"/>
                <a:gd name="connsiteX10" fmla="*/ 41834 w 53072"/>
                <a:gd name="connsiteY10" fmla="*/ 15213 h 43219"/>
                <a:gd name="connsiteX11" fmla="*/ 40386 w 53072"/>
                <a:gd name="connsiteY11" fmla="*/ 17889 h 43219"/>
                <a:gd name="connsiteX12" fmla="*/ 38360 w 53072"/>
                <a:gd name="connsiteY12" fmla="*/ 5285 h 43219"/>
                <a:gd name="connsiteX13" fmla="*/ 38436 w 53072"/>
                <a:gd name="connsiteY13" fmla="*/ 6549 h 43219"/>
                <a:gd name="connsiteX14" fmla="*/ 29114 w 53072"/>
                <a:gd name="connsiteY14" fmla="*/ 3811 h 43219"/>
                <a:gd name="connsiteX15" fmla="*/ 29856 w 53072"/>
                <a:gd name="connsiteY15" fmla="*/ 2199 h 43219"/>
                <a:gd name="connsiteX16" fmla="*/ 22177 w 53072"/>
                <a:gd name="connsiteY16" fmla="*/ 4579 h 43219"/>
                <a:gd name="connsiteX17" fmla="*/ 22536 w 53072"/>
                <a:gd name="connsiteY17" fmla="*/ 3189 h 43219"/>
                <a:gd name="connsiteX18" fmla="*/ 14036 w 53072"/>
                <a:gd name="connsiteY18" fmla="*/ 5051 h 43219"/>
                <a:gd name="connsiteX19" fmla="*/ 15336 w 53072"/>
                <a:gd name="connsiteY19" fmla="*/ 6399 h 43219"/>
                <a:gd name="connsiteX20" fmla="*/ 4163 w 53072"/>
                <a:gd name="connsiteY20" fmla="*/ 15648 h 43219"/>
                <a:gd name="connsiteX21" fmla="*/ 3936 w 53072"/>
                <a:gd name="connsiteY21" fmla="*/ 14229 h 43219"/>
                <a:gd name="connsiteX0" fmla="*/ 3936 w 53072"/>
                <a:gd name="connsiteY0" fmla="*/ 14229 h 43219"/>
                <a:gd name="connsiteX1" fmla="*/ 5659 w 53072"/>
                <a:gd name="connsiteY1" fmla="*/ 6766 h 43219"/>
                <a:gd name="connsiteX2" fmla="*/ 14041 w 53072"/>
                <a:gd name="connsiteY2" fmla="*/ 5061 h 43219"/>
                <a:gd name="connsiteX3" fmla="*/ 22492 w 53072"/>
                <a:gd name="connsiteY3" fmla="*/ 3291 h 43219"/>
                <a:gd name="connsiteX4" fmla="*/ 25785 w 53072"/>
                <a:gd name="connsiteY4" fmla="*/ 59 h 43219"/>
                <a:gd name="connsiteX5" fmla="*/ 29869 w 53072"/>
                <a:gd name="connsiteY5" fmla="*/ 2340 h 43219"/>
                <a:gd name="connsiteX6" fmla="*/ 35499 w 53072"/>
                <a:gd name="connsiteY6" fmla="*/ 549 h 43219"/>
                <a:gd name="connsiteX7" fmla="*/ 38354 w 53072"/>
                <a:gd name="connsiteY7" fmla="*/ 5435 h 43219"/>
                <a:gd name="connsiteX8" fmla="*/ 42018 w 53072"/>
                <a:gd name="connsiteY8" fmla="*/ 10177 h 43219"/>
                <a:gd name="connsiteX9" fmla="*/ 41854 w 53072"/>
                <a:gd name="connsiteY9" fmla="*/ 15319 h 43219"/>
                <a:gd name="connsiteX10" fmla="*/ 43052 w 53072"/>
                <a:gd name="connsiteY10" fmla="*/ 23181 h 43219"/>
                <a:gd name="connsiteX11" fmla="*/ 37440 w 53072"/>
                <a:gd name="connsiteY11" fmla="*/ 30063 h 43219"/>
                <a:gd name="connsiteX12" fmla="*/ 35431 w 53072"/>
                <a:gd name="connsiteY12" fmla="*/ 35960 h 43219"/>
                <a:gd name="connsiteX13" fmla="*/ 28591 w 53072"/>
                <a:gd name="connsiteY13" fmla="*/ 36674 h 43219"/>
                <a:gd name="connsiteX14" fmla="*/ 23703 w 53072"/>
                <a:gd name="connsiteY14" fmla="*/ 42965 h 43219"/>
                <a:gd name="connsiteX15" fmla="*/ 16516 w 53072"/>
                <a:gd name="connsiteY15" fmla="*/ 39125 h 43219"/>
                <a:gd name="connsiteX16" fmla="*/ 5840 w 53072"/>
                <a:gd name="connsiteY16" fmla="*/ 35331 h 43219"/>
                <a:gd name="connsiteX17" fmla="*/ 1146 w 53072"/>
                <a:gd name="connsiteY17" fmla="*/ 31109 h 43219"/>
                <a:gd name="connsiteX18" fmla="*/ 2149 w 53072"/>
                <a:gd name="connsiteY18" fmla="*/ 25410 h 43219"/>
                <a:gd name="connsiteX19" fmla="*/ 31 w 53072"/>
                <a:gd name="connsiteY19" fmla="*/ 19563 h 43219"/>
                <a:gd name="connsiteX20" fmla="*/ 3899 w 53072"/>
                <a:gd name="connsiteY20" fmla="*/ 14366 h 43219"/>
                <a:gd name="connsiteX21" fmla="*/ 3936 w 53072"/>
                <a:gd name="connsiteY21" fmla="*/ 14229 h 43219"/>
                <a:gd name="connsiteX0" fmla="*/ 2744139 w 2744139"/>
                <a:gd name="connsiteY0" fmla="*/ 197164 h 1316005"/>
                <a:gd name="connsiteX1" fmla="*/ 2707599 w 2744139"/>
                <a:gd name="connsiteY1" fmla="*/ 233704 h 1316005"/>
                <a:gd name="connsiteX2" fmla="*/ 2671059 w 2744139"/>
                <a:gd name="connsiteY2" fmla="*/ 197164 h 1316005"/>
                <a:gd name="connsiteX3" fmla="*/ 2707599 w 2744139"/>
                <a:gd name="connsiteY3" fmla="*/ 160624 h 1316005"/>
                <a:gd name="connsiteX4" fmla="*/ 2744139 w 2744139"/>
                <a:gd name="connsiteY4" fmla="*/ 197164 h 1316005"/>
                <a:gd name="connsiteX0" fmla="*/ 2617966 w 2744139"/>
                <a:gd name="connsiteY0" fmla="*/ 228683 h 1316005"/>
                <a:gd name="connsiteX1" fmla="*/ 2536009 w 2744139"/>
                <a:gd name="connsiteY1" fmla="*/ 292884 h 1316005"/>
                <a:gd name="connsiteX2" fmla="*/ 2454052 w 2744139"/>
                <a:gd name="connsiteY2" fmla="*/ 222764 h 1316005"/>
                <a:gd name="connsiteX3" fmla="*/ 2536009 w 2744139"/>
                <a:gd name="connsiteY3" fmla="*/ 149685 h 1316005"/>
                <a:gd name="connsiteX4" fmla="*/ 2617966 w 2744139"/>
                <a:gd name="connsiteY4" fmla="*/ 228683 h 1316005"/>
                <a:gd name="connsiteX0" fmla="*/ 2403796 w 2744139"/>
                <a:gd name="connsiteY0" fmla="*/ 301085 h 1316005"/>
                <a:gd name="connsiteX1" fmla="*/ 2294177 w 2744139"/>
                <a:gd name="connsiteY1" fmla="*/ 407745 h 1316005"/>
                <a:gd name="connsiteX2" fmla="*/ 2190476 w 2744139"/>
                <a:gd name="connsiteY2" fmla="*/ 298126 h 1316005"/>
                <a:gd name="connsiteX3" fmla="*/ 2294177 w 2744139"/>
                <a:gd name="connsiteY3" fmla="*/ 191466 h 1316005"/>
                <a:gd name="connsiteX4" fmla="*/ 2403796 w 2744139"/>
                <a:gd name="connsiteY4" fmla="*/ 301085 h 1316005"/>
                <a:gd name="connsiteX0" fmla="*/ 4729 w 53072"/>
                <a:gd name="connsiteY0" fmla="*/ 26036 h 43219"/>
                <a:gd name="connsiteX1" fmla="*/ 2196 w 53072"/>
                <a:gd name="connsiteY1" fmla="*/ 25239 h 43219"/>
                <a:gd name="connsiteX2" fmla="*/ 6964 w 53072"/>
                <a:gd name="connsiteY2" fmla="*/ 34758 h 43219"/>
                <a:gd name="connsiteX3" fmla="*/ 5856 w 53072"/>
                <a:gd name="connsiteY3" fmla="*/ 35139 h 43219"/>
                <a:gd name="connsiteX4" fmla="*/ 16514 w 53072"/>
                <a:gd name="connsiteY4" fmla="*/ 38949 h 43219"/>
                <a:gd name="connsiteX5" fmla="*/ 15846 w 53072"/>
                <a:gd name="connsiteY5" fmla="*/ 37209 h 43219"/>
                <a:gd name="connsiteX6" fmla="*/ 28863 w 53072"/>
                <a:gd name="connsiteY6" fmla="*/ 34610 h 43219"/>
                <a:gd name="connsiteX7" fmla="*/ 28596 w 53072"/>
                <a:gd name="connsiteY7" fmla="*/ 36519 h 43219"/>
                <a:gd name="connsiteX8" fmla="*/ 34165 w 53072"/>
                <a:gd name="connsiteY8" fmla="*/ 22813 h 43219"/>
                <a:gd name="connsiteX9" fmla="*/ 37416 w 53072"/>
                <a:gd name="connsiteY9" fmla="*/ 29949 h 43219"/>
                <a:gd name="connsiteX10" fmla="*/ 41834 w 53072"/>
                <a:gd name="connsiteY10" fmla="*/ 15213 h 43219"/>
                <a:gd name="connsiteX11" fmla="*/ 40386 w 53072"/>
                <a:gd name="connsiteY11" fmla="*/ 17889 h 43219"/>
                <a:gd name="connsiteX12" fmla="*/ 38360 w 53072"/>
                <a:gd name="connsiteY12" fmla="*/ 5285 h 43219"/>
                <a:gd name="connsiteX13" fmla="*/ 38436 w 53072"/>
                <a:gd name="connsiteY13" fmla="*/ 6549 h 43219"/>
                <a:gd name="connsiteX14" fmla="*/ 29114 w 53072"/>
                <a:gd name="connsiteY14" fmla="*/ 3811 h 43219"/>
                <a:gd name="connsiteX15" fmla="*/ 29856 w 53072"/>
                <a:gd name="connsiteY15" fmla="*/ 2199 h 43219"/>
                <a:gd name="connsiteX16" fmla="*/ 22177 w 53072"/>
                <a:gd name="connsiteY16" fmla="*/ 4579 h 43219"/>
                <a:gd name="connsiteX17" fmla="*/ 22536 w 53072"/>
                <a:gd name="connsiteY17" fmla="*/ 3189 h 43219"/>
                <a:gd name="connsiteX18" fmla="*/ 14036 w 53072"/>
                <a:gd name="connsiteY18" fmla="*/ 5051 h 43219"/>
                <a:gd name="connsiteX19" fmla="*/ 15336 w 53072"/>
                <a:gd name="connsiteY19" fmla="*/ 6399 h 43219"/>
                <a:gd name="connsiteX20" fmla="*/ 4163 w 53072"/>
                <a:gd name="connsiteY20" fmla="*/ 15648 h 43219"/>
                <a:gd name="connsiteX21" fmla="*/ 3936 w 53072"/>
                <a:gd name="connsiteY21" fmla="*/ 14229 h 43219"/>
                <a:gd name="connsiteX0" fmla="*/ 3936 w 53072"/>
                <a:gd name="connsiteY0" fmla="*/ 14229 h 43219"/>
                <a:gd name="connsiteX1" fmla="*/ 5659 w 53072"/>
                <a:gd name="connsiteY1" fmla="*/ 6766 h 43219"/>
                <a:gd name="connsiteX2" fmla="*/ 14041 w 53072"/>
                <a:gd name="connsiteY2" fmla="*/ 5061 h 43219"/>
                <a:gd name="connsiteX3" fmla="*/ 22492 w 53072"/>
                <a:gd name="connsiteY3" fmla="*/ 3291 h 43219"/>
                <a:gd name="connsiteX4" fmla="*/ 25785 w 53072"/>
                <a:gd name="connsiteY4" fmla="*/ 59 h 43219"/>
                <a:gd name="connsiteX5" fmla="*/ 29869 w 53072"/>
                <a:gd name="connsiteY5" fmla="*/ 2340 h 43219"/>
                <a:gd name="connsiteX6" fmla="*/ 35499 w 53072"/>
                <a:gd name="connsiteY6" fmla="*/ 549 h 43219"/>
                <a:gd name="connsiteX7" fmla="*/ 38354 w 53072"/>
                <a:gd name="connsiteY7" fmla="*/ 5435 h 43219"/>
                <a:gd name="connsiteX8" fmla="*/ 42018 w 53072"/>
                <a:gd name="connsiteY8" fmla="*/ 10177 h 43219"/>
                <a:gd name="connsiteX9" fmla="*/ 41854 w 53072"/>
                <a:gd name="connsiteY9" fmla="*/ 15319 h 43219"/>
                <a:gd name="connsiteX10" fmla="*/ 43052 w 53072"/>
                <a:gd name="connsiteY10" fmla="*/ 23181 h 43219"/>
                <a:gd name="connsiteX11" fmla="*/ 37440 w 53072"/>
                <a:gd name="connsiteY11" fmla="*/ 30063 h 43219"/>
                <a:gd name="connsiteX12" fmla="*/ 35431 w 53072"/>
                <a:gd name="connsiteY12" fmla="*/ 35960 h 43219"/>
                <a:gd name="connsiteX13" fmla="*/ 28591 w 53072"/>
                <a:gd name="connsiteY13" fmla="*/ 36674 h 43219"/>
                <a:gd name="connsiteX14" fmla="*/ 23703 w 53072"/>
                <a:gd name="connsiteY14" fmla="*/ 42965 h 43219"/>
                <a:gd name="connsiteX15" fmla="*/ 16516 w 53072"/>
                <a:gd name="connsiteY15" fmla="*/ 39125 h 43219"/>
                <a:gd name="connsiteX16" fmla="*/ 5840 w 53072"/>
                <a:gd name="connsiteY16" fmla="*/ 35331 h 43219"/>
                <a:gd name="connsiteX17" fmla="*/ 1146 w 53072"/>
                <a:gd name="connsiteY17" fmla="*/ 31109 h 43219"/>
                <a:gd name="connsiteX18" fmla="*/ 2149 w 53072"/>
                <a:gd name="connsiteY18" fmla="*/ 25410 h 43219"/>
                <a:gd name="connsiteX19" fmla="*/ 31 w 53072"/>
                <a:gd name="connsiteY19" fmla="*/ 19563 h 43219"/>
                <a:gd name="connsiteX20" fmla="*/ 3899 w 53072"/>
                <a:gd name="connsiteY20" fmla="*/ 14366 h 43219"/>
                <a:gd name="connsiteX21" fmla="*/ 3936 w 53072"/>
                <a:gd name="connsiteY21" fmla="*/ 14229 h 43219"/>
                <a:gd name="connsiteX0" fmla="*/ 2744139 w 2744139"/>
                <a:gd name="connsiteY0" fmla="*/ 197164 h 1316005"/>
                <a:gd name="connsiteX1" fmla="*/ 2707599 w 2744139"/>
                <a:gd name="connsiteY1" fmla="*/ 233704 h 1316005"/>
                <a:gd name="connsiteX2" fmla="*/ 2671059 w 2744139"/>
                <a:gd name="connsiteY2" fmla="*/ 197164 h 1316005"/>
                <a:gd name="connsiteX3" fmla="*/ 2707599 w 2744139"/>
                <a:gd name="connsiteY3" fmla="*/ 160624 h 1316005"/>
                <a:gd name="connsiteX4" fmla="*/ 2744139 w 2744139"/>
                <a:gd name="connsiteY4" fmla="*/ 197164 h 1316005"/>
                <a:gd name="connsiteX0" fmla="*/ 2617966 w 2744139"/>
                <a:gd name="connsiteY0" fmla="*/ 228683 h 1316005"/>
                <a:gd name="connsiteX1" fmla="*/ 2536009 w 2744139"/>
                <a:gd name="connsiteY1" fmla="*/ 292884 h 1316005"/>
                <a:gd name="connsiteX2" fmla="*/ 2454052 w 2744139"/>
                <a:gd name="connsiteY2" fmla="*/ 222764 h 1316005"/>
                <a:gd name="connsiteX3" fmla="*/ 2536009 w 2744139"/>
                <a:gd name="connsiteY3" fmla="*/ 149685 h 1316005"/>
                <a:gd name="connsiteX4" fmla="*/ 2617966 w 2744139"/>
                <a:gd name="connsiteY4" fmla="*/ 228683 h 1316005"/>
                <a:gd name="connsiteX0" fmla="*/ 2403796 w 2744139"/>
                <a:gd name="connsiteY0" fmla="*/ 301085 h 1316005"/>
                <a:gd name="connsiteX1" fmla="*/ 2294177 w 2744139"/>
                <a:gd name="connsiteY1" fmla="*/ 407745 h 1316005"/>
                <a:gd name="connsiteX2" fmla="*/ 2190476 w 2744139"/>
                <a:gd name="connsiteY2" fmla="*/ 298126 h 1316005"/>
                <a:gd name="connsiteX3" fmla="*/ 2294177 w 2744139"/>
                <a:gd name="connsiteY3" fmla="*/ 191466 h 1316005"/>
                <a:gd name="connsiteX4" fmla="*/ 2403796 w 2744139"/>
                <a:gd name="connsiteY4" fmla="*/ 301085 h 1316005"/>
                <a:gd name="connsiteX0" fmla="*/ 4729 w 53072"/>
                <a:gd name="connsiteY0" fmla="*/ 26036 h 43219"/>
                <a:gd name="connsiteX1" fmla="*/ 2196 w 53072"/>
                <a:gd name="connsiteY1" fmla="*/ 25239 h 43219"/>
                <a:gd name="connsiteX2" fmla="*/ 6964 w 53072"/>
                <a:gd name="connsiteY2" fmla="*/ 34758 h 43219"/>
                <a:gd name="connsiteX3" fmla="*/ 5856 w 53072"/>
                <a:gd name="connsiteY3" fmla="*/ 35139 h 43219"/>
                <a:gd name="connsiteX4" fmla="*/ 16514 w 53072"/>
                <a:gd name="connsiteY4" fmla="*/ 38949 h 43219"/>
                <a:gd name="connsiteX5" fmla="*/ 15846 w 53072"/>
                <a:gd name="connsiteY5" fmla="*/ 37209 h 43219"/>
                <a:gd name="connsiteX6" fmla="*/ 28863 w 53072"/>
                <a:gd name="connsiteY6" fmla="*/ 34610 h 43219"/>
                <a:gd name="connsiteX7" fmla="*/ 28596 w 53072"/>
                <a:gd name="connsiteY7" fmla="*/ 36519 h 43219"/>
                <a:gd name="connsiteX8" fmla="*/ 34165 w 53072"/>
                <a:gd name="connsiteY8" fmla="*/ 22813 h 43219"/>
                <a:gd name="connsiteX9" fmla="*/ 37416 w 53072"/>
                <a:gd name="connsiteY9" fmla="*/ 29949 h 43219"/>
                <a:gd name="connsiteX10" fmla="*/ 41834 w 53072"/>
                <a:gd name="connsiteY10" fmla="*/ 15213 h 43219"/>
                <a:gd name="connsiteX11" fmla="*/ 40386 w 53072"/>
                <a:gd name="connsiteY11" fmla="*/ 17889 h 43219"/>
                <a:gd name="connsiteX12" fmla="*/ 38360 w 53072"/>
                <a:gd name="connsiteY12" fmla="*/ 5285 h 43219"/>
                <a:gd name="connsiteX13" fmla="*/ 38436 w 53072"/>
                <a:gd name="connsiteY13" fmla="*/ 6549 h 43219"/>
                <a:gd name="connsiteX14" fmla="*/ 29114 w 53072"/>
                <a:gd name="connsiteY14" fmla="*/ 3811 h 43219"/>
                <a:gd name="connsiteX15" fmla="*/ 29856 w 53072"/>
                <a:gd name="connsiteY15" fmla="*/ 2199 h 43219"/>
                <a:gd name="connsiteX16" fmla="*/ 22177 w 53072"/>
                <a:gd name="connsiteY16" fmla="*/ 4579 h 43219"/>
                <a:gd name="connsiteX17" fmla="*/ 22536 w 53072"/>
                <a:gd name="connsiteY17" fmla="*/ 3189 h 43219"/>
                <a:gd name="connsiteX18" fmla="*/ 14036 w 53072"/>
                <a:gd name="connsiteY18" fmla="*/ 5051 h 43219"/>
                <a:gd name="connsiteX19" fmla="*/ 15336 w 53072"/>
                <a:gd name="connsiteY19" fmla="*/ 6399 h 43219"/>
                <a:gd name="connsiteX20" fmla="*/ 4163 w 53072"/>
                <a:gd name="connsiteY20" fmla="*/ 15648 h 43219"/>
                <a:gd name="connsiteX21" fmla="*/ 3936 w 53072"/>
                <a:gd name="connsiteY21" fmla="*/ 14229 h 43219"/>
                <a:gd name="connsiteX0" fmla="*/ 3936 w 53072"/>
                <a:gd name="connsiteY0" fmla="*/ 14229 h 43219"/>
                <a:gd name="connsiteX1" fmla="*/ 5659 w 53072"/>
                <a:gd name="connsiteY1" fmla="*/ 6766 h 43219"/>
                <a:gd name="connsiteX2" fmla="*/ 14041 w 53072"/>
                <a:gd name="connsiteY2" fmla="*/ 5061 h 43219"/>
                <a:gd name="connsiteX3" fmla="*/ 22492 w 53072"/>
                <a:gd name="connsiteY3" fmla="*/ 3291 h 43219"/>
                <a:gd name="connsiteX4" fmla="*/ 25785 w 53072"/>
                <a:gd name="connsiteY4" fmla="*/ 59 h 43219"/>
                <a:gd name="connsiteX5" fmla="*/ 29869 w 53072"/>
                <a:gd name="connsiteY5" fmla="*/ 2340 h 43219"/>
                <a:gd name="connsiteX6" fmla="*/ 35499 w 53072"/>
                <a:gd name="connsiteY6" fmla="*/ 549 h 43219"/>
                <a:gd name="connsiteX7" fmla="*/ 38354 w 53072"/>
                <a:gd name="connsiteY7" fmla="*/ 5435 h 43219"/>
                <a:gd name="connsiteX8" fmla="*/ 42018 w 53072"/>
                <a:gd name="connsiteY8" fmla="*/ 10177 h 43219"/>
                <a:gd name="connsiteX9" fmla="*/ 41854 w 53072"/>
                <a:gd name="connsiteY9" fmla="*/ 15319 h 43219"/>
                <a:gd name="connsiteX10" fmla="*/ 43052 w 53072"/>
                <a:gd name="connsiteY10" fmla="*/ 23181 h 43219"/>
                <a:gd name="connsiteX11" fmla="*/ 37440 w 53072"/>
                <a:gd name="connsiteY11" fmla="*/ 30063 h 43219"/>
                <a:gd name="connsiteX12" fmla="*/ 35431 w 53072"/>
                <a:gd name="connsiteY12" fmla="*/ 35960 h 43219"/>
                <a:gd name="connsiteX13" fmla="*/ 28591 w 53072"/>
                <a:gd name="connsiteY13" fmla="*/ 36674 h 43219"/>
                <a:gd name="connsiteX14" fmla="*/ 23703 w 53072"/>
                <a:gd name="connsiteY14" fmla="*/ 42965 h 43219"/>
                <a:gd name="connsiteX15" fmla="*/ 16516 w 53072"/>
                <a:gd name="connsiteY15" fmla="*/ 39125 h 43219"/>
                <a:gd name="connsiteX16" fmla="*/ 5840 w 53072"/>
                <a:gd name="connsiteY16" fmla="*/ 35331 h 43219"/>
                <a:gd name="connsiteX17" fmla="*/ 1146 w 53072"/>
                <a:gd name="connsiteY17" fmla="*/ 31109 h 43219"/>
                <a:gd name="connsiteX18" fmla="*/ 2149 w 53072"/>
                <a:gd name="connsiteY18" fmla="*/ 25410 h 43219"/>
                <a:gd name="connsiteX19" fmla="*/ 31 w 53072"/>
                <a:gd name="connsiteY19" fmla="*/ 19563 h 43219"/>
                <a:gd name="connsiteX20" fmla="*/ 3899 w 53072"/>
                <a:gd name="connsiteY20" fmla="*/ 14366 h 43219"/>
                <a:gd name="connsiteX21" fmla="*/ 3936 w 53072"/>
                <a:gd name="connsiteY21" fmla="*/ 14229 h 43219"/>
                <a:gd name="connsiteX0" fmla="*/ 2744139 w 2744139"/>
                <a:gd name="connsiteY0" fmla="*/ 197164 h 1316005"/>
                <a:gd name="connsiteX1" fmla="*/ 2707599 w 2744139"/>
                <a:gd name="connsiteY1" fmla="*/ 233704 h 1316005"/>
                <a:gd name="connsiteX2" fmla="*/ 2671059 w 2744139"/>
                <a:gd name="connsiteY2" fmla="*/ 197164 h 1316005"/>
                <a:gd name="connsiteX3" fmla="*/ 2707599 w 2744139"/>
                <a:gd name="connsiteY3" fmla="*/ 160624 h 1316005"/>
                <a:gd name="connsiteX4" fmla="*/ 2744139 w 2744139"/>
                <a:gd name="connsiteY4" fmla="*/ 197164 h 1316005"/>
                <a:gd name="connsiteX0" fmla="*/ 2617966 w 2744139"/>
                <a:gd name="connsiteY0" fmla="*/ 228683 h 1316005"/>
                <a:gd name="connsiteX1" fmla="*/ 2536009 w 2744139"/>
                <a:gd name="connsiteY1" fmla="*/ 292884 h 1316005"/>
                <a:gd name="connsiteX2" fmla="*/ 2454052 w 2744139"/>
                <a:gd name="connsiteY2" fmla="*/ 222764 h 1316005"/>
                <a:gd name="connsiteX3" fmla="*/ 2536009 w 2744139"/>
                <a:gd name="connsiteY3" fmla="*/ 149685 h 1316005"/>
                <a:gd name="connsiteX4" fmla="*/ 2617966 w 2744139"/>
                <a:gd name="connsiteY4" fmla="*/ 228683 h 1316005"/>
                <a:gd name="connsiteX0" fmla="*/ 2403796 w 2744139"/>
                <a:gd name="connsiteY0" fmla="*/ 301085 h 1316005"/>
                <a:gd name="connsiteX1" fmla="*/ 2294177 w 2744139"/>
                <a:gd name="connsiteY1" fmla="*/ 407745 h 1316005"/>
                <a:gd name="connsiteX2" fmla="*/ 2190476 w 2744139"/>
                <a:gd name="connsiteY2" fmla="*/ 298126 h 1316005"/>
                <a:gd name="connsiteX3" fmla="*/ 2294177 w 2744139"/>
                <a:gd name="connsiteY3" fmla="*/ 191466 h 1316005"/>
                <a:gd name="connsiteX4" fmla="*/ 2403796 w 2744139"/>
                <a:gd name="connsiteY4" fmla="*/ 301085 h 1316005"/>
                <a:gd name="connsiteX0" fmla="*/ 4729 w 53072"/>
                <a:gd name="connsiteY0" fmla="*/ 26036 h 43219"/>
                <a:gd name="connsiteX1" fmla="*/ 2196 w 53072"/>
                <a:gd name="connsiteY1" fmla="*/ 25239 h 43219"/>
                <a:gd name="connsiteX2" fmla="*/ 6964 w 53072"/>
                <a:gd name="connsiteY2" fmla="*/ 34758 h 43219"/>
                <a:gd name="connsiteX3" fmla="*/ 5856 w 53072"/>
                <a:gd name="connsiteY3" fmla="*/ 35139 h 43219"/>
                <a:gd name="connsiteX4" fmla="*/ 16514 w 53072"/>
                <a:gd name="connsiteY4" fmla="*/ 38949 h 43219"/>
                <a:gd name="connsiteX5" fmla="*/ 15846 w 53072"/>
                <a:gd name="connsiteY5" fmla="*/ 37209 h 43219"/>
                <a:gd name="connsiteX6" fmla="*/ 28863 w 53072"/>
                <a:gd name="connsiteY6" fmla="*/ 34610 h 43219"/>
                <a:gd name="connsiteX7" fmla="*/ 28596 w 53072"/>
                <a:gd name="connsiteY7" fmla="*/ 36519 h 43219"/>
                <a:gd name="connsiteX8" fmla="*/ 34165 w 53072"/>
                <a:gd name="connsiteY8" fmla="*/ 22813 h 43219"/>
                <a:gd name="connsiteX9" fmla="*/ 37416 w 53072"/>
                <a:gd name="connsiteY9" fmla="*/ 29949 h 43219"/>
                <a:gd name="connsiteX10" fmla="*/ 41834 w 53072"/>
                <a:gd name="connsiteY10" fmla="*/ 15213 h 43219"/>
                <a:gd name="connsiteX11" fmla="*/ 40386 w 53072"/>
                <a:gd name="connsiteY11" fmla="*/ 17889 h 43219"/>
                <a:gd name="connsiteX12" fmla="*/ 38360 w 53072"/>
                <a:gd name="connsiteY12" fmla="*/ 5285 h 43219"/>
                <a:gd name="connsiteX13" fmla="*/ 38436 w 53072"/>
                <a:gd name="connsiteY13" fmla="*/ 6549 h 43219"/>
                <a:gd name="connsiteX14" fmla="*/ 29114 w 53072"/>
                <a:gd name="connsiteY14" fmla="*/ 3811 h 43219"/>
                <a:gd name="connsiteX15" fmla="*/ 29856 w 53072"/>
                <a:gd name="connsiteY15" fmla="*/ 2199 h 43219"/>
                <a:gd name="connsiteX16" fmla="*/ 22177 w 53072"/>
                <a:gd name="connsiteY16" fmla="*/ 4579 h 43219"/>
                <a:gd name="connsiteX17" fmla="*/ 22536 w 53072"/>
                <a:gd name="connsiteY17" fmla="*/ 3189 h 43219"/>
                <a:gd name="connsiteX18" fmla="*/ 14036 w 53072"/>
                <a:gd name="connsiteY18" fmla="*/ 5051 h 43219"/>
                <a:gd name="connsiteX19" fmla="*/ 15336 w 53072"/>
                <a:gd name="connsiteY19" fmla="*/ 6399 h 43219"/>
                <a:gd name="connsiteX20" fmla="*/ 4163 w 53072"/>
                <a:gd name="connsiteY20" fmla="*/ 15648 h 43219"/>
                <a:gd name="connsiteX21" fmla="*/ 3936 w 53072"/>
                <a:gd name="connsiteY21" fmla="*/ 14229 h 43219"/>
                <a:gd name="connsiteX0" fmla="*/ 3936 w 53072"/>
                <a:gd name="connsiteY0" fmla="*/ 14229 h 43219"/>
                <a:gd name="connsiteX1" fmla="*/ 5659 w 53072"/>
                <a:gd name="connsiteY1" fmla="*/ 6766 h 43219"/>
                <a:gd name="connsiteX2" fmla="*/ 14041 w 53072"/>
                <a:gd name="connsiteY2" fmla="*/ 5061 h 43219"/>
                <a:gd name="connsiteX3" fmla="*/ 22492 w 53072"/>
                <a:gd name="connsiteY3" fmla="*/ 3291 h 43219"/>
                <a:gd name="connsiteX4" fmla="*/ 25785 w 53072"/>
                <a:gd name="connsiteY4" fmla="*/ 59 h 43219"/>
                <a:gd name="connsiteX5" fmla="*/ 29869 w 53072"/>
                <a:gd name="connsiteY5" fmla="*/ 2340 h 43219"/>
                <a:gd name="connsiteX6" fmla="*/ 35499 w 53072"/>
                <a:gd name="connsiteY6" fmla="*/ 549 h 43219"/>
                <a:gd name="connsiteX7" fmla="*/ 38354 w 53072"/>
                <a:gd name="connsiteY7" fmla="*/ 5435 h 43219"/>
                <a:gd name="connsiteX8" fmla="*/ 42018 w 53072"/>
                <a:gd name="connsiteY8" fmla="*/ 10177 h 43219"/>
                <a:gd name="connsiteX9" fmla="*/ 41854 w 53072"/>
                <a:gd name="connsiteY9" fmla="*/ 15319 h 43219"/>
                <a:gd name="connsiteX10" fmla="*/ 43052 w 53072"/>
                <a:gd name="connsiteY10" fmla="*/ 23181 h 43219"/>
                <a:gd name="connsiteX11" fmla="*/ 37440 w 53072"/>
                <a:gd name="connsiteY11" fmla="*/ 30063 h 43219"/>
                <a:gd name="connsiteX12" fmla="*/ 35431 w 53072"/>
                <a:gd name="connsiteY12" fmla="*/ 35960 h 43219"/>
                <a:gd name="connsiteX13" fmla="*/ 28591 w 53072"/>
                <a:gd name="connsiteY13" fmla="*/ 36674 h 43219"/>
                <a:gd name="connsiteX14" fmla="*/ 23703 w 53072"/>
                <a:gd name="connsiteY14" fmla="*/ 42965 h 43219"/>
                <a:gd name="connsiteX15" fmla="*/ 16516 w 53072"/>
                <a:gd name="connsiteY15" fmla="*/ 39125 h 43219"/>
                <a:gd name="connsiteX16" fmla="*/ 5840 w 53072"/>
                <a:gd name="connsiteY16" fmla="*/ 35331 h 43219"/>
                <a:gd name="connsiteX17" fmla="*/ 1146 w 53072"/>
                <a:gd name="connsiteY17" fmla="*/ 31109 h 43219"/>
                <a:gd name="connsiteX18" fmla="*/ 2149 w 53072"/>
                <a:gd name="connsiteY18" fmla="*/ 25410 h 43219"/>
                <a:gd name="connsiteX19" fmla="*/ 31 w 53072"/>
                <a:gd name="connsiteY19" fmla="*/ 19563 h 43219"/>
                <a:gd name="connsiteX20" fmla="*/ 3899 w 53072"/>
                <a:gd name="connsiteY20" fmla="*/ 14366 h 43219"/>
                <a:gd name="connsiteX21" fmla="*/ 3936 w 53072"/>
                <a:gd name="connsiteY21" fmla="*/ 14229 h 43219"/>
                <a:gd name="connsiteX0" fmla="*/ 2744139 w 2744139"/>
                <a:gd name="connsiteY0" fmla="*/ 197164 h 1316005"/>
                <a:gd name="connsiteX1" fmla="*/ 2707599 w 2744139"/>
                <a:gd name="connsiteY1" fmla="*/ 233704 h 1316005"/>
                <a:gd name="connsiteX2" fmla="*/ 2671059 w 2744139"/>
                <a:gd name="connsiteY2" fmla="*/ 197164 h 1316005"/>
                <a:gd name="connsiteX3" fmla="*/ 2707599 w 2744139"/>
                <a:gd name="connsiteY3" fmla="*/ 160624 h 1316005"/>
                <a:gd name="connsiteX4" fmla="*/ 2744139 w 2744139"/>
                <a:gd name="connsiteY4" fmla="*/ 197164 h 1316005"/>
                <a:gd name="connsiteX0" fmla="*/ 2617966 w 2744139"/>
                <a:gd name="connsiteY0" fmla="*/ 228683 h 1316005"/>
                <a:gd name="connsiteX1" fmla="*/ 2536009 w 2744139"/>
                <a:gd name="connsiteY1" fmla="*/ 292884 h 1316005"/>
                <a:gd name="connsiteX2" fmla="*/ 2454052 w 2744139"/>
                <a:gd name="connsiteY2" fmla="*/ 222764 h 1316005"/>
                <a:gd name="connsiteX3" fmla="*/ 2536009 w 2744139"/>
                <a:gd name="connsiteY3" fmla="*/ 149685 h 1316005"/>
                <a:gd name="connsiteX4" fmla="*/ 2617966 w 2744139"/>
                <a:gd name="connsiteY4" fmla="*/ 228683 h 1316005"/>
                <a:gd name="connsiteX0" fmla="*/ 2403796 w 2744139"/>
                <a:gd name="connsiteY0" fmla="*/ 301085 h 1316005"/>
                <a:gd name="connsiteX1" fmla="*/ 2294177 w 2744139"/>
                <a:gd name="connsiteY1" fmla="*/ 407745 h 1316005"/>
                <a:gd name="connsiteX2" fmla="*/ 2190476 w 2744139"/>
                <a:gd name="connsiteY2" fmla="*/ 298126 h 1316005"/>
                <a:gd name="connsiteX3" fmla="*/ 2294177 w 2744139"/>
                <a:gd name="connsiteY3" fmla="*/ 191466 h 1316005"/>
                <a:gd name="connsiteX4" fmla="*/ 2403796 w 2744139"/>
                <a:gd name="connsiteY4" fmla="*/ 301085 h 1316005"/>
                <a:gd name="connsiteX0" fmla="*/ 4729 w 53072"/>
                <a:gd name="connsiteY0" fmla="*/ 26036 h 43219"/>
                <a:gd name="connsiteX1" fmla="*/ 2196 w 53072"/>
                <a:gd name="connsiteY1" fmla="*/ 25239 h 43219"/>
                <a:gd name="connsiteX2" fmla="*/ 6964 w 53072"/>
                <a:gd name="connsiteY2" fmla="*/ 34758 h 43219"/>
                <a:gd name="connsiteX3" fmla="*/ 5856 w 53072"/>
                <a:gd name="connsiteY3" fmla="*/ 35139 h 43219"/>
                <a:gd name="connsiteX4" fmla="*/ 16514 w 53072"/>
                <a:gd name="connsiteY4" fmla="*/ 38949 h 43219"/>
                <a:gd name="connsiteX5" fmla="*/ 15846 w 53072"/>
                <a:gd name="connsiteY5" fmla="*/ 37209 h 43219"/>
                <a:gd name="connsiteX6" fmla="*/ 28863 w 53072"/>
                <a:gd name="connsiteY6" fmla="*/ 34610 h 43219"/>
                <a:gd name="connsiteX7" fmla="*/ 28596 w 53072"/>
                <a:gd name="connsiteY7" fmla="*/ 36519 h 43219"/>
                <a:gd name="connsiteX8" fmla="*/ 34165 w 53072"/>
                <a:gd name="connsiteY8" fmla="*/ 22813 h 43219"/>
                <a:gd name="connsiteX9" fmla="*/ 37416 w 53072"/>
                <a:gd name="connsiteY9" fmla="*/ 29949 h 43219"/>
                <a:gd name="connsiteX10" fmla="*/ 41834 w 53072"/>
                <a:gd name="connsiteY10" fmla="*/ 15213 h 43219"/>
                <a:gd name="connsiteX11" fmla="*/ 40386 w 53072"/>
                <a:gd name="connsiteY11" fmla="*/ 17889 h 43219"/>
                <a:gd name="connsiteX12" fmla="*/ 38360 w 53072"/>
                <a:gd name="connsiteY12" fmla="*/ 5285 h 43219"/>
                <a:gd name="connsiteX13" fmla="*/ 38436 w 53072"/>
                <a:gd name="connsiteY13" fmla="*/ 6549 h 43219"/>
                <a:gd name="connsiteX14" fmla="*/ 29114 w 53072"/>
                <a:gd name="connsiteY14" fmla="*/ 3811 h 43219"/>
                <a:gd name="connsiteX15" fmla="*/ 29856 w 53072"/>
                <a:gd name="connsiteY15" fmla="*/ 2199 h 43219"/>
                <a:gd name="connsiteX16" fmla="*/ 22177 w 53072"/>
                <a:gd name="connsiteY16" fmla="*/ 4579 h 43219"/>
                <a:gd name="connsiteX17" fmla="*/ 22536 w 53072"/>
                <a:gd name="connsiteY17" fmla="*/ 3189 h 43219"/>
                <a:gd name="connsiteX18" fmla="*/ 14036 w 53072"/>
                <a:gd name="connsiteY18" fmla="*/ 5051 h 43219"/>
                <a:gd name="connsiteX19" fmla="*/ 15336 w 53072"/>
                <a:gd name="connsiteY19" fmla="*/ 6399 h 43219"/>
                <a:gd name="connsiteX20" fmla="*/ 4163 w 53072"/>
                <a:gd name="connsiteY20" fmla="*/ 15648 h 43219"/>
                <a:gd name="connsiteX21" fmla="*/ 3936 w 53072"/>
                <a:gd name="connsiteY21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3072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2744139" h="1316005">
                  <a:moveTo>
                    <a:pt x="2744139" y="197164"/>
                  </a:moveTo>
                  <a:cubicBezTo>
                    <a:pt x="2744139" y="217344"/>
                    <a:pt x="2727779" y="233704"/>
                    <a:pt x="2707599" y="233704"/>
                  </a:cubicBezTo>
                  <a:cubicBezTo>
                    <a:pt x="2687419" y="233704"/>
                    <a:pt x="2671059" y="217344"/>
                    <a:pt x="2671059" y="197164"/>
                  </a:cubicBezTo>
                  <a:cubicBezTo>
                    <a:pt x="2671059" y="176984"/>
                    <a:pt x="2687419" y="160624"/>
                    <a:pt x="2707599" y="160624"/>
                  </a:cubicBezTo>
                  <a:cubicBezTo>
                    <a:pt x="2727779" y="160624"/>
                    <a:pt x="2744139" y="176984"/>
                    <a:pt x="2744139" y="197164"/>
                  </a:cubicBezTo>
                  <a:close/>
                </a:path>
                <a:path w="2744139" h="1316005">
                  <a:moveTo>
                    <a:pt x="2617966" y="228683"/>
                  </a:moveTo>
                  <a:cubicBezTo>
                    <a:pt x="2617966" y="270305"/>
                    <a:pt x="2578124" y="293871"/>
                    <a:pt x="2536009" y="292884"/>
                  </a:cubicBezTo>
                  <a:cubicBezTo>
                    <a:pt x="2493894" y="291897"/>
                    <a:pt x="2454052" y="274961"/>
                    <a:pt x="2454052" y="222764"/>
                  </a:cubicBezTo>
                  <a:cubicBezTo>
                    <a:pt x="2448133" y="167608"/>
                    <a:pt x="2493894" y="148698"/>
                    <a:pt x="2536009" y="149685"/>
                  </a:cubicBezTo>
                  <a:cubicBezTo>
                    <a:pt x="2578124" y="150672"/>
                    <a:pt x="2617966" y="187061"/>
                    <a:pt x="2617966" y="228683"/>
                  </a:cubicBezTo>
                  <a:close/>
                </a:path>
                <a:path w="2744139" h="1316005">
                  <a:moveTo>
                    <a:pt x="2403796" y="301085"/>
                  </a:moveTo>
                  <a:cubicBezTo>
                    <a:pt x="2406755" y="372641"/>
                    <a:pt x="2341567" y="408238"/>
                    <a:pt x="2294177" y="407745"/>
                  </a:cubicBezTo>
                  <a:cubicBezTo>
                    <a:pt x="2246787" y="407252"/>
                    <a:pt x="2190476" y="358667"/>
                    <a:pt x="2190476" y="298126"/>
                  </a:cubicBezTo>
                  <a:cubicBezTo>
                    <a:pt x="2190476" y="237585"/>
                    <a:pt x="2246787" y="190973"/>
                    <a:pt x="2294177" y="191466"/>
                  </a:cubicBezTo>
                  <a:cubicBezTo>
                    <a:pt x="2341567" y="191959"/>
                    <a:pt x="2400837" y="229529"/>
                    <a:pt x="2403796" y="301085"/>
                  </a:cubicBezTo>
                  <a:close/>
                </a:path>
                <a:path w="53072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34165" y="22813"/>
                  </a:moveTo>
                  <a:cubicBezTo>
                    <a:pt x="36169" y="24141"/>
                    <a:pt x="37434" y="26917"/>
                    <a:pt x="37416" y="2994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accent1">
                    <a:lumMod val="75000"/>
                  </a:schemeClr>
                </a:gs>
              </a:gsLst>
              <a:path path="circle">
                <a:fillToRect r="100000" b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129490" y="4847425"/>
              <a:ext cx="104874" cy="93551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Oval 427"/>
            <p:cNvSpPr/>
            <p:nvPr/>
          </p:nvSpPr>
          <p:spPr>
            <a:xfrm>
              <a:off x="6229268" y="4920054"/>
              <a:ext cx="130615" cy="153075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Oval 428"/>
            <p:cNvSpPr/>
            <p:nvPr/>
          </p:nvSpPr>
          <p:spPr>
            <a:xfrm>
              <a:off x="5988888" y="4814077"/>
              <a:ext cx="78656" cy="70163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6" name="Group 215"/>
          <p:cNvGrpSpPr/>
          <p:nvPr/>
        </p:nvGrpSpPr>
        <p:grpSpPr>
          <a:xfrm>
            <a:off x="8126338" y="4762718"/>
            <a:ext cx="789062" cy="978336"/>
            <a:chOff x="6268649" y="3708736"/>
            <a:chExt cx="1860093" cy="2306277"/>
          </a:xfrm>
        </p:grpSpPr>
        <p:sp>
          <p:nvSpPr>
            <p:cNvPr id="217" name="Freeform 216"/>
            <p:cNvSpPr/>
            <p:nvPr/>
          </p:nvSpPr>
          <p:spPr>
            <a:xfrm>
              <a:off x="6897232" y="4981184"/>
              <a:ext cx="1231510" cy="1033829"/>
            </a:xfrm>
            <a:custGeom>
              <a:avLst/>
              <a:gdLst>
                <a:gd name="connsiteX0" fmla="*/ 773373 w 1216039"/>
                <a:gd name="connsiteY0" fmla="*/ 58 h 1033829"/>
                <a:gd name="connsiteX1" fmla="*/ 891669 w 1216039"/>
                <a:gd name="connsiteY1" fmla="*/ 6452 h 1033829"/>
                <a:gd name="connsiteX2" fmla="*/ 965205 w 1216039"/>
                <a:gd name="connsiteY2" fmla="*/ 22438 h 1033829"/>
                <a:gd name="connsiteX3" fmla="*/ 1009966 w 1216039"/>
                <a:gd name="connsiteY3" fmla="*/ 57608 h 1033829"/>
                <a:gd name="connsiteX4" fmla="*/ 1022754 w 1216039"/>
                <a:gd name="connsiteY4" fmla="*/ 134340 h 1033829"/>
                <a:gd name="connsiteX5" fmla="*/ 1003571 w 1216039"/>
                <a:gd name="connsiteY5" fmla="*/ 275017 h 1033829"/>
                <a:gd name="connsiteX6" fmla="*/ 1029149 w 1216039"/>
                <a:gd name="connsiteY6" fmla="*/ 438075 h 1033829"/>
                <a:gd name="connsiteX7" fmla="*/ 1061121 w 1216039"/>
                <a:gd name="connsiteY7" fmla="*/ 473244 h 1033829"/>
                <a:gd name="connsiteX8" fmla="*/ 1125065 w 1216039"/>
                <a:gd name="connsiteY8" fmla="*/ 569160 h 1033829"/>
                <a:gd name="connsiteX9" fmla="*/ 1105882 w 1216039"/>
                <a:gd name="connsiteY9" fmla="*/ 700245 h 1033829"/>
                <a:gd name="connsiteX10" fmla="*/ 1115473 w 1216039"/>
                <a:gd name="connsiteY10" fmla="*/ 786570 h 1033829"/>
                <a:gd name="connsiteX11" fmla="*/ 1198600 w 1216039"/>
                <a:gd name="connsiteY11" fmla="*/ 936838 h 1033829"/>
                <a:gd name="connsiteX12" fmla="*/ 1208192 w 1216039"/>
                <a:gd name="connsiteY12" fmla="*/ 1023163 h 1033829"/>
                <a:gd name="connsiteX13" fmla="*/ 1105882 w 1216039"/>
                <a:gd name="connsiteY13" fmla="*/ 1029557 h 1033829"/>
                <a:gd name="connsiteX14" fmla="*/ 866091 w 1216039"/>
                <a:gd name="connsiteY14" fmla="*/ 1032754 h 1033829"/>
                <a:gd name="connsiteX15" fmla="*/ 191482 w 1216039"/>
                <a:gd name="connsiteY15" fmla="*/ 1010374 h 1033829"/>
                <a:gd name="connsiteX16" fmla="*/ 69988 w 1216039"/>
                <a:gd name="connsiteY16" fmla="*/ 1013571 h 1033829"/>
                <a:gd name="connsiteX17" fmla="*/ 2847 w 1216039"/>
                <a:gd name="connsiteY17" fmla="*/ 1016768 h 1033829"/>
                <a:gd name="connsiteX18" fmla="*/ 12438 w 1216039"/>
                <a:gd name="connsiteY18" fmla="*/ 978402 h 1033829"/>
                <a:gd name="connsiteX19" fmla="*/ 12438 w 1216039"/>
                <a:gd name="connsiteY19" fmla="*/ 885683 h 1033829"/>
                <a:gd name="connsiteX20" fmla="*/ 38016 w 1216039"/>
                <a:gd name="connsiteY20" fmla="*/ 850514 h 1033829"/>
                <a:gd name="connsiteX21" fmla="*/ 242637 w 1216039"/>
                <a:gd name="connsiteY21" fmla="*/ 754598 h 1033829"/>
                <a:gd name="connsiteX22" fmla="*/ 351342 w 1216039"/>
                <a:gd name="connsiteY22" fmla="*/ 626710 h 1033829"/>
                <a:gd name="connsiteX23" fmla="*/ 399300 w 1216039"/>
                <a:gd name="connsiteY23" fmla="*/ 470047 h 1033829"/>
                <a:gd name="connsiteX24" fmla="*/ 223454 w 1216039"/>
                <a:gd name="connsiteY24" fmla="*/ 255834 h 1033829"/>
                <a:gd name="connsiteX25" fmla="*/ 124340 w 1216039"/>
                <a:gd name="connsiteY25" fmla="*/ 121552 h 1033829"/>
                <a:gd name="connsiteX26" fmla="*/ 149918 w 1216039"/>
                <a:gd name="connsiteY26" fmla="*/ 44819 h 1033829"/>
                <a:gd name="connsiteX27" fmla="*/ 479230 w 1216039"/>
                <a:gd name="connsiteY27" fmla="*/ 9650 h 1033829"/>
                <a:gd name="connsiteX28" fmla="*/ 773373 w 1216039"/>
                <a:gd name="connsiteY28" fmla="*/ 58 h 1033829"/>
                <a:gd name="connsiteX0" fmla="*/ 774974 w 1217640"/>
                <a:gd name="connsiteY0" fmla="*/ 58 h 1033829"/>
                <a:gd name="connsiteX1" fmla="*/ 893270 w 1217640"/>
                <a:gd name="connsiteY1" fmla="*/ 6452 h 1033829"/>
                <a:gd name="connsiteX2" fmla="*/ 966806 w 1217640"/>
                <a:gd name="connsiteY2" fmla="*/ 22438 h 1033829"/>
                <a:gd name="connsiteX3" fmla="*/ 1011567 w 1217640"/>
                <a:gd name="connsiteY3" fmla="*/ 57608 h 1033829"/>
                <a:gd name="connsiteX4" fmla="*/ 1024355 w 1217640"/>
                <a:gd name="connsiteY4" fmla="*/ 134340 h 1033829"/>
                <a:gd name="connsiteX5" fmla="*/ 1005172 w 1217640"/>
                <a:gd name="connsiteY5" fmla="*/ 275017 h 1033829"/>
                <a:gd name="connsiteX6" fmla="*/ 1030750 w 1217640"/>
                <a:gd name="connsiteY6" fmla="*/ 438075 h 1033829"/>
                <a:gd name="connsiteX7" fmla="*/ 1062722 w 1217640"/>
                <a:gd name="connsiteY7" fmla="*/ 473244 h 1033829"/>
                <a:gd name="connsiteX8" fmla="*/ 1126666 w 1217640"/>
                <a:gd name="connsiteY8" fmla="*/ 569160 h 1033829"/>
                <a:gd name="connsiteX9" fmla="*/ 1107483 w 1217640"/>
                <a:gd name="connsiteY9" fmla="*/ 700245 h 1033829"/>
                <a:gd name="connsiteX10" fmla="*/ 1117074 w 1217640"/>
                <a:gd name="connsiteY10" fmla="*/ 786570 h 1033829"/>
                <a:gd name="connsiteX11" fmla="*/ 1200201 w 1217640"/>
                <a:gd name="connsiteY11" fmla="*/ 936838 h 1033829"/>
                <a:gd name="connsiteX12" fmla="*/ 1209793 w 1217640"/>
                <a:gd name="connsiteY12" fmla="*/ 1023163 h 1033829"/>
                <a:gd name="connsiteX13" fmla="*/ 1107483 w 1217640"/>
                <a:gd name="connsiteY13" fmla="*/ 1029557 h 1033829"/>
                <a:gd name="connsiteX14" fmla="*/ 867692 w 1217640"/>
                <a:gd name="connsiteY14" fmla="*/ 1032754 h 1033829"/>
                <a:gd name="connsiteX15" fmla="*/ 193083 w 1217640"/>
                <a:gd name="connsiteY15" fmla="*/ 1010374 h 1033829"/>
                <a:gd name="connsiteX16" fmla="*/ 71589 w 1217640"/>
                <a:gd name="connsiteY16" fmla="*/ 1013571 h 1033829"/>
                <a:gd name="connsiteX17" fmla="*/ 4448 w 1217640"/>
                <a:gd name="connsiteY17" fmla="*/ 1016768 h 1033829"/>
                <a:gd name="connsiteX18" fmla="*/ 14039 w 1217640"/>
                <a:gd name="connsiteY18" fmla="*/ 978402 h 1033829"/>
                <a:gd name="connsiteX19" fmla="*/ 14039 w 1217640"/>
                <a:gd name="connsiteY19" fmla="*/ 885683 h 1033829"/>
                <a:gd name="connsiteX20" fmla="*/ 17975 w 1217640"/>
                <a:gd name="connsiteY20" fmla="*/ 823461 h 1033829"/>
                <a:gd name="connsiteX21" fmla="*/ 244238 w 1217640"/>
                <a:gd name="connsiteY21" fmla="*/ 754598 h 1033829"/>
                <a:gd name="connsiteX22" fmla="*/ 352943 w 1217640"/>
                <a:gd name="connsiteY22" fmla="*/ 626710 h 1033829"/>
                <a:gd name="connsiteX23" fmla="*/ 400901 w 1217640"/>
                <a:gd name="connsiteY23" fmla="*/ 470047 h 1033829"/>
                <a:gd name="connsiteX24" fmla="*/ 225055 w 1217640"/>
                <a:gd name="connsiteY24" fmla="*/ 255834 h 1033829"/>
                <a:gd name="connsiteX25" fmla="*/ 125941 w 1217640"/>
                <a:gd name="connsiteY25" fmla="*/ 121552 h 1033829"/>
                <a:gd name="connsiteX26" fmla="*/ 151519 w 1217640"/>
                <a:gd name="connsiteY26" fmla="*/ 44819 h 1033829"/>
                <a:gd name="connsiteX27" fmla="*/ 480831 w 1217640"/>
                <a:gd name="connsiteY27" fmla="*/ 9650 h 1033829"/>
                <a:gd name="connsiteX28" fmla="*/ 774974 w 1217640"/>
                <a:gd name="connsiteY28" fmla="*/ 58 h 1033829"/>
                <a:gd name="connsiteX0" fmla="*/ 787496 w 1230162"/>
                <a:gd name="connsiteY0" fmla="*/ 58 h 1033829"/>
                <a:gd name="connsiteX1" fmla="*/ 905792 w 1230162"/>
                <a:gd name="connsiteY1" fmla="*/ 6452 h 1033829"/>
                <a:gd name="connsiteX2" fmla="*/ 979328 w 1230162"/>
                <a:gd name="connsiteY2" fmla="*/ 22438 h 1033829"/>
                <a:gd name="connsiteX3" fmla="*/ 1024089 w 1230162"/>
                <a:gd name="connsiteY3" fmla="*/ 57608 h 1033829"/>
                <a:gd name="connsiteX4" fmla="*/ 1036877 w 1230162"/>
                <a:gd name="connsiteY4" fmla="*/ 134340 h 1033829"/>
                <a:gd name="connsiteX5" fmla="*/ 1017694 w 1230162"/>
                <a:gd name="connsiteY5" fmla="*/ 275017 h 1033829"/>
                <a:gd name="connsiteX6" fmla="*/ 1043272 w 1230162"/>
                <a:gd name="connsiteY6" fmla="*/ 438075 h 1033829"/>
                <a:gd name="connsiteX7" fmla="*/ 1075244 w 1230162"/>
                <a:gd name="connsiteY7" fmla="*/ 473244 h 1033829"/>
                <a:gd name="connsiteX8" fmla="*/ 1139188 w 1230162"/>
                <a:gd name="connsiteY8" fmla="*/ 569160 h 1033829"/>
                <a:gd name="connsiteX9" fmla="*/ 1120005 w 1230162"/>
                <a:gd name="connsiteY9" fmla="*/ 700245 h 1033829"/>
                <a:gd name="connsiteX10" fmla="*/ 1129596 w 1230162"/>
                <a:gd name="connsiteY10" fmla="*/ 786570 h 1033829"/>
                <a:gd name="connsiteX11" fmla="*/ 1212723 w 1230162"/>
                <a:gd name="connsiteY11" fmla="*/ 936838 h 1033829"/>
                <a:gd name="connsiteX12" fmla="*/ 1222315 w 1230162"/>
                <a:gd name="connsiteY12" fmla="*/ 1023163 h 1033829"/>
                <a:gd name="connsiteX13" fmla="*/ 1120005 w 1230162"/>
                <a:gd name="connsiteY13" fmla="*/ 1029557 h 1033829"/>
                <a:gd name="connsiteX14" fmla="*/ 880214 w 1230162"/>
                <a:gd name="connsiteY14" fmla="*/ 1032754 h 1033829"/>
                <a:gd name="connsiteX15" fmla="*/ 205605 w 1230162"/>
                <a:gd name="connsiteY15" fmla="*/ 1010374 h 1033829"/>
                <a:gd name="connsiteX16" fmla="*/ 84111 w 1230162"/>
                <a:gd name="connsiteY16" fmla="*/ 1013571 h 1033829"/>
                <a:gd name="connsiteX17" fmla="*/ 16970 w 1230162"/>
                <a:gd name="connsiteY17" fmla="*/ 1016768 h 1033829"/>
                <a:gd name="connsiteX18" fmla="*/ 26561 w 1230162"/>
                <a:gd name="connsiteY18" fmla="*/ 978402 h 1033829"/>
                <a:gd name="connsiteX19" fmla="*/ 0 w 1230162"/>
                <a:gd name="connsiteY19" fmla="*/ 902899 h 1033829"/>
                <a:gd name="connsiteX20" fmla="*/ 26561 w 1230162"/>
                <a:gd name="connsiteY20" fmla="*/ 885683 h 1033829"/>
                <a:gd name="connsiteX21" fmla="*/ 30497 w 1230162"/>
                <a:gd name="connsiteY21" fmla="*/ 823461 h 1033829"/>
                <a:gd name="connsiteX22" fmla="*/ 256760 w 1230162"/>
                <a:gd name="connsiteY22" fmla="*/ 754598 h 1033829"/>
                <a:gd name="connsiteX23" fmla="*/ 365465 w 1230162"/>
                <a:gd name="connsiteY23" fmla="*/ 626710 h 1033829"/>
                <a:gd name="connsiteX24" fmla="*/ 413423 w 1230162"/>
                <a:gd name="connsiteY24" fmla="*/ 470047 h 1033829"/>
                <a:gd name="connsiteX25" fmla="*/ 237577 w 1230162"/>
                <a:gd name="connsiteY25" fmla="*/ 255834 h 1033829"/>
                <a:gd name="connsiteX26" fmla="*/ 138463 w 1230162"/>
                <a:gd name="connsiteY26" fmla="*/ 121552 h 1033829"/>
                <a:gd name="connsiteX27" fmla="*/ 164041 w 1230162"/>
                <a:gd name="connsiteY27" fmla="*/ 44819 h 1033829"/>
                <a:gd name="connsiteX28" fmla="*/ 493353 w 1230162"/>
                <a:gd name="connsiteY28" fmla="*/ 9650 h 1033829"/>
                <a:gd name="connsiteX29" fmla="*/ 787496 w 1230162"/>
                <a:gd name="connsiteY29" fmla="*/ 58 h 1033829"/>
                <a:gd name="connsiteX0" fmla="*/ 788844 w 1231510"/>
                <a:gd name="connsiteY0" fmla="*/ 58 h 1033829"/>
                <a:gd name="connsiteX1" fmla="*/ 907140 w 1231510"/>
                <a:gd name="connsiteY1" fmla="*/ 6452 h 1033829"/>
                <a:gd name="connsiteX2" fmla="*/ 980676 w 1231510"/>
                <a:gd name="connsiteY2" fmla="*/ 22438 h 1033829"/>
                <a:gd name="connsiteX3" fmla="*/ 1025437 w 1231510"/>
                <a:gd name="connsiteY3" fmla="*/ 57608 h 1033829"/>
                <a:gd name="connsiteX4" fmla="*/ 1038225 w 1231510"/>
                <a:gd name="connsiteY4" fmla="*/ 134340 h 1033829"/>
                <a:gd name="connsiteX5" fmla="*/ 1019042 w 1231510"/>
                <a:gd name="connsiteY5" fmla="*/ 275017 h 1033829"/>
                <a:gd name="connsiteX6" fmla="*/ 1044620 w 1231510"/>
                <a:gd name="connsiteY6" fmla="*/ 438075 h 1033829"/>
                <a:gd name="connsiteX7" fmla="*/ 1076592 w 1231510"/>
                <a:gd name="connsiteY7" fmla="*/ 473244 h 1033829"/>
                <a:gd name="connsiteX8" fmla="*/ 1140536 w 1231510"/>
                <a:gd name="connsiteY8" fmla="*/ 569160 h 1033829"/>
                <a:gd name="connsiteX9" fmla="*/ 1121353 w 1231510"/>
                <a:gd name="connsiteY9" fmla="*/ 700245 h 1033829"/>
                <a:gd name="connsiteX10" fmla="*/ 1130944 w 1231510"/>
                <a:gd name="connsiteY10" fmla="*/ 786570 h 1033829"/>
                <a:gd name="connsiteX11" fmla="*/ 1214071 w 1231510"/>
                <a:gd name="connsiteY11" fmla="*/ 936838 h 1033829"/>
                <a:gd name="connsiteX12" fmla="*/ 1223663 w 1231510"/>
                <a:gd name="connsiteY12" fmla="*/ 1023163 h 1033829"/>
                <a:gd name="connsiteX13" fmla="*/ 1121353 w 1231510"/>
                <a:gd name="connsiteY13" fmla="*/ 1029557 h 1033829"/>
                <a:gd name="connsiteX14" fmla="*/ 881562 w 1231510"/>
                <a:gd name="connsiteY14" fmla="*/ 1032754 h 1033829"/>
                <a:gd name="connsiteX15" fmla="*/ 206953 w 1231510"/>
                <a:gd name="connsiteY15" fmla="*/ 1010374 h 1033829"/>
                <a:gd name="connsiteX16" fmla="*/ 85459 w 1231510"/>
                <a:gd name="connsiteY16" fmla="*/ 1013571 h 1033829"/>
                <a:gd name="connsiteX17" fmla="*/ 18318 w 1231510"/>
                <a:gd name="connsiteY17" fmla="*/ 1016768 h 1033829"/>
                <a:gd name="connsiteX18" fmla="*/ 27909 w 1231510"/>
                <a:gd name="connsiteY18" fmla="*/ 978402 h 1033829"/>
                <a:gd name="connsiteX19" fmla="*/ 1348 w 1231510"/>
                <a:gd name="connsiteY19" fmla="*/ 902899 h 1033829"/>
                <a:gd name="connsiteX20" fmla="*/ 31845 w 1231510"/>
                <a:gd name="connsiteY20" fmla="*/ 823461 h 1033829"/>
                <a:gd name="connsiteX21" fmla="*/ 258108 w 1231510"/>
                <a:gd name="connsiteY21" fmla="*/ 754598 h 1033829"/>
                <a:gd name="connsiteX22" fmla="*/ 366813 w 1231510"/>
                <a:gd name="connsiteY22" fmla="*/ 626710 h 1033829"/>
                <a:gd name="connsiteX23" fmla="*/ 414771 w 1231510"/>
                <a:gd name="connsiteY23" fmla="*/ 470047 h 1033829"/>
                <a:gd name="connsiteX24" fmla="*/ 238925 w 1231510"/>
                <a:gd name="connsiteY24" fmla="*/ 255834 h 1033829"/>
                <a:gd name="connsiteX25" fmla="*/ 139811 w 1231510"/>
                <a:gd name="connsiteY25" fmla="*/ 121552 h 1033829"/>
                <a:gd name="connsiteX26" fmla="*/ 165389 w 1231510"/>
                <a:gd name="connsiteY26" fmla="*/ 44819 h 1033829"/>
                <a:gd name="connsiteX27" fmla="*/ 494701 w 1231510"/>
                <a:gd name="connsiteY27" fmla="*/ 9650 h 1033829"/>
                <a:gd name="connsiteX28" fmla="*/ 788844 w 1231510"/>
                <a:gd name="connsiteY28" fmla="*/ 58 h 1033829"/>
                <a:gd name="connsiteX0" fmla="*/ 788844 w 1231510"/>
                <a:gd name="connsiteY0" fmla="*/ 58 h 1033829"/>
                <a:gd name="connsiteX1" fmla="*/ 907140 w 1231510"/>
                <a:gd name="connsiteY1" fmla="*/ 6452 h 1033829"/>
                <a:gd name="connsiteX2" fmla="*/ 980676 w 1231510"/>
                <a:gd name="connsiteY2" fmla="*/ 22438 h 1033829"/>
                <a:gd name="connsiteX3" fmla="*/ 1025437 w 1231510"/>
                <a:gd name="connsiteY3" fmla="*/ 57608 h 1033829"/>
                <a:gd name="connsiteX4" fmla="*/ 1038225 w 1231510"/>
                <a:gd name="connsiteY4" fmla="*/ 134340 h 1033829"/>
                <a:gd name="connsiteX5" fmla="*/ 1019042 w 1231510"/>
                <a:gd name="connsiteY5" fmla="*/ 275017 h 1033829"/>
                <a:gd name="connsiteX6" fmla="*/ 1044620 w 1231510"/>
                <a:gd name="connsiteY6" fmla="*/ 438075 h 1033829"/>
                <a:gd name="connsiteX7" fmla="*/ 1076592 w 1231510"/>
                <a:gd name="connsiteY7" fmla="*/ 473244 h 1033829"/>
                <a:gd name="connsiteX8" fmla="*/ 1140536 w 1231510"/>
                <a:gd name="connsiteY8" fmla="*/ 569160 h 1033829"/>
                <a:gd name="connsiteX9" fmla="*/ 1121353 w 1231510"/>
                <a:gd name="connsiteY9" fmla="*/ 700245 h 1033829"/>
                <a:gd name="connsiteX10" fmla="*/ 1130944 w 1231510"/>
                <a:gd name="connsiteY10" fmla="*/ 786570 h 1033829"/>
                <a:gd name="connsiteX11" fmla="*/ 1214071 w 1231510"/>
                <a:gd name="connsiteY11" fmla="*/ 936838 h 1033829"/>
                <a:gd name="connsiteX12" fmla="*/ 1223663 w 1231510"/>
                <a:gd name="connsiteY12" fmla="*/ 1023163 h 1033829"/>
                <a:gd name="connsiteX13" fmla="*/ 1121353 w 1231510"/>
                <a:gd name="connsiteY13" fmla="*/ 1029557 h 1033829"/>
                <a:gd name="connsiteX14" fmla="*/ 881562 w 1231510"/>
                <a:gd name="connsiteY14" fmla="*/ 1032754 h 1033829"/>
                <a:gd name="connsiteX15" fmla="*/ 206953 w 1231510"/>
                <a:gd name="connsiteY15" fmla="*/ 1010374 h 1033829"/>
                <a:gd name="connsiteX16" fmla="*/ 85459 w 1231510"/>
                <a:gd name="connsiteY16" fmla="*/ 1013571 h 1033829"/>
                <a:gd name="connsiteX17" fmla="*/ 18318 w 1231510"/>
                <a:gd name="connsiteY17" fmla="*/ 1016768 h 1033829"/>
                <a:gd name="connsiteX18" fmla="*/ 27909 w 1231510"/>
                <a:gd name="connsiteY18" fmla="*/ 978402 h 1033829"/>
                <a:gd name="connsiteX19" fmla="*/ 1348 w 1231510"/>
                <a:gd name="connsiteY19" fmla="*/ 902899 h 1033829"/>
                <a:gd name="connsiteX20" fmla="*/ 31845 w 1231510"/>
                <a:gd name="connsiteY20" fmla="*/ 823461 h 1033829"/>
                <a:gd name="connsiteX21" fmla="*/ 258108 w 1231510"/>
                <a:gd name="connsiteY21" fmla="*/ 754598 h 1033829"/>
                <a:gd name="connsiteX22" fmla="*/ 366813 w 1231510"/>
                <a:gd name="connsiteY22" fmla="*/ 626710 h 1033829"/>
                <a:gd name="connsiteX23" fmla="*/ 414771 w 1231510"/>
                <a:gd name="connsiteY23" fmla="*/ 470047 h 1033829"/>
                <a:gd name="connsiteX24" fmla="*/ 225398 w 1231510"/>
                <a:gd name="connsiteY24" fmla="*/ 277477 h 1033829"/>
                <a:gd name="connsiteX25" fmla="*/ 139811 w 1231510"/>
                <a:gd name="connsiteY25" fmla="*/ 121552 h 1033829"/>
                <a:gd name="connsiteX26" fmla="*/ 165389 w 1231510"/>
                <a:gd name="connsiteY26" fmla="*/ 44819 h 1033829"/>
                <a:gd name="connsiteX27" fmla="*/ 494701 w 1231510"/>
                <a:gd name="connsiteY27" fmla="*/ 9650 h 1033829"/>
                <a:gd name="connsiteX28" fmla="*/ 788844 w 1231510"/>
                <a:gd name="connsiteY28" fmla="*/ 58 h 1033829"/>
                <a:gd name="connsiteX0" fmla="*/ 788844 w 1231510"/>
                <a:gd name="connsiteY0" fmla="*/ 58 h 1033829"/>
                <a:gd name="connsiteX1" fmla="*/ 907140 w 1231510"/>
                <a:gd name="connsiteY1" fmla="*/ 6452 h 1033829"/>
                <a:gd name="connsiteX2" fmla="*/ 980676 w 1231510"/>
                <a:gd name="connsiteY2" fmla="*/ 22438 h 1033829"/>
                <a:gd name="connsiteX3" fmla="*/ 1025437 w 1231510"/>
                <a:gd name="connsiteY3" fmla="*/ 57608 h 1033829"/>
                <a:gd name="connsiteX4" fmla="*/ 1038225 w 1231510"/>
                <a:gd name="connsiteY4" fmla="*/ 134340 h 1033829"/>
                <a:gd name="connsiteX5" fmla="*/ 1019042 w 1231510"/>
                <a:gd name="connsiteY5" fmla="*/ 275017 h 1033829"/>
                <a:gd name="connsiteX6" fmla="*/ 1044620 w 1231510"/>
                <a:gd name="connsiteY6" fmla="*/ 438075 h 1033829"/>
                <a:gd name="connsiteX7" fmla="*/ 1076592 w 1231510"/>
                <a:gd name="connsiteY7" fmla="*/ 473244 h 1033829"/>
                <a:gd name="connsiteX8" fmla="*/ 1140536 w 1231510"/>
                <a:gd name="connsiteY8" fmla="*/ 569160 h 1033829"/>
                <a:gd name="connsiteX9" fmla="*/ 1121353 w 1231510"/>
                <a:gd name="connsiteY9" fmla="*/ 700245 h 1033829"/>
                <a:gd name="connsiteX10" fmla="*/ 1130944 w 1231510"/>
                <a:gd name="connsiteY10" fmla="*/ 786570 h 1033829"/>
                <a:gd name="connsiteX11" fmla="*/ 1214071 w 1231510"/>
                <a:gd name="connsiteY11" fmla="*/ 936838 h 1033829"/>
                <a:gd name="connsiteX12" fmla="*/ 1223663 w 1231510"/>
                <a:gd name="connsiteY12" fmla="*/ 1023163 h 1033829"/>
                <a:gd name="connsiteX13" fmla="*/ 1121353 w 1231510"/>
                <a:gd name="connsiteY13" fmla="*/ 1029557 h 1033829"/>
                <a:gd name="connsiteX14" fmla="*/ 881562 w 1231510"/>
                <a:gd name="connsiteY14" fmla="*/ 1032754 h 1033829"/>
                <a:gd name="connsiteX15" fmla="*/ 206953 w 1231510"/>
                <a:gd name="connsiteY15" fmla="*/ 1010374 h 1033829"/>
                <a:gd name="connsiteX16" fmla="*/ 85459 w 1231510"/>
                <a:gd name="connsiteY16" fmla="*/ 1013571 h 1033829"/>
                <a:gd name="connsiteX17" fmla="*/ 18318 w 1231510"/>
                <a:gd name="connsiteY17" fmla="*/ 1016768 h 1033829"/>
                <a:gd name="connsiteX18" fmla="*/ 27909 w 1231510"/>
                <a:gd name="connsiteY18" fmla="*/ 978402 h 1033829"/>
                <a:gd name="connsiteX19" fmla="*/ 1348 w 1231510"/>
                <a:gd name="connsiteY19" fmla="*/ 902899 h 1033829"/>
                <a:gd name="connsiteX20" fmla="*/ 31845 w 1231510"/>
                <a:gd name="connsiteY20" fmla="*/ 823461 h 1033829"/>
                <a:gd name="connsiteX21" fmla="*/ 258108 w 1231510"/>
                <a:gd name="connsiteY21" fmla="*/ 754598 h 1033829"/>
                <a:gd name="connsiteX22" fmla="*/ 366813 w 1231510"/>
                <a:gd name="connsiteY22" fmla="*/ 626710 h 1033829"/>
                <a:gd name="connsiteX23" fmla="*/ 414771 w 1231510"/>
                <a:gd name="connsiteY23" fmla="*/ 470047 h 1033829"/>
                <a:gd name="connsiteX24" fmla="*/ 225398 w 1231510"/>
                <a:gd name="connsiteY24" fmla="*/ 277477 h 1033829"/>
                <a:gd name="connsiteX25" fmla="*/ 131695 w 1231510"/>
                <a:gd name="connsiteY25" fmla="*/ 137784 h 1033829"/>
                <a:gd name="connsiteX26" fmla="*/ 165389 w 1231510"/>
                <a:gd name="connsiteY26" fmla="*/ 44819 h 1033829"/>
                <a:gd name="connsiteX27" fmla="*/ 494701 w 1231510"/>
                <a:gd name="connsiteY27" fmla="*/ 9650 h 1033829"/>
                <a:gd name="connsiteX28" fmla="*/ 788844 w 1231510"/>
                <a:gd name="connsiteY28" fmla="*/ 58 h 1033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31510" h="1033829">
                  <a:moveTo>
                    <a:pt x="788844" y="58"/>
                  </a:moveTo>
                  <a:cubicBezTo>
                    <a:pt x="857584" y="-475"/>
                    <a:pt x="875168" y="2722"/>
                    <a:pt x="907140" y="6452"/>
                  </a:cubicBezTo>
                  <a:cubicBezTo>
                    <a:pt x="939112" y="10182"/>
                    <a:pt x="960960" y="13912"/>
                    <a:pt x="980676" y="22438"/>
                  </a:cubicBezTo>
                  <a:cubicBezTo>
                    <a:pt x="1000392" y="30964"/>
                    <a:pt x="1015845" y="38958"/>
                    <a:pt x="1025437" y="57608"/>
                  </a:cubicBezTo>
                  <a:cubicBezTo>
                    <a:pt x="1035029" y="76258"/>
                    <a:pt x="1039291" y="98105"/>
                    <a:pt x="1038225" y="134340"/>
                  </a:cubicBezTo>
                  <a:cubicBezTo>
                    <a:pt x="1037159" y="170575"/>
                    <a:pt x="1017976" y="224395"/>
                    <a:pt x="1019042" y="275017"/>
                  </a:cubicBezTo>
                  <a:cubicBezTo>
                    <a:pt x="1020108" y="325639"/>
                    <a:pt x="1035028" y="405037"/>
                    <a:pt x="1044620" y="438075"/>
                  </a:cubicBezTo>
                  <a:cubicBezTo>
                    <a:pt x="1054212" y="471113"/>
                    <a:pt x="1060606" y="451397"/>
                    <a:pt x="1076592" y="473244"/>
                  </a:cubicBezTo>
                  <a:cubicBezTo>
                    <a:pt x="1092578" y="495091"/>
                    <a:pt x="1133076" y="531327"/>
                    <a:pt x="1140536" y="569160"/>
                  </a:cubicBezTo>
                  <a:cubicBezTo>
                    <a:pt x="1147996" y="606993"/>
                    <a:pt x="1122952" y="664010"/>
                    <a:pt x="1121353" y="700245"/>
                  </a:cubicBezTo>
                  <a:cubicBezTo>
                    <a:pt x="1119754" y="736480"/>
                    <a:pt x="1115491" y="747138"/>
                    <a:pt x="1130944" y="786570"/>
                  </a:cubicBezTo>
                  <a:cubicBezTo>
                    <a:pt x="1146397" y="826002"/>
                    <a:pt x="1198618" y="897406"/>
                    <a:pt x="1214071" y="936838"/>
                  </a:cubicBezTo>
                  <a:cubicBezTo>
                    <a:pt x="1229524" y="976270"/>
                    <a:pt x="1239116" y="1007710"/>
                    <a:pt x="1223663" y="1023163"/>
                  </a:cubicBezTo>
                  <a:cubicBezTo>
                    <a:pt x="1208210" y="1038616"/>
                    <a:pt x="1178370" y="1027959"/>
                    <a:pt x="1121353" y="1029557"/>
                  </a:cubicBezTo>
                  <a:cubicBezTo>
                    <a:pt x="1064336" y="1031155"/>
                    <a:pt x="1033962" y="1035951"/>
                    <a:pt x="881562" y="1032754"/>
                  </a:cubicBezTo>
                  <a:cubicBezTo>
                    <a:pt x="729162" y="1029557"/>
                    <a:pt x="339637" y="1013571"/>
                    <a:pt x="206953" y="1010374"/>
                  </a:cubicBezTo>
                  <a:lnTo>
                    <a:pt x="85459" y="1013571"/>
                  </a:lnTo>
                  <a:cubicBezTo>
                    <a:pt x="54020" y="1014637"/>
                    <a:pt x="27910" y="1022629"/>
                    <a:pt x="18318" y="1016768"/>
                  </a:cubicBezTo>
                  <a:cubicBezTo>
                    <a:pt x="8726" y="1010907"/>
                    <a:pt x="30737" y="997380"/>
                    <a:pt x="27909" y="978402"/>
                  </a:cubicBezTo>
                  <a:cubicBezTo>
                    <a:pt x="25081" y="959424"/>
                    <a:pt x="692" y="928722"/>
                    <a:pt x="1348" y="902899"/>
                  </a:cubicBezTo>
                  <a:cubicBezTo>
                    <a:pt x="2004" y="877076"/>
                    <a:pt x="-10948" y="848178"/>
                    <a:pt x="31845" y="823461"/>
                  </a:cubicBezTo>
                  <a:cubicBezTo>
                    <a:pt x="74638" y="798744"/>
                    <a:pt x="202280" y="787390"/>
                    <a:pt x="258108" y="754598"/>
                  </a:cubicBezTo>
                  <a:cubicBezTo>
                    <a:pt x="313936" y="721806"/>
                    <a:pt x="340703" y="674135"/>
                    <a:pt x="366813" y="626710"/>
                  </a:cubicBezTo>
                  <a:cubicBezTo>
                    <a:pt x="392923" y="579285"/>
                    <a:pt x="438340" y="528252"/>
                    <a:pt x="414771" y="470047"/>
                  </a:cubicBezTo>
                  <a:cubicBezTo>
                    <a:pt x="391202" y="411842"/>
                    <a:pt x="272577" y="332854"/>
                    <a:pt x="225398" y="277477"/>
                  </a:cubicBezTo>
                  <a:cubicBezTo>
                    <a:pt x="178219" y="222100"/>
                    <a:pt x="141697" y="176560"/>
                    <a:pt x="131695" y="137784"/>
                  </a:cubicBezTo>
                  <a:cubicBezTo>
                    <a:pt x="121694" y="99008"/>
                    <a:pt x="106241" y="63469"/>
                    <a:pt x="165389" y="44819"/>
                  </a:cubicBezTo>
                  <a:cubicBezTo>
                    <a:pt x="224537" y="26169"/>
                    <a:pt x="388127" y="17110"/>
                    <a:pt x="494701" y="9650"/>
                  </a:cubicBezTo>
                  <a:cubicBezTo>
                    <a:pt x="601275" y="2190"/>
                    <a:pt x="720104" y="591"/>
                    <a:pt x="788844" y="5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Freeform 217"/>
            <p:cNvSpPr/>
            <p:nvPr/>
          </p:nvSpPr>
          <p:spPr>
            <a:xfrm>
              <a:off x="6531634" y="4958679"/>
              <a:ext cx="666778" cy="876367"/>
            </a:xfrm>
            <a:custGeom>
              <a:avLst/>
              <a:gdLst>
                <a:gd name="connsiteX0" fmla="*/ 3449 w 666778"/>
                <a:gd name="connsiteY0" fmla="*/ 70521 h 876367"/>
                <a:gd name="connsiteX1" fmla="*/ 13040 w 666778"/>
                <a:gd name="connsiteY1" fmla="*/ 182423 h 876367"/>
                <a:gd name="connsiteX2" fmla="*/ 41815 w 666778"/>
                <a:gd name="connsiteY2" fmla="*/ 233578 h 876367"/>
                <a:gd name="connsiteX3" fmla="*/ 89773 w 666778"/>
                <a:gd name="connsiteY3" fmla="*/ 284734 h 876367"/>
                <a:gd name="connsiteX4" fmla="*/ 147323 w 666778"/>
                <a:gd name="connsiteY4" fmla="*/ 355072 h 876367"/>
                <a:gd name="connsiteX5" fmla="*/ 240042 w 666778"/>
                <a:gd name="connsiteY5" fmla="*/ 441397 h 876367"/>
                <a:gd name="connsiteX6" fmla="*/ 345549 w 666778"/>
                <a:gd name="connsiteY6" fmla="*/ 498946 h 876367"/>
                <a:gd name="connsiteX7" fmla="*/ 438268 w 666778"/>
                <a:gd name="connsiteY7" fmla="*/ 610848 h 876367"/>
                <a:gd name="connsiteX8" fmla="*/ 470240 w 666778"/>
                <a:gd name="connsiteY8" fmla="*/ 681187 h 876367"/>
                <a:gd name="connsiteX9" fmla="*/ 447860 w 666778"/>
                <a:gd name="connsiteY9" fmla="*/ 777103 h 876367"/>
                <a:gd name="connsiteX10" fmla="*/ 406296 w 666778"/>
                <a:gd name="connsiteY10" fmla="*/ 841047 h 876367"/>
                <a:gd name="connsiteX11" fmla="*/ 399902 w 666778"/>
                <a:gd name="connsiteY11" fmla="*/ 876216 h 876367"/>
                <a:gd name="connsiteX12" fmla="*/ 460649 w 666778"/>
                <a:gd name="connsiteY12" fmla="*/ 828258 h 876367"/>
                <a:gd name="connsiteX13" fmla="*/ 566156 w 666778"/>
                <a:gd name="connsiteY13" fmla="*/ 783497 h 876367"/>
                <a:gd name="connsiteX14" fmla="*/ 665269 w 666778"/>
                <a:gd name="connsiteY14" fmla="*/ 610848 h 876367"/>
                <a:gd name="connsiteX15" fmla="*/ 486226 w 666778"/>
                <a:gd name="connsiteY15" fmla="*/ 313508 h 876367"/>
                <a:gd name="connsiteX16" fmla="*/ 70590 w 666778"/>
                <a:gd name="connsiteY16" fmla="*/ 12971 h 876367"/>
                <a:gd name="connsiteX17" fmla="*/ 3449 w 666778"/>
                <a:gd name="connsiteY17" fmla="*/ 70521 h 876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66778" h="876367">
                  <a:moveTo>
                    <a:pt x="3449" y="70521"/>
                  </a:moveTo>
                  <a:cubicBezTo>
                    <a:pt x="-6143" y="98763"/>
                    <a:pt x="6646" y="155247"/>
                    <a:pt x="13040" y="182423"/>
                  </a:cubicBezTo>
                  <a:cubicBezTo>
                    <a:pt x="19434" y="209599"/>
                    <a:pt x="29026" y="216526"/>
                    <a:pt x="41815" y="233578"/>
                  </a:cubicBezTo>
                  <a:cubicBezTo>
                    <a:pt x="54604" y="250630"/>
                    <a:pt x="72188" y="264485"/>
                    <a:pt x="89773" y="284734"/>
                  </a:cubicBezTo>
                  <a:cubicBezTo>
                    <a:pt x="107358" y="304983"/>
                    <a:pt x="122278" y="328962"/>
                    <a:pt x="147323" y="355072"/>
                  </a:cubicBezTo>
                  <a:cubicBezTo>
                    <a:pt x="172368" y="381182"/>
                    <a:pt x="207004" y="417418"/>
                    <a:pt x="240042" y="441397"/>
                  </a:cubicBezTo>
                  <a:cubicBezTo>
                    <a:pt x="273080" y="465376"/>
                    <a:pt x="312511" y="470704"/>
                    <a:pt x="345549" y="498946"/>
                  </a:cubicBezTo>
                  <a:cubicBezTo>
                    <a:pt x="378587" y="527188"/>
                    <a:pt x="417486" y="580475"/>
                    <a:pt x="438268" y="610848"/>
                  </a:cubicBezTo>
                  <a:cubicBezTo>
                    <a:pt x="459050" y="641222"/>
                    <a:pt x="468641" y="653478"/>
                    <a:pt x="470240" y="681187"/>
                  </a:cubicBezTo>
                  <a:cubicBezTo>
                    <a:pt x="471839" y="708896"/>
                    <a:pt x="458517" y="750460"/>
                    <a:pt x="447860" y="777103"/>
                  </a:cubicBezTo>
                  <a:cubicBezTo>
                    <a:pt x="437203" y="803746"/>
                    <a:pt x="414289" y="824528"/>
                    <a:pt x="406296" y="841047"/>
                  </a:cubicBezTo>
                  <a:cubicBezTo>
                    <a:pt x="398303" y="857566"/>
                    <a:pt x="390843" y="878348"/>
                    <a:pt x="399902" y="876216"/>
                  </a:cubicBezTo>
                  <a:cubicBezTo>
                    <a:pt x="408961" y="874085"/>
                    <a:pt x="432940" y="843711"/>
                    <a:pt x="460649" y="828258"/>
                  </a:cubicBezTo>
                  <a:cubicBezTo>
                    <a:pt x="488358" y="812805"/>
                    <a:pt x="532053" y="819732"/>
                    <a:pt x="566156" y="783497"/>
                  </a:cubicBezTo>
                  <a:cubicBezTo>
                    <a:pt x="600259" y="747262"/>
                    <a:pt x="678591" y="689180"/>
                    <a:pt x="665269" y="610848"/>
                  </a:cubicBezTo>
                  <a:cubicBezTo>
                    <a:pt x="651947" y="532516"/>
                    <a:pt x="585339" y="413154"/>
                    <a:pt x="486226" y="313508"/>
                  </a:cubicBezTo>
                  <a:cubicBezTo>
                    <a:pt x="387113" y="213862"/>
                    <a:pt x="149454" y="55067"/>
                    <a:pt x="70590" y="12971"/>
                  </a:cubicBezTo>
                  <a:cubicBezTo>
                    <a:pt x="-8274" y="-29125"/>
                    <a:pt x="13041" y="42279"/>
                    <a:pt x="3449" y="7052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40000"/>
                    <a:lumOff val="60000"/>
                  </a:schemeClr>
                </a:gs>
                <a:gs pos="75000">
                  <a:schemeClr val="accent1">
                    <a:lumMod val="7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Freeform 218"/>
            <p:cNvSpPr/>
            <p:nvPr/>
          </p:nvSpPr>
          <p:spPr>
            <a:xfrm>
              <a:off x="6268649" y="3708736"/>
              <a:ext cx="662996" cy="883130"/>
            </a:xfrm>
            <a:custGeom>
              <a:avLst/>
              <a:gdLst>
                <a:gd name="connsiteX0" fmla="*/ 611731 w 663048"/>
                <a:gd name="connsiteY0" fmla="*/ 150288 h 883130"/>
                <a:gd name="connsiteX1" fmla="*/ 525407 w 663048"/>
                <a:gd name="connsiteY1" fmla="*/ 137499 h 883130"/>
                <a:gd name="connsiteX2" fmla="*/ 464660 w 663048"/>
                <a:gd name="connsiteY2" fmla="*/ 92738 h 883130"/>
                <a:gd name="connsiteX3" fmla="*/ 403913 w 663048"/>
                <a:gd name="connsiteY3" fmla="*/ 89541 h 883130"/>
                <a:gd name="connsiteX4" fmla="*/ 355955 w 663048"/>
                <a:gd name="connsiteY4" fmla="*/ 63963 h 883130"/>
                <a:gd name="connsiteX5" fmla="*/ 301603 w 663048"/>
                <a:gd name="connsiteY5" fmla="*/ 22400 h 883130"/>
                <a:gd name="connsiteX6" fmla="*/ 228067 w 663048"/>
                <a:gd name="connsiteY6" fmla="*/ 19 h 883130"/>
                <a:gd name="connsiteX7" fmla="*/ 132151 w 663048"/>
                <a:gd name="connsiteY7" fmla="*/ 19202 h 883130"/>
                <a:gd name="connsiteX8" fmla="*/ 84193 w 663048"/>
                <a:gd name="connsiteY8" fmla="*/ 54372 h 883130"/>
                <a:gd name="connsiteX9" fmla="*/ 55418 w 663048"/>
                <a:gd name="connsiteY9" fmla="*/ 92738 h 883130"/>
                <a:gd name="connsiteX10" fmla="*/ 42629 w 663048"/>
                <a:gd name="connsiteY10" fmla="*/ 121513 h 883130"/>
                <a:gd name="connsiteX11" fmla="*/ 26643 w 663048"/>
                <a:gd name="connsiteY11" fmla="*/ 179063 h 883130"/>
                <a:gd name="connsiteX12" fmla="*/ 4263 w 663048"/>
                <a:gd name="connsiteY12" fmla="*/ 233415 h 883130"/>
                <a:gd name="connsiteX13" fmla="*/ 1066 w 663048"/>
                <a:gd name="connsiteY13" fmla="*/ 278176 h 883130"/>
                <a:gd name="connsiteX14" fmla="*/ 17052 w 663048"/>
                <a:gd name="connsiteY14" fmla="*/ 297359 h 883130"/>
                <a:gd name="connsiteX15" fmla="*/ 52221 w 663048"/>
                <a:gd name="connsiteY15" fmla="*/ 316542 h 883130"/>
                <a:gd name="connsiteX16" fmla="*/ 87390 w 663048"/>
                <a:gd name="connsiteY16" fmla="*/ 354909 h 883130"/>
                <a:gd name="connsiteX17" fmla="*/ 106573 w 663048"/>
                <a:gd name="connsiteY17" fmla="*/ 364500 h 883130"/>
                <a:gd name="connsiteX18" fmla="*/ 122559 w 663048"/>
                <a:gd name="connsiteY18" fmla="*/ 390078 h 883130"/>
                <a:gd name="connsiteX19" fmla="*/ 135348 w 663048"/>
                <a:gd name="connsiteY19" fmla="*/ 438036 h 883130"/>
                <a:gd name="connsiteX20" fmla="*/ 157729 w 663048"/>
                <a:gd name="connsiteY20" fmla="*/ 438036 h 883130"/>
                <a:gd name="connsiteX21" fmla="*/ 183306 w 663048"/>
                <a:gd name="connsiteY21" fmla="*/ 463614 h 883130"/>
                <a:gd name="connsiteX22" fmla="*/ 208884 w 663048"/>
                <a:gd name="connsiteY22" fmla="*/ 473205 h 883130"/>
                <a:gd name="connsiteX23" fmla="*/ 285617 w 663048"/>
                <a:gd name="connsiteY23" fmla="*/ 482797 h 883130"/>
                <a:gd name="connsiteX24" fmla="*/ 355955 w 663048"/>
                <a:gd name="connsiteY24" fmla="*/ 473205 h 883130"/>
                <a:gd name="connsiteX25" fmla="*/ 394322 w 663048"/>
                <a:gd name="connsiteY25" fmla="*/ 447628 h 883130"/>
                <a:gd name="connsiteX26" fmla="*/ 423096 w 663048"/>
                <a:gd name="connsiteY26" fmla="*/ 434839 h 883130"/>
                <a:gd name="connsiteX27" fmla="*/ 483843 w 663048"/>
                <a:gd name="connsiteY27" fmla="*/ 457219 h 883130"/>
                <a:gd name="connsiteX28" fmla="*/ 480646 w 663048"/>
                <a:gd name="connsiteY28" fmla="*/ 489191 h 883130"/>
                <a:gd name="connsiteX29" fmla="*/ 416702 w 663048"/>
                <a:gd name="connsiteY29" fmla="*/ 501980 h 883130"/>
                <a:gd name="connsiteX30" fmla="*/ 410308 w 663048"/>
                <a:gd name="connsiteY30" fmla="*/ 549938 h 883130"/>
                <a:gd name="connsiteX31" fmla="*/ 391124 w 663048"/>
                <a:gd name="connsiteY31" fmla="*/ 597896 h 883130"/>
                <a:gd name="connsiteX32" fmla="*/ 400716 w 663048"/>
                <a:gd name="connsiteY32" fmla="*/ 668235 h 883130"/>
                <a:gd name="connsiteX33" fmla="*/ 403913 w 663048"/>
                <a:gd name="connsiteY33" fmla="*/ 722587 h 883130"/>
                <a:gd name="connsiteX34" fmla="*/ 407110 w 663048"/>
                <a:gd name="connsiteY34" fmla="*/ 776940 h 883130"/>
                <a:gd name="connsiteX35" fmla="*/ 410308 w 663048"/>
                <a:gd name="connsiteY35" fmla="*/ 882447 h 883130"/>
                <a:gd name="connsiteX36" fmla="*/ 602140 w 663048"/>
                <a:gd name="connsiteY36" fmla="*/ 818503 h 883130"/>
                <a:gd name="connsiteX37" fmla="*/ 614929 w 663048"/>
                <a:gd name="connsiteY37" fmla="*/ 741770 h 883130"/>
                <a:gd name="connsiteX38" fmla="*/ 662887 w 663048"/>
                <a:gd name="connsiteY38" fmla="*/ 776940 h 883130"/>
                <a:gd name="connsiteX39" fmla="*/ 611731 w 663048"/>
                <a:gd name="connsiteY39" fmla="*/ 150288 h 883130"/>
                <a:gd name="connsiteX0" fmla="*/ 611731 w 662996"/>
                <a:gd name="connsiteY0" fmla="*/ 150288 h 883130"/>
                <a:gd name="connsiteX1" fmla="*/ 525407 w 662996"/>
                <a:gd name="connsiteY1" fmla="*/ 137499 h 883130"/>
                <a:gd name="connsiteX2" fmla="*/ 464660 w 662996"/>
                <a:gd name="connsiteY2" fmla="*/ 92738 h 883130"/>
                <a:gd name="connsiteX3" fmla="*/ 403913 w 662996"/>
                <a:gd name="connsiteY3" fmla="*/ 89541 h 883130"/>
                <a:gd name="connsiteX4" fmla="*/ 355955 w 662996"/>
                <a:gd name="connsiteY4" fmla="*/ 63963 h 883130"/>
                <a:gd name="connsiteX5" fmla="*/ 301603 w 662996"/>
                <a:gd name="connsiteY5" fmla="*/ 22400 h 883130"/>
                <a:gd name="connsiteX6" fmla="*/ 228067 w 662996"/>
                <a:gd name="connsiteY6" fmla="*/ 19 h 883130"/>
                <a:gd name="connsiteX7" fmla="*/ 132151 w 662996"/>
                <a:gd name="connsiteY7" fmla="*/ 19202 h 883130"/>
                <a:gd name="connsiteX8" fmla="*/ 84193 w 662996"/>
                <a:gd name="connsiteY8" fmla="*/ 54372 h 883130"/>
                <a:gd name="connsiteX9" fmla="*/ 55418 w 662996"/>
                <a:gd name="connsiteY9" fmla="*/ 92738 h 883130"/>
                <a:gd name="connsiteX10" fmla="*/ 42629 w 662996"/>
                <a:gd name="connsiteY10" fmla="*/ 121513 h 883130"/>
                <a:gd name="connsiteX11" fmla="*/ 26643 w 662996"/>
                <a:gd name="connsiteY11" fmla="*/ 179063 h 883130"/>
                <a:gd name="connsiteX12" fmla="*/ 4263 w 662996"/>
                <a:gd name="connsiteY12" fmla="*/ 233415 h 883130"/>
                <a:gd name="connsiteX13" fmla="*/ 1066 w 662996"/>
                <a:gd name="connsiteY13" fmla="*/ 278176 h 883130"/>
                <a:gd name="connsiteX14" fmla="*/ 17052 w 662996"/>
                <a:gd name="connsiteY14" fmla="*/ 297359 h 883130"/>
                <a:gd name="connsiteX15" fmla="*/ 52221 w 662996"/>
                <a:gd name="connsiteY15" fmla="*/ 316542 h 883130"/>
                <a:gd name="connsiteX16" fmla="*/ 87390 w 662996"/>
                <a:gd name="connsiteY16" fmla="*/ 354909 h 883130"/>
                <a:gd name="connsiteX17" fmla="*/ 106573 w 662996"/>
                <a:gd name="connsiteY17" fmla="*/ 364500 h 883130"/>
                <a:gd name="connsiteX18" fmla="*/ 122559 w 662996"/>
                <a:gd name="connsiteY18" fmla="*/ 390078 h 883130"/>
                <a:gd name="connsiteX19" fmla="*/ 135348 w 662996"/>
                <a:gd name="connsiteY19" fmla="*/ 438036 h 883130"/>
                <a:gd name="connsiteX20" fmla="*/ 157729 w 662996"/>
                <a:gd name="connsiteY20" fmla="*/ 438036 h 883130"/>
                <a:gd name="connsiteX21" fmla="*/ 183306 w 662996"/>
                <a:gd name="connsiteY21" fmla="*/ 463614 h 883130"/>
                <a:gd name="connsiteX22" fmla="*/ 208884 w 662996"/>
                <a:gd name="connsiteY22" fmla="*/ 473205 h 883130"/>
                <a:gd name="connsiteX23" fmla="*/ 285617 w 662996"/>
                <a:gd name="connsiteY23" fmla="*/ 482797 h 883130"/>
                <a:gd name="connsiteX24" fmla="*/ 355955 w 662996"/>
                <a:gd name="connsiteY24" fmla="*/ 473205 h 883130"/>
                <a:gd name="connsiteX25" fmla="*/ 394322 w 662996"/>
                <a:gd name="connsiteY25" fmla="*/ 447628 h 883130"/>
                <a:gd name="connsiteX26" fmla="*/ 423096 w 662996"/>
                <a:gd name="connsiteY26" fmla="*/ 434839 h 883130"/>
                <a:gd name="connsiteX27" fmla="*/ 483843 w 662996"/>
                <a:gd name="connsiteY27" fmla="*/ 457219 h 883130"/>
                <a:gd name="connsiteX28" fmla="*/ 480646 w 662996"/>
                <a:gd name="connsiteY28" fmla="*/ 489191 h 883130"/>
                <a:gd name="connsiteX29" fmla="*/ 416702 w 662996"/>
                <a:gd name="connsiteY29" fmla="*/ 501980 h 883130"/>
                <a:gd name="connsiteX30" fmla="*/ 410308 w 662996"/>
                <a:gd name="connsiteY30" fmla="*/ 549938 h 883130"/>
                <a:gd name="connsiteX31" fmla="*/ 391124 w 662996"/>
                <a:gd name="connsiteY31" fmla="*/ 597896 h 883130"/>
                <a:gd name="connsiteX32" fmla="*/ 400716 w 662996"/>
                <a:gd name="connsiteY32" fmla="*/ 668235 h 883130"/>
                <a:gd name="connsiteX33" fmla="*/ 403913 w 662996"/>
                <a:gd name="connsiteY33" fmla="*/ 722587 h 883130"/>
                <a:gd name="connsiteX34" fmla="*/ 407110 w 662996"/>
                <a:gd name="connsiteY34" fmla="*/ 776940 h 883130"/>
                <a:gd name="connsiteX35" fmla="*/ 410308 w 662996"/>
                <a:gd name="connsiteY35" fmla="*/ 882447 h 883130"/>
                <a:gd name="connsiteX36" fmla="*/ 602140 w 662996"/>
                <a:gd name="connsiteY36" fmla="*/ 818503 h 883130"/>
                <a:gd name="connsiteX37" fmla="*/ 614929 w 662996"/>
                <a:gd name="connsiteY37" fmla="*/ 741770 h 883130"/>
                <a:gd name="connsiteX38" fmla="*/ 662887 w 662996"/>
                <a:gd name="connsiteY38" fmla="*/ 776940 h 883130"/>
                <a:gd name="connsiteX39" fmla="*/ 611731 w 662996"/>
                <a:gd name="connsiteY39" fmla="*/ 150288 h 883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62996" h="883130">
                  <a:moveTo>
                    <a:pt x="611731" y="150288"/>
                  </a:moveTo>
                  <a:cubicBezTo>
                    <a:pt x="604804" y="123645"/>
                    <a:pt x="549919" y="147091"/>
                    <a:pt x="525407" y="137499"/>
                  </a:cubicBezTo>
                  <a:cubicBezTo>
                    <a:pt x="500895" y="127907"/>
                    <a:pt x="484909" y="100731"/>
                    <a:pt x="464660" y="92738"/>
                  </a:cubicBezTo>
                  <a:cubicBezTo>
                    <a:pt x="444411" y="84745"/>
                    <a:pt x="422030" y="94337"/>
                    <a:pt x="403913" y="89541"/>
                  </a:cubicBezTo>
                  <a:cubicBezTo>
                    <a:pt x="385796" y="84745"/>
                    <a:pt x="373007" y="75153"/>
                    <a:pt x="355955" y="63963"/>
                  </a:cubicBezTo>
                  <a:cubicBezTo>
                    <a:pt x="338903" y="52773"/>
                    <a:pt x="322918" y="33057"/>
                    <a:pt x="301603" y="22400"/>
                  </a:cubicBezTo>
                  <a:cubicBezTo>
                    <a:pt x="280288" y="11743"/>
                    <a:pt x="256309" y="552"/>
                    <a:pt x="228067" y="19"/>
                  </a:cubicBezTo>
                  <a:cubicBezTo>
                    <a:pt x="199825" y="-514"/>
                    <a:pt x="156130" y="10143"/>
                    <a:pt x="132151" y="19202"/>
                  </a:cubicBezTo>
                  <a:cubicBezTo>
                    <a:pt x="108172" y="28261"/>
                    <a:pt x="96982" y="42116"/>
                    <a:pt x="84193" y="54372"/>
                  </a:cubicBezTo>
                  <a:cubicBezTo>
                    <a:pt x="71404" y="66628"/>
                    <a:pt x="62345" y="81548"/>
                    <a:pt x="55418" y="92738"/>
                  </a:cubicBezTo>
                  <a:cubicBezTo>
                    <a:pt x="48491" y="103928"/>
                    <a:pt x="47425" y="107126"/>
                    <a:pt x="42629" y="121513"/>
                  </a:cubicBezTo>
                  <a:cubicBezTo>
                    <a:pt x="37833" y="135900"/>
                    <a:pt x="33037" y="160413"/>
                    <a:pt x="26643" y="179063"/>
                  </a:cubicBezTo>
                  <a:cubicBezTo>
                    <a:pt x="20249" y="197713"/>
                    <a:pt x="8526" y="216896"/>
                    <a:pt x="4263" y="233415"/>
                  </a:cubicBezTo>
                  <a:cubicBezTo>
                    <a:pt x="0" y="249934"/>
                    <a:pt x="-1066" y="267519"/>
                    <a:pt x="1066" y="278176"/>
                  </a:cubicBezTo>
                  <a:cubicBezTo>
                    <a:pt x="3197" y="288833"/>
                    <a:pt x="8526" y="290965"/>
                    <a:pt x="17052" y="297359"/>
                  </a:cubicBezTo>
                  <a:cubicBezTo>
                    <a:pt x="25578" y="303753"/>
                    <a:pt x="40498" y="306950"/>
                    <a:pt x="52221" y="316542"/>
                  </a:cubicBezTo>
                  <a:cubicBezTo>
                    <a:pt x="63944" y="326134"/>
                    <a:pt x="78331" y="346916"/>
                    <a:pt x="87390" y="354909"/>
                  </a:cubicBezTo>
                  <a:cubicBezTo>
                    <a:pt x="96449" y="362902"/>
                    <a:pt x="100712" y="358639"/>
                    <a:pt x="106573" y="364500"/>
                  </a:cubicBezTo>
                  <a:cubicBezTo>
                    <a:pt x="112434" y="370361"/>
                    <a:pt x="117763" y="377822"/>
                    <a:pt x="122559" y="390078"/>
                  </a:cubicBezTo>
                  <a:cubicBezTo>
                    <a:pt x="127355" y="402334"/>
                    <a:pt x="129486" y="430043"/>
                    <a:pt x="135348" y="438036"/>
                  </a:cubicBezTo>
                  <a:cubicBezTo>
                    <a:pt x="141210" y="446029"/>
                    <a:pt x="149736" y="433773"/>
                    <a:pt x="157729" y="438036"/>
                  </a:cubicBezTo>
                  <a:cubicBezTo>
                    <a:pt x="165722" y="442299"/>
                    <a:pt x="174780" y="457753"/>
                    <a:pt x="183306" y="463614"/>
                  </a:cubicBezTo>
                  <a:cubicBezTo>
                    <a:pt x="191832" y="469475"/>
                    <a:pt x="191832" y="470008"/>
                    <a:pt x="208884" y="473205"/>
                  </a:cubicBezTo>
                  <a:cubicBezTo>
                    <a:pt x="225936" y="476402"/>
                    <a:pt x="261105" y="482797"/>
                    <a:pt x="285617" y="482797"/>
                  </a:cubicBezTo>
                  <a:cubicBezTo>
                    <a:pt x="310129" y="482797"/>
                    <a:pt x="337838" y="479066"/>
                    <a:pt x="355955" y="473205"/>
                  </a:cubicBezTo>
                  <a:cubicBezTo>
                    <a:pt x="374072" y="467344"/>
                    <a:pt x="383132" y="454022"/>
                    <a:pt x="394322" y="447628"/>
                  </a:cubicBezTo>
                  <a:cubicBezTo>
                    <a:pt x="405512" y="441234"/>
                    <a:pt x="408176" y="433240"/>
                    <a:pt x="423096" y="434839"/>
                  </a:cubicBezTo>
                  <a:cubicBezTo>
                    <a:pt x="438016" y="436438"/>
                    <a:pt x="474251" y="448160"/>
                    <a:pt x="483843" y="457219"/>
                  </a:cubicBezTo>
                  <a:cubicBezTo>
                    <a:pt x="493435" y="466278"/>
                    <a:pt x="491836" y="481731"/>
                    <a:pt x="480646" y="489191"/>
                  </a:cubicBezTo>
                  <a:cubicBezTo>
                    <a:pt x="469456" y="496651"/>
                    <a:pt x="428425" y="491855"/>
                    <a:pt x="416702" y="501980"/>
                  </a:cubicBezTo>
                  <a:cubicBezTo>
                    <a:pt x="404979" y="512105"/>
                    <a:pt x="414571" y="533952"/>
                    <a:pt x="410308" y="549938"/>
                  </a:cubicBezTo>
                  <a:cubicBezTo>
                    <a:pt x="406045" y="565924"/>
                    <a:pt x="392723" y="578180"/>
                    <a:pt x="391124" y="597896"/>
                  </a:cubicBezTo>
                  <a:cubicBezTo>
                    <a:pt x="389525" y="617612"/>
                    <a:pt x="398585" y="647453"/>
                    <a:pt x="400716" y="668235"/>
                  </a:cubicBezTo>
                  <a:cubicBezTo>
                    <a:pt x="402847" y="689017"/>
                    <a:pt x="403913" y="722587"/>
                    <a:pt x="403913" y="722587"/>
                  </a:cubicBezTo>
                  <a:cubicBezTo>
                    <a:pt x="404979" y="740704"/>
                    <a:pt x="406044" y="750297"/>
                    <a:pt x="407110" y="776940"/>
                  </a:cubicBezTo>
                  <a:cubicBezTo>
                    <a:pt x="408176" y="803583"/>
                    <a:pt x="377803" y="875520"/>
                    <a:pt x="410308" y="882447"/>
                  </a:cubicBezTo>
                  <a:cubicBezTo>
                    <a:pt x="442813" y="889374"/>
                    <a:pt x="568037" y="841949"/>
                    <a:pt x="602140" y="818503"/>
                  </a:cubicBezTo>
                  <a:cubicBezTo>
                    <a:pt x="636243" y="795057"/>
                    <a:pt x="604804" y="748697"/>
                    <a:pt x="614929" y="741770"/>
                  </a:cubicBezTo>
                  <a:cubicBezTo>
                    <a:pt x="625054" y="734843"/>
                    <a:pt x="660223" y="870724"/>
                    <a:pt x="662887" y="776940"/>
                  </a:cubicBezTo>
                  <a:cubicBezTo>
                    <a:pt x="665551" y="683156"/>
                    <a:pt x="618658" y="176931"/>
                    <a:pt x="611731" y="15028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40000"/>
                    <a:lumOff val="60000"/>
                  </a:schemeClr>
                </a:gs>
                <a:gs pos="47000">
                  <a:schemeClr val="accent1">
                    <a:lumMod val="75000"/>
                  </a:schemeClr>
                </a:gs>
              </a:gsLst>
              <a:lin ang="81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Freeform 219"/>
            <p:cNvSpPr/>
            <p:nvPr/>
          </p:nvSpPr>
          <p:spPr>
            <a:xfrm>
              <a:off x="6380644" y="4146637"/>
              <a:ext cx="422556" cy="512007"/>
            </a:xfrm>
            <a:custGeom>
              <a:avLst/>
              <a:gdLst>
                <a:gd name="connsiteX0" fmla="*/ 160833 w 422556"/>
                <a:gd name="connsiteY0" fmla="*/ 135 h 512007"/>
                <a:gd name="connsiteX1" fmla="*/ 87297 w 422556"/>
                <a:gd name="connsiteY1" fmla="*/ 12924 h 512007"/>
                <a:gd name="connsiteX2" fmla="*/ 55325 w 422556"/>
                <a:gd name="connsiteY2" fmla="*/ 51290 h 512007"/>
                <a:gd name="connsiteX3" fmla="*/ 4170 w 422556"/>
                <a:gd name="connsiteY3" fmla="*/ 140812 h 512007"/>
                <a:gd name="connsiteX4" fmla="*/ 4170 w 422556"/>
                <a:gd name="connsiteY4" fmla="*/ 175981 h 512007"/>
                <a:gd name="connsiteX5" fmla="*/ 13762 w 422556"/>
                <a:gd name="connsiteY5" fmla="*/ 223939 h 512007"/>
                <a:gd name="connsiteX6" fmla="*/ 74508 w 422556"/>
                <a:gd name="connsiteY6" fmla="*/ 329447 h 512007"/>
                <a:gd name="connsiteX7" fmla="*/ 141650 w 422556"/>
                <a:gd name="connsiteY7" fmla="*/ 454138 h 512007"/>
                <a:gd name="connsiteX8" fmla="*/ 202397 w 422556"/>
                <a:gd name="connsiteY8" fmla="*/ 511687 h 512007"/>
                <a:gd name="connsiteX9" fmla="*/ 410215 w 422556"/>
                <a:gd name="connsiteY9" fmla="*/ 473321 h 512007"/>
                <a:gd name="connsiteX10" fmla="*/ 387834 w 422556"/>
                <a:gd name="connsiteY10" fmla="*/ 390194 h 512007"/>
                <a:gd name="connsiteX11" fmla="*/ 298313 w 422556"/>
                <a:gd name="connsiteY11" fmla="*/ 355025 h 512007"/>
                <a:gd name="connsiteX12" fmla="*/ 224777 w 422556"/>
                <a:gd name="connsiteY12" fmla="*/ 284686 h 512007"/>
                <a:gd name="connsiteX13" fmla="*/ 148044 w 422556"/>
                <a:gd name="connsiteY13" fmla="*/ 188770 h 512007"/>
                <a:gd name="connsiteX14" fmla="*/ 167227 w 422556"/>
                <a:gd name="connsiteY14" fmla="*/ 179178 h 512007"/>
                <a:gd name="connsiteX15" fmla="*/ 227974 w 422556"/>
                <a:gd name="connsiteY15" fmla="*/ 182376 h 512007"/>
                <a:gd name="connsiteX16" fmla="*/ 272735 w 422556"/>
                <a:gd name="connsiteY16" fmla="*/ 169587 h 512007"/>
                <a:gd name="connsiteX17" fmla="*/ 311101 w 422556"/>
                <a:gd name="connsiteY17" fmla="*/ 169587 h 512007"/>
                <a:gd name="connsiteX18" fmla="*/ 311101 w 422556"/>
                <a:gd name="connsiteY18" fmla="*/ 131220 h 512007"/>
                <a:gd name="connsiteX19" fmla="*/ 288721 w 422556"/>
                <a:gd name="connsiteY19" fmla="*/ 76868 h 512007"/>
                <a:gd name="connsiteX20" fmla="*/ 269538 w 422556"/>
                <a:gd name="connsiteY20" fmla="*/ 48093 h 512007"/>
                <a:gd name="connsiteX21" fmla="*/ 218383 w 422556"/>
                <a:gd name="connsiteY21" fmla="*/ 19318 h 512007"/>
                <a:gd name="connsiteX22" fmla="*/ 160833 w 422556"/>
                <a:gd name="connsiteY22" fmla="*/ 135 h 51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22556" h="512007">
                  <a:moveTo>
                    <a:pt x="160833" y="135"/>
                  </a:moveTo>
                  <a:cubicBezTo>
                    <a:pt x="138985" y="-931"/>
                    <a:pt x="104882" y="4398"/>
                    <a:pt x="87297" y="12924"/>
                  </a:cubicBezTo>
                  <a:cubicBezTo>
                    <a:pt x="69712" y="21450"/>
                    <a:pt x="69179" y="29975"/>
                    <a:pt x="55325" y="51290"/>
                  </a:cubicBezTo>
                  <a:cubicBezTo>
                    <a:pt x="41470" y="72605"/>
                    <a:pt x="12696" y="120030"/>
                    <a:pt x="4170" y="140812"/>
                  </a:cubicBezTo>
                  <a:cubicBezTo>
                    <a:pt x="-4356" y="161594"/>
                    <a:pt x="2571" y="162127"/>
                    <a:pt x="4170" y="175981"/>
                  </a:cubicBezTo>
                  <a:cubicBezTo>
                    <a:pt x="5769" y="189836"/>
                    <a:pt x="2039" y="198361"/>
                    <a:pt x="13762" y="223939"/>
                  </a:cubicBezTo>
                  <a:cubicBezTo>
                    <a:pt x="25485" y="249517"/>
                    <a:pt x="53193" y="291081"/>
                    <a:pt x="74508" y="329447"/>
                  </a:cubicBezTo>
                  <a:cubicBezTo>
                    <a:pt x="95823" y="367813"/>
                    <a:pt x="120335" y="423765"/>
                    <a:pt x="141650" y="454138"/>
                  </a:cubicBezTo>
                  <a:cubicBezTo>
                    <a:pt x="162965" y="484511"/>
                    <a:pt x="157636" y="508490"/>
                    <a:pt x="202397" y="511687"/>
                  </a:cubicBezTo>
                  <a:cubicBezTo>
                    <a:pt x="247158" y="514884"/>
                    <a:pt x="379309" y="493570"/>
                    <a:pt x="410215" y="473321"/>
                  </a:cubicBezTo>
                  <a:cubicBezTo>
                    <a:pt x="441121" y="453072"/>
                    <a:pt x="406484" y="409910"/>
                    <a:pt x="387834" y="390194"/>
                  </a:cubicBezTo>
                  <a:cubicBezTo>
                    <a:pt x="369184" y="370478"/>
                    <a:pt x="325489" y="372610"/>
                    <a:pt x="298313" y="355025"/>
                  </a:cubicBezTo>
                  <a:cubicBezTo>
                    <a:pt x="271137" y="337440"/>
                    <a:pt x="249822" y="312395"/>
                    <a:pt x="224777" y="284686"/>
                  </a:cubicBezTo>
                  <a:cubicBezTo>
                    <a:pt x="199732" y="256977"/>
                    <a:pt x="157636" y="206355"/>
                    <a:pt x="148044" y="188770"/>
                  </a:cubicBezTo>
                  <a:cubicBezTo>
                    <a:pt x="138452" y="171185"/>
                    <a:pt x="153905" y="180244"/>
                    <a:pt x="167227" y="179178"/>
                  </a:cubicBezTo>
                  <a:cubicBezTo>
                    <a:pt x="180549" y="178112"/>
                    <a:pt x="210389" y="183975"/>
                    <a:pt x="227974" y="182376"/>
                  </a:cubicBezTo>
                  <a:cubicBezTo>
                    <a:pt x="245559" y="180778"/>
                    <a:pt x="258881" y="171718"/>
                    <a:pt x="272735" y="169587"/>
                  </a:cubicBezTo>
                  <a:cubicBezTo>
                    <a:pt x="286589" y="167456"/>
                    <a:pt x="304707" y="175982"/>
                    <a:pt x="311101" y="169587"/>
                  </a:cubicBezTo>
                  <a:cubicBezTo>
                    <a:pt x="317495" y="163193"/>
                    <a:pt x="314831" y="146673"/>
                    <a:pt x="311101" y="131220"/>
                  </a:cubicBezTo>
                  <a:cubicBezTo>
                    <a:pt x="307371" y="115767"/>
                    <a:pt x="295648" y="90723"/>
                    <a:pt x="288721" y="76868"/>
                  </a:cubicBezTo>
                  <a:cubicBezTo>
                    <a:pt x="281794" y="63014"/>
                    <a:pt x="281261" y="57685"/>
                    <a:pt x="269538" y="48093"/>
                  </a:cubicBezTo>
                  <a:cubicBezTo>
                    <a:pt x="257815" y="38501"/>
                    <a:pt x="240763" y="27844"/>
                    <a:pt x="218383" y="19318"/>
                  </a:cubicBezTo>
                  <a:cubicBezTo>
                    <a:pt x="196003" y="10792"/>
                    <a:pt x="182681" y="1201"/>
                    <a:pt x="160833" y="13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40000"/>
                    <a:lumOff val="60000"/>
                  </a:schemeClr>
                </a:gs>
                <a:gs pos="54000">
                  <a:schemeClr val="accent1">
                    <a:lumMod val="7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Freeform 220"/>
            <p:cNvSpPr/>
            <p:nvPr/>
          </p:nvSpPr>
          <p:spPr>
            <a:xfrm>
              <a:off x="6883575" y="3812474"/>
              <a:ext cx="784897" cy="949441"/>
            </a:xfrm>
            <a:custGeom>
              <a:avLst/>
              <a:gdLst>
                <a:gd name="connsiteX0" fmla="*/ 195032 w 784897"/>
                <a:gd name="connsiteY0" fmla="*/ 16390 h 967239"/>
                <a:gd name="connsiteX1" fmla="*/ 262173 w 784897"/>
                <a:gd name="connsiteY1" fmla="*/ 35573 h 967239"/>
                <a:gd name="connsiteX2" fmla="*/ 310131 w 784897"/>
                <a:gd name="connsiteY2" fmla="*/ 61151 h 967239"/>
                <a:gd name="connsiteX3" fmla="*/ 322920 w 784897"/>
                <a:gd name="connsiteY3" fmla="*/ 77137 h 967239"/>
                <a:gd name="connsiteX4" fmla="*/ 370878 w 784897"/>
                <a:gd name="connsiteY4" fmla="*/ 105911 h 967239"/>
                <a:gd name="connsiteX5" fmla="*/ 409245 w 784897"/>
                <a:gd name="connsiteY5" fmla="*/ 144278 h 967239"/>
                <a:gd name="connsiteX6" fmla="*/ 469991 w 784897"/>
                <a:gd name="connsiteY6" fmla="*/ 221011 h 967239"/>
                <a:gd name="connsiteX7" fmla="*/ 514752 w 784897"/>
                <a:gd name="connsiteY7" fmla="*/ 259377 h 967239"/>
                <a:gd name="connsiteX8" fmla="*/ 569105 w 784897"/>
                <a:gd name="connsiteY8" fmla="*/ 291349 h 967239"/>
                <a:gd name="connsiteX9" fmla="*/ 629852 w 784897"/>
                <a:gd name="connsiteY9" fmla="*/ 380871 h 967239"/>
                <a:gd name="connsiteX10" fmla="*/ 642640 w 784897"/>
                <a:gd name="connsiteY10" fmla="*/ 441618 h 967239"/>
                <a:gd name="connsiteX11" fmla="*/ 658626 w 784897"/>
                <a:gd name="connsiteY11" fmla="*/ 492773 h 967239"/>
                <a:gd name="connsiteX12" fmla="*/ 732162 w 784897"/>
                <a:gd name="connsiteY12" fmla="*/ 614267 h 967239"/>
                <a:gd name="connsiteX13" fmla="*/ 764134 w 784897"/>
                <a:gd name="connsiteY13" fmla="*/ 732563 h 967239"/>
                <a:gd name="connsiteX14" fmla="*/ 783317 w 784897"/>
                <a:gd name="connsiteY14" fmla="*/ 812493 h 967239"/>
                <a:gd name="connsiteX15" fmla="*/ 722570 w 784897"/>
                <a:gd name="connsiteY15" fmla="*/ 937184 h 967239"/>
                <a:gd name="connsiteX16" fmla="*/ 441217 w 784897"/>
                <a:gd name="connsiteY16" fmla="*/ 962762 h 967239"/>
                <a:gd name="connsiteX17" fmla="*/ 230201 w 784897"/>
                <a:gd name="connsiteY17" fmla="*/ 866846 h 967239"/>
                <a:gd name="connsiteX18" fmla="*/ 137482 w 784897"/>
                <a:gd name="connsiteY18" fmla="*/ 774127 h 967239"/>
                <a:gd name="connsiteX19" fmla="*/ 95919 w 784897"/>
                <a:gd name="connsiteY19" fmla="*/ 729366 h 967239"/>
                <a:gd name="connsiteX20" fmla="*/ 3 w 784897"/>
                <a:gd name="connsiteY20" fmla="*/ 671816 h 967239"/>
                <a:gd name="connsiteX21" fmla="*/ 92722 w 784897"/>
                <a:gd name="connsiteY21" fmla="*/ 294546 h 967239"/>
                <a:gd name="connsiteX22" fmla="*/ 195032 w 784897"/>
                <a:gd name="connsiteY22" fmla="*/ 16390 h 967239"/>
                <a:gd name="connsiteX0" fmla="*/ 134285 w 784897"/>
                <a:gd name="connsiteY0" fmla="*/ 20972 h 949441"/>
                <a:gd name="connsiteX1" fmla="*/ 262173 w 784897"/>
                <a:gd name="connsiteY1" fmla="*/ 17775 h 949441"/>
                <a:gd name="connsiteX2" fmla="*/ 310131 w 784897"/>
                <a:gd name="connsiteY2" fmla="*/ 43353 h 949441"/>
                <a:gd name="connsiteX3" fmla="*/ 322920 w 784897"/>
                <a:gd name="connsiteY3" fmla="*/ 59339 h 949441"/>
                <a:gd name="connsiteX4" fmla="*/ 370878 w 784897"/>
                <a:gd name="connsiteY4" fmla="*/ 88113 h 949441"/>
                <a:gd name="connsiteX5" fmla="*/ 409245 w 784897"/>
                <a:gd name="connsiteY5" fmla="*/ 126480 h 949441"/>
                <a:gd name="connsiteX6" fmla="*/ 469991 w 784897"/>
                <a:gd name="connsiteY6" fmla="*/ 203213 h 949441"/>
                <a:gd name="connsiteX7" fmla="*/ 514752 w 784897"/>
                <a:gd name="connsiteY7" fmla="*/ 241579 h 949441"/>
                <a:gd name="connsiteX8" fmla="*/ 569105 w 784897"/>
                <a:gd name="connsiteY8" fmla="*/ 273551 h 949441"/>
                <a:gd name="connsiteX9" fmla="*/ 629852 w 784897"/>
                <a:gd name="connsiteY9" fmla="*/ 363073 h 949441"/>
                <a:gd name="connsiteX10" fmla="*/ 642640 w 784897"/>
                <a:gd name="connsiteY10" fmla="*/ 423820 h 949441"/>
                <a:gd name="connsiteX11" fmla="*/ 658626 w 784897"/>
                <a:gd name="connsiteY11" fmla="*/ 474975 h 949441"/>
                <a:gd name="connsiteX12" fmla="*/ 732162 w 784897"/>
                <a:gd name="connsiteY12" fmla="*/ 596469 h 949441"/>
                <a:gd name="connsiteX13" fmla="*/ 764134 w 784897"/>
                <a:gd name="connsiteY13" fmla="*/ 714765 h 949441"/>
                <a:gd name="connsiteX14" fmla="*/ 783317 w 784897"/>
                <a:gd name="connsiteY14" fmla="*/ 794695 h 949441"/>
                <a:gd name="connsiteX15" fmla="*/ 722570 w 784897"/>
                <a:gd name="connsiteY15" fmla="*/ 919386 h 949441"/>
                <a:gd name="connsiteX16" fmla="*/ 441217 w 784897"/>
                <a:gd name="connsiteY16" fmla="*/ 944964 h 949441"/>
                <a:gd name="connsiteX17" fmla="*/ 230201 w 784897"/>
                <a:gd name="connsiteY17" fmla="*/ 849048 h 949441"/>
                <a:gd name="connsiteX18" fmla="*/ 137482 w 784897"/>
                <a:gd name="connsiteY18" fmla="*/ 756329 h 949441"/>
                <a:gd name="connsiteX19" fmla="*/ 95919 w 784897"/>
                <a:gd name="connsiteY19" fmla="*/ 711568 h 949441"/>
                <a:gd name="connsiteX20" fmla="*/ 3 w 784897"/>
                <a:gd name="connsiteY20" fmla="*/ 654018 h 949441"/>
                <a:gd name="connsiteX21" fmla="*/ 92722 w 784897"/>
                <a:gd name="connsiteY21" fmla="*/ 276748 h 949441"/>
                <a:gd name="connsiteX22" fmla="*/ 134285 w 784897"/>
                <a:gd name="connsiteY22" fmla="*/ 20972 h 949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84897" h="949441">
                  <a:moveTo>
                    <a:pt x="134285" y="20972"/>
                  </a:moveTo>
                  <a:cubicBezTo>
                    <a:pt x="162527" y="-22190"/>
                    <a:pt x="232865" y="14045"/>
                    <a:pt x="262173" y="17775"/>
                  </a:cubicBezTo>
                  <a:cubicBezTo>
                    <a:pt x="291481" y="21505"/>
                    <a:pt x="300007" y="36426"/>
                    <a:pt x="310131" y="43353"/>
                  </a:cubicBezTo>
                  <a:cubicBezTo>
                    <a:pt x="320255" y="50280"/>
                    <a:pt x="312796" y="51879"/>
                    <a:pt x="322920" y="59339"/>
                  </a:cubicBezTo>
                  <a:cubicBezTo>
                    <a:pt x="333044" y="66799"/>
                    <a:pt x="356491" y="76923"/>
                    <a:pt x="370878" y="88113"/>
                  </a:cubicBezTo>
                  <a:cubicBezTo>
                    <a:pt x="385266" y="99303"/>
                    <a:pt x="392726" y="107297"/>
                    <a:pt x="409245" y="126480"/>
                  </a:cubicBezTo>
                  <a:cubicBezTo>
                    <a:pt x="425764" y="145663"/>
                    <a:pt x="452407" y="184030"/>
                    <a:pt x="469991" y="203213"/>
                  </a:cubicBezTo>
                  <a:cubicBezTo>
                    <a:pt x="487575" y="222396"/>
                    <a:pt x="498233" y="229856"/>
                    <a:pt x="514752" y="241579"/>
                  </a:cubicBezTo>
                  <a:cubicBezTo>
                    <a:pt x="531271" y="253302"/>
                    <a:pt x="549922" y="253302"/>
                    <a:pt x="569105" y="273551"/>
                  </a:cubicBezTo>
                  <a:cubicBezTo>
                    <a:pt x="588288" y="293800"/>
                    <a:pt x="617596" y="338028"/>
                    <a:pt x="629852" y="363073"/>
                  </a:cubicBezTo>
                  <a:cubicBezTo>
                    <a:pt x="642108" y="388118"/>
                    <a:pt x="637844" y="405170"/>
                    <a:pt x="642640" y="423820"/>
                  </a:cubicBezTo>
                  <a:cubicBezTo>
                    <a:pt x="647436" y="442470"/>
                    <a:pt x="643706" y="446200"/>
                    <a:pt x="658626" y="474975"/>
                  </a:cubicBezTo>
                  <a:cubicBezTo>
                    <a:pt x="673546" y="503750"/>
                    <a:pt x="714577" y="556504"/>
                    <a:pt x="732162" y="596469"/>
                  </a:cubicBezTo>
                  <a:cubicBezTo>
                    <a:pt x="749747" y="636434"/>
                    <a:pt x="755608" y="681727"/>
                    <a:pt x="764134" y="714765"/>
                  </a:cubicBezTo>
                  <a:cubicBezTo>
                    <a:pt x="772660" y="747803"/>
                    <a:pt x="790244" y="760592"/>
                    <a:pt x="783317" y="794695"/>
                  </a:cubicBezTo>
                  <a:cubicBezTo>
                    <a:pt x="776390" y="828798"/>
                    <a:pt x="779587" y="894341"/>
                    <a:pt x="722570" y="919386"/>
                  </a:cubicBezTo>
                  <a:cubicBezTo>
                    <a:pt x="665553" y="944431"/>
                    <a:pt x="523279" y="956687"/>
                    <a:pt x="441217" y="944964"/>
                  </a:cubicBezTo>
                  <a:cubicBezTo>
                    <a:pt x="359156" y="933241"/>
                    <a:pt x="280824" y="880487"/>
                    <a:pt x="230201" y="849048"/>
                  </a:cubicBezTo>
                  <a:cubicBezTo>
                    <a:pt x="179578" y="817609"/>
                    <a:pt x="159862" y="779242"/>
                    <a:pt x="137482" y="756329"/>
                  </a:cubicBezTo>
                  <a:cubicBezTo>
                    <a:pt x="115102" y="733416"/>
                    <a:pt x="118832" y="728620"/>
                    <a:pt x="95919" y="711568"/>
                  </a:cubicBezTo>
                  <a:cubicBezTo>
                    <a:pt x="73006" y="694516"/>
                    <a:pt x="536" y="726488"/>
                    <a:pt x="3" y="654018"/>
                  </a:cubicBezTo>
                  <a:cubicBezTo>
                    <a:pt x="-530" y="581548"/>
                    <a:pt x="70342" y="382256"/>
                    <a:pt x="92722" y="276748"/>
                  </a:cubicBezTo>
                  <a:cubicBezTo>
                    <a:pt x="115102" y="171240"/>
                    <a:pt x="106043" y="64134"/>
                    <a:pt x="134285" y="2097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40000"/>
                    <a:lumOff val="60000"/>
                  </a:schemeClr>
                </a:gs>
                <a:gs pos="79000">
                  <a:schemeClr val="accent1">
                    <a:lumMod val="75000"/>
                  </a:schemeClr>
                </a:gs>
              </a:gsLst>
              <a:lin ang="7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Freeform 221"/>
            <p:cNvSpPr/>
            <p:nvPr/>
          </p:nvSpPr>
          <p:spPr>
            <a:xfrm>
              <a:off x="6426359" y="4594358"/>
              <a:ext cx="1273071" cy="1173432"/>
            </a:xfrm>
            <a:custGeom>
              <a:avLst/>
              <a:gdLst>
                <a:gd name="connsiteX0" fmla="*/ 1246928 w 1273071"/>
                <a:gd name="connsiteY0" fmla="*/ 386884 h 1173432"/>
                <a:gd name="connsiteX1" fmla="*/ 1266111 w 1273071"/>
                <a:gd name="connsiteY1" fmla="*/ 281376 h 1173432"/>
                <a:gd name="connsiteX2" fmla="*/ 1272505 w 1273071"/>
                <a:gd name="connsiteY2" fmla="*/ 143897 h 1173432"/>
                <a:gd name="connsiteX3" fmla="*/ 1253322 w 1273071"/>
                <a:gd name="connsiteY3" fmla="*/ 22403 h 1173432"/>
                <a:gd name="connsiteX4" fmla="*/ 1170195 w 1273071"/>
                <a:gd name="connsiteY4" fmla="*/ 22 h 1173432"/>
                <a:gd name="connsiteX5" fmla="*/ 1013532 w 1273071"/>
                <a:gd name="connsiteY5" fmla="*/ 22403 h 1173432"/>
                <a:gd name="connsiteX6" fmla="*/ 876052 w 1273071"/>
                <a:gd name="connsiteY6" fmla="*/ 67164 h 1173432"/>
                <a:gd name="connsiteX7" fmla="*/ 754558 w 1273071"/>
                <a:gd name="connsiteY7" fmla="*/ 76755 h 1173432"/>
                <a:gd name="connsiteX8" fmla="*/ 601093 w 1273071"/>
                <a:gd name="connsiteY8" fmla="*/ 70361 h 1173432"/>
                <a:gd name="connsiteX9" fmla="*/ 476402 w 1273071"/>
                <a:gd name="connsiteY9" fmla="*/ 79952 h 1173432"/>
                <a:gd name="connsiteX10" fmla="*/ 322936 w 1273071"/>
                <a:gd name="connsiteY10" fmla="*/ 102333 h 1173432"/>
                <a:gd name="connsiteX11" fmla="*/ 153484 w 1273071"/>
                <a:gd name="connsiteY11" fmla="*/ 143897 h 1173432"/>
                <a:gd name="connsiteX12" fmla="*/ 35188 w 1273071"/>
                <a:gd name="connsiteY12" fmla="*/ 201446 h 1173432"/>
                <a:gd name="connsiteX13" fmla="*/ 19 w 1273071"/>
                <a:gd name="connsiteY13" fmla="*/ 255799 h 1173432"/>
                <a:gd name="connsiteX14" fmla="*/ 38385 w 1273071"/>
                <a:gd name="connsiteY14" fmla="*/ 390081 h 1173432"/>
                <a:gd name="connsiteX15" fmla="*/ 86343 w 1273071"/>
                <a:gd name="connsiteY15" fmla="*/ 418856 h 1173432"/>
                <a:gd name="connsiteX16" fmla="*/ 150287 w 1273071"/>
                <a:gd name="connsiteY16" fmla="*/ 489194 h 1173432"/>
                <a:gd name="connsiteX17" fmla="*/ 230217 w 1273071"/>
                <a:gd name="connsiteY17" fmla="*/ 549941 h 1173432"/>
                <a:gd name="connsiteX18" fmla="*/ 358105 w 1273071"/>
                <a:gd name="connsiteY18" fmla="*/ 674632 h 1173432"/>
                <a:gd name="connsiteX19" fmla="*/ 482796 w 1273071"/>
                <a:gd name="connsiteY19" fmla="*/ 757759 h 1173432"/>
                <a:gd name="connsiteX20" fmla="*/ 565924 w 1273071"/>
                <a:gd name="connsiteY20" fmla="*/ 853676 h 1173432"/>
                <a:gd name="connsiteX21" fmla="*/ 613882 w 1273071"/>
                <a:gd name="connsiteY21" fmla="*/ 952789 h 1173432"/>
                <a:gd name="connsiteX22" fmla="*/ 626670 w 1273071"/>
                <a:gd name="connsiteY22" fmla="*/ 1048705 h 1173432"/>
                <a:gd name="connsiteX23" fmla="*/ 617079 w 1273071"/>
                <a:gd name="connsiteY23" fmla="*/ 1128635 h 1173432"/>
                <a:gd name="connsiteX24" fmla="*/ 633065 w 1273071"/>
                <a:gd name="connsiteY24" fmla="*/ 1173396 h 1173432"/>
                <a:gd name="connsiteX25" fmla="*/ 735375 w 1273071"/>
                <a:gd name="connsiteY25" fmla="*/ 1135029 h 1173432"/>
                <a:gd name="connsiteX26" fmla="*/ 812108 w 1273071"/>
                <a:gd name="connsiteY26" fmla="*/ 1071085 h 1173432"/>
                <a:gd name="connsiteX27" fmla="*/ 863263 w 1273071"/>
                <a:gd name="connsiteY27" fmla="*/ 959183 h 1173432"/>
                <a:gd name="connsiteX28" fmla="*/ 908024 w 1273071"/>
                <a:gd name="connsiteY28" fmla="*/ 888845 h 1173432"/>
                <a:gd name="connsiteX29" fmla="*/ 844080 w 1273071"/>
                <a:gd name="connsiteY29" fmla="*/ 776943 h 1173432"/>
                <a:gd name="connsiteX30" fmla="*/ 732178 w 1273071"/>
                <a:gd name="connsiteY30" fmla="*/ 677829 h 1173432"/>
                <a:gd name="connsiteX31" fmla="*/ 642656 w 1273071"/>
                <a:gd name="connsiteY31" fmla="*/ 588308 h 1173432"/>
                <a:gd name="connsiteX32" fmla="*/ 546740 w 1273071"/>
                <a:gd name="connsiteY32" fmla="*/ 447631 h 1173432"/>
                <a:gd name="connsiteX33" fmla="*/ 482796 w 1273071"/>
                <a:gd name="connsiteY33" fmla="*/ 380490 h 1173432"/>
                <a:gd name="connsiteX34" fmla="*/ 565924 w 1273071"/>
                <a:gd name="connsiteY34" fmla="*/ 431645 h 1173432"/>
                <a:gd name="connsiteX35" fmla="*/ 706600 w 1273071"/>
                <a:gd name="connsiteY35" fmla="*/ 415659 h 1173432"/>
                <a:gd name="connsiteX36" fmla="*/ 834489 w 1273071"/>
                <a:gd name="connsiteY36" fmla="*/ 402870 h 1173432"/>
                <a:gd name="connsiteX37" fmla="*/ 1058293 w 1273071"/>
                <a:gd name="connsiteY37" fmla="*/ 406067 h 1173432"/>
                <a:gd name="connsiteX38" fmla="*/ 1246928 w 1273071"/>
                <a:gd name="connsiteY38" fmla="*/ 386884 h 117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73071" h="1173432">
                  <a:moveTo>
                    <a:pt x="1246928" y="386884"/>
                  </a:moveTo>
                  <a:cubicBezTo>
                    <a:pt x="1281564" y="366102"/>
                    <a:pt x="1261848" y="321874"/>
                    <a:pt x="1266111" y="281376"/>
                  </a:cubicBezTo>
                  <a:cubicBezTo>
                    <a:pt x="1270374" y="240878"/>
                    <a:pt x="1274636" y="187059"/>
                    <a:pt x="1272505" y="143897"/>
                  </a:cubicBezTo>
                  <a:cubicBezTo>
                    <a:pt x="1270374" y="100735"/>
                    <a:pt x="1270374" y="46382"/>
                    <a:pt x="1253322" y="22403"/>
                  </a:cubicBezTo>
                  <a:cubicBezTo>
                    <a:pt x="1236270" y="-1576"/>
                    <a:pt x="1210160" y="22"/>
                    <a:pt x="1170195" y="22"/>
                  </a:cubicBezTo>
                  <a:cubicBezTo>
                    <a:pt x="1130230" y="22"/>
                    <a:pt x="1062556" y="11213"/>
                    <a:pt x="1013532" y="22403"/>
                  </a:cubicBezTo>
                  <a:cubicBezTo>
                    <a:pt x="964508" y="33593"/>
                    <a:pt x="919214" y="58105"/>
                    <a:pt x="876052" y="67164"/>
                  </a:cubicBezTo>
                  <a:cubicBezTo>
                    <a:pt x="832890" y="76223"/>
                    <a:pt x="800384" y="76222"/>
                    <a:pt x="754558" y="76755"/>
                  </a:cubicBezTo>
                  <a:cubicBezTo>
                    <a:pt x="708732" y="77288"/>
                    <a:pt x="647452" y="69828"/>
                    <a:pt x="601093" y="70361"/>
                  </a:cubicBezTo>
                  <a:cubicBezTo>
                    <a:pt x="554734" y="70894"/>
                    <a:pt x="522761" y="74623"/>
                    <a:pt x="476402" y="79952"/>
                  </a:cubicBezTo>
                  <a:cubicBezTo>
                    <a:pt x="430043" y="85281"/>
                    <a:pt x="376756" y="91676"/>
                    <a:pt x="322936" y="102333"/>
                  </a:cubicBezTo>
                  <a:cubicBezTo>
                    <a:pt x="269116" y="112990"/>
                    <a:pt x="201442" y="127378"/>
                    <a:pt x="153484" y="143897"/>
                  </a:cubicBezTo>
                  <a:cubicBezTo>
                    <a:pt x="105526" y="160416"/>
                    <a:pt x="60766" y="182796"/>
                    <a:pt x="35188" y="201446"/>
                  </a:cubicBezTo>
                  <a:cubicBezTo>
                    <a:pt x="9610" y="220096"/>
                    <a:pt x="-514" y="224360"/>
                    <a:pt x="19" y="255799"/>
                  </a:cubicBezTo>
                  <a:cubicBezTo>
                    <a:pt x="552" y="287238"/>
                    <a:pt x="23998" y="362905"/>
                    <a:pt x="38385" y="390081"/>
                  </a:cubicBezTo>
                  <a:cubicBezTo>
                    <a:pt x="52772" y="417257"/>
                    <a:pt x="67693" y="402337"/>
                    <a:pt x="86343" y="418856"/>
                  </a:cubicBezTo>
                  <a:cubicBezTo>
                    <a:pt x="104993" y="435375"/>
                    <a:pt x="126308" y="467347"/>
                    <a:pt x="150287" y="489194"/>
                  </a:cubicBezTo>
                  <a:cubicBezTo>
                    <a:pt x="174266" y="511042"/>
                    <a:pt x="195581" y="519035"/>
                    <a:pt x="230217" y="549941"/>
                  </a:cubicBezTo>
                  <a:cubicBezTo>
                    <a:pt x="264853" y="580847"/>
                    <a:pt x="316008" y="639996"/>
                    <a:pt x="358105" y="674632"/>
                  </a:cubicBezTo>
                  <a:cubicBezTo>
                    <a:pt x="400201" y="709268"/>
                    <a:pt x="448159" y="727918"/>
                    <a:pt x="482796" y="757759"/>
                  </a:cubicBezTo>
                  <a:cubicBezTo>
                    <a:pt x="517432" y="787600"/>
                    <a:pt x="544076" y="821171"/>
                    <a:pt x="565924" y="853676"/>
                  </a:cubicBezTo>
                  <a:cubicBezTo>
                    <a:pt x="587772" y="886181"/>
                    <a:pt x="603758" y="920284"/>
                    <a:pt x="613882" y="952789"/>
                  </a:cubicBezTo>
                  <a:cubicBezTo>
                    <a:pt x="624006" y="985294"/>
                    <a:pt x="626137" y="1019397"/>
                    <a:pt x="626670" y="1048705"/>
                  </a:cubicBezTo>
                  <a:cubicBezTo>
                    <a:pt x="627203" y="1078013"/>
                    <a:pt x="616013" y="1107853"/>
                    <a:pt x="617079" y="1128635"/>
                  </a:cubicBezTo>
                  <a:cubicBezTo>
                    <a:pt x="618145" y="1149417"/>
                    <a:pt x="613349" y="1172330"/>
                    <a:pt x="633065" y="1173396"/>
                  </a:cubicBezTo>
                  <a:cubicBezTo>
                    <a:pt x="652781" y="1174462"/>
                    <a:pt x="705535" y="1152081"/>
                    <a:pt x="735375" y="1135029"/>
                  </a:cubicBezTo>
                  <a:cubicBezTo>
                    <a:pt x="765215" y="1117977"/>
                    <a:pt x="790793" y="1100393"/>
                    <a:pt x="812108" y="1071085"/>
                  </a:cubicBezTo>
                  <a:cubicBezTo>
                    <a:pt x="833423" y="1041777"/>
                    <a:pt x="847277" y="989556"/>
                    <a:pt x="863263" y="959183"/>
                  </a:cubicBezTo>
                  <a:cubicBezTo>
                    <a:pt x="879249" y="928810"/>
                    <a:pt x="911221" y="919218"/>
                    <a:pt x="908024" y="888845"/>
                  </a:cubicBezTo>
                  <a:cubicBezTo>
                    <a:pt x="904827" y="858472"/>
                    <a:pt x="873388" y="812112"/>
                    <a:pt x="844080" y="776943"/>
                  </a:cubicBezTo>
                  <a:cubicBezTo>
                    <a:pt x="814772" y="741774"/>
                    <a:pt x="765748" y="709268"/>
                    <a:pt x="732178" y="677829"/>
                  </a:cubicBezTo>
                  <a:cubicBezTo>
                    <a:pt x="698608" y="646390"/>
                    <a:pt x="673562" y="626674"/>
                    <a:pt x="642656" y="588308"/>
                  </a:cubicBezTo>
                  <a:cubicBezTo>
                    <a:pt x="611750" y="549942"/>
                    <a:pt x="573383" y="482267"/>
                    <a:pt x="546740" y="447631"/>
                  </a:cubicBezTo>
                  <a:cubicBezTo>
                    <a:pt x="520097" y="412995"/>
                    <a:pt x="479599" y="383154"/>
                    <a:pt x="482796" y="380490"/>
                  </a:cubicBezTo>
                  <a:cubicBezTo>
                    <a:pt x="485993" y="377826"/>
                    <a:pt x="528623" y="425784"/>
                    <a:pt x="565924" y="431645"/>
                  </a:cubicBezTo>
                  <a:cubicBezTo>
                    <a:pt x="603225" y="437506"/>
                    <a:pt x="706600" y="415659"/>
                    <a:pt x="706600" y="415659"/>
                  </a:cubicBezTo>
                  <a:cubicBezTo>
                    <a:pt x="751361" y="410863"/>
                    <a:pt x="775873" y="404469"/>
                    <a:pt x="834489" y="402870"/>
                  </a:cubicBezTo>
                  <a:cubicBezTo>
                    <a:pt x="893104" y="401271"/>
                    <a:pt x="996481" y="407133"/>
                    <a:pt x="1058293" y="406067"/>
                  </a:cubicBezTo>
                  <a:cubicBezTo>
                    <a:pt x="1120105" y="405001"/>
                    <a:pt x="1212292" y="407666"/>
                    <a:pt x="1246928" y="38688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40000"/>
                    <a:lumOff val="60000"/>
                  </a:schemeClr>
                </a:gs>
                <a:gs pos="34000">
                  <a:schemeClr val="accent1">
                    <a:lumMod val="75000"/>
                  </a:schemeClr>
                </a:gs>
              </a:gsLst>
              <a:lin ang="4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Freeform 222"/>
            <p:cNvSpPr/>
            <p:nvPr/>
          </p:nvSpPr>
          <p:spPr>
            <a:xfrm>
              <a:off x="6311864" y="3797396"/>
              <a:ext cx="846905" cy="1209992"/>
            </a:xfrm>
            <a:custGeom>
              <a:avLst/>
              <a:gdLst>
                <a:gd name="connsiteX0" fmla="*/ 683616 w 846905"/>
                <a:gd name="connsiteY0" fmla="*/ 881 h 1209992"/>
                <a:gd name="connsiteX1" fmla="*/ 613277 w 846905"/>
                <a:gd name="connsiteY1" fmla="*/ 23261 h 1209992"/>
                <a:gd name="connsiteX2" fmla="*/ 552530 w 846905"/>
                <a:gd name="connsiteY2" fmla="*/ 74417 h 1209992"/>
                <a:gd name="connsiteX3" fmla="*/ 510967 w 846905"/>
                <a:gd name="connsiteY3" fmla="*/ 154347 h 1209992"/>
                <a:gd name="connsiteX4" fmla="*/ 482192 w 846905"/>
                <a:gd name="connsiteY4" fmla="*/ 243868 h 1209992"/>
                <a:gd name="connsiteX5" fmla="*/ 488586 w 846905"/>
                <a:gd name="connsiteY5" fmla="*/ 358968 h 1209992"/>
                <a:gd name="connsiteX6" fmla="*/ 507770 w 846905"/>
                <a:gd name="connsiteY6" fmla="*/ 422912 h 1209992"/>
                <a:gd name="connsiteX7" fmla="*/ 450220 w 846905"/>
                <a:gd name="connsiteY7" fmla="*/ 538011 h 1209992"/>
                <a:gd name="connsiteX8" fmla="*/ 440628 w 846905"/>
                <a:gd name="connsiteY8" fmla="*/ 643519 h 1209992"/>
                <a:gd name="connsiteX9" fmla="*/ 411853 w 846905"/>
                <a:gd name="connsiteY9" fmla="*/ 688280 h 1209992"/>
                <a:gd name="connsiteX10" fmla="*/ 309543 w 846905"/>
                <a:gd name="connsiteY10" fmla="*/ 768210 h 1209992"/>
                <a:gd name="connsiteX11" fmla="*/ 200838 w 846905"/>
                <a:gd name="connsiteY11" fmla="*/ 838548 h 1209992"/>
                <a:gd name="connsiteX12" fmla="*/ 124105 w 846905"/>
                <a:gd name="connsiteY12" fmla="*/ 905689 h 1209992"/>
                <a:gd name="connsiteX13" fmla="*/ 88936 w 846905"/>
                <a:gd name="connsiteY13" fmla="*/ 940859 h 1209992"/>
                <a:gd name="connsiteX14" fmla="*/ 12203 w 846905"/>
                <a:gd name="connsiteY14" fmla="*/ 1020789 h 1209992"/>
                <a:gd name="connsiteX15" fmla="*/ 2612 w 846905"/>
                <a:gd name="connsiteY15" fmla="*/ 1139085 h 1209992"/>
                <a:gd name="connsiteX16" fmla="*/ 9006 w 846905"/>
                <a:gd name="connsiteY16" fmla="*/ 1193438 h 1209992"/>
                <a:gd name="connsiteX17" fmla="*/ 92133 w 846905"/>
                <a:gd name="connsiteY17" fmla="*/ 1209424 h 1209992"/>
                <a:gd name="connsiteX18" fmla="*/ 108119 w 846905"/>
                <a:gd name="connsiteY18" fmla="*/ 1177452 h 1209992"/>
                <a:gd name="connsiteX19" fmla="*/ 140091 w 846905"/>
                <a:gd name="connsiteY19" fmla="*/ 1123099 h 1209992"/>
                <a:gd name="connsiteX20" fmla="*/ 124105 w 846905"/>
                <a:gd name="connsiteY20" fmla="*/ 1078338 h 1209992"/>
                <a:gd name="connsiteX21" fmla="*/ 149683 w 846905"/>
                <a:gd name="connsiteY21" fmla="*/ 1014394 h 1209992"/>
                <a:gd name="connsiteX22" fmla="*/ 258388 w 846905"/>
                <a:gd name="connsiteY22" fmla="*/ 979225 h 1209992"/>
                <a:gd name="connsiteX23" fmla="*/ 373487 w 846905"/>
                <a:gd name="connsiteY23" fmla="*/ 947253 h 1209992"/>
                <a:gd name="connsiteX24" fmla="*/ 514164 w 846905"/>
                <a:gd name="connsiteY24" fmla="*/ 899295 h 1209992"/>
                <a:gd name="connsiteX25" fmla="*/ 578108 w 846905"/>
                <a:gd name="connsiteY25" fmla="*/ 809773 h 1209992"/>
                <a:gd name="connsiteX26" fmla="*/ 651644 w 846905"/>
                <a:gd name="connsiteY26" fmla="*/ 662702 h 1209992"/>
                <a:gd name="connsiteX27" fmla="*/ 709193 w 846905"/>
                <a:gd name="connsiteY27" fmla="*/ 550800 h 1209992"/>
                <a:gd name="connsiteX28" fmla="*/ 757151 w 846905"/>
                <a:gd name="connsiteY28" fmla="*/ 406926 h 1209992"/>
                <a:gd name="connsiteX29" fmla="*/ 795518 w 846905"/>
                <a:gd name="connsiteY29" fmla="*/ 243868 h 1209992"/>
                <a:gd name="connsiteX30" fmla="*/ 846673 w 846905"/>
                <a:gd name="connsiteY30" fmla="*/ 167135 h 1209992"/>
                <a:gd name="connsiteX31" fmla="*/ 811504 w 846905"/>
                <a:gd name="connsiteY31" fmla="*/ 36050 h 1209992"/>
                <a:gd name="connsiteX32" fmla="*/ 744363 w 846905"/>
                <a:gd name="connsiteY32" fmla="*/ 7275 h 1209992"/>
                <a:gd name="connsiteX33" fmla="*/ 683616 w 846905"/>
                <a:gd name="connsiteY33" fmla="*/ 881 h 1209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46905" h="1209992">
                  <a:moveTo>
                    <a:pt x="683616" y="881"/>
                  </a:moveTo>
                  <a:cubicBezTo>
                    <a:pt x="661768" y="3545"/>
                    <a:pt x="635125" y="11005"/>
                    <a:pt x="613277" y="23261"/>
                  </a:cubicBezTo>
                  <a:cubicBezTo>
                    <a:pt x="591429" y="35517"/>
                    <a:pt x="569582" y="52569"/>
                    <a:pt x="552530" y="74417"/>
                  </a:cubicBezTo>
                  <a:cubicBezTo>
                    <a:pt x="535478" y="96265"/>
                    <a:pt x="522690" y="126105"/>
                    <a:pt x="510967" y="154347"/>
                  </a:cubicBezTo>
                  <a:cubicBezTo>
                    <a:pt x="499244" y="182589"/>
                    <a:pt x="485922" y="209765"/>
                    <a:pt x="482192" y="243868"/>
                  </a:cubicBezTo>
                  <a:cubicBezTo>
                    <a:pt x="478462" y="277971"/>
                    <a:pt x="484323" y="329128"/>
                    <a:pt x="488586" y="358968"/>
                  </a:cubicBezTo>
                  <a:cubicBezTo>
                    <a:pt x="492849" y="388808"/>
                    <a:pt x="514164" y="393072"/>
                    <a:pt x="507770" y="422912"/>
                  </a:cubicBezTo>
                  <a:cubicBezTo>
                    <a:pt x="501376" y="452753"/>
                    <a:pt x="461410" y="501243"/>
                    <a:pt x="450220" y="538011"/>
                  </a:cubicBezTo>
                  <a:cubicBezTo>
                    <a:pt x="439030" y="574779"/>
                    <a:pt x="447022" y="618474"/>
                    <a:pt x="440628" y="643519"/>
                  </a:cubicBezTo>
                  <a:cubicBezTo>
                    <a:pt x="434233" y="668564"/>
                    <a:pt x="433701" y="667498"/>
                    <a:pt x="411853" y="688280"/>
                  </a:cubicBezTo>
                  <a:cubicBezTo>
                    <a:pt x="390005" y="709062"/>
                    <a:pt x="344712" y="743165"/>
                    <a:pt x="309543" y="768210"/>
                  </a:cubicBezTo>
                  <a:cubicBezTo>
                    <a:pt x="274374" y="793255"/>
                    <a:pt x="231744" y="815635"/>
                    <a:pt x="200838" y="838548"/>
                  </a:cubicBezTo>
                  <a:cubicBezTo>
                    <a:pt x="169932" y="861461"/>
                    <a:pt x="142755" y="888637"/>
                    <a:pt x="124105" y="905689"/>
                  </a:cubicBezTo>
                  <a:cubicBezTo>
                    <a:pt x="105455" y="922741"/>
                    <a:pt x="107586" y="921676"/>
                    <a:pt x="88936" y="940859"/>
                  </a:cubicBezTo>
                  <a:cubicBezTo>
                    <a:pt x="70286" y="960042"/>
                    <a:pt x="26590" y="987751"/>
                    <a:pt x="12203" y="1020789"/>
                  </a:cubicBezTo>
                  <a:cubicBezTo>
                    <a:pt x="-2184" y="1053827"/>
                    <a:pt x="3145" y="1110310"/>
                    <a:pt x="2612" y="1139085"/>
                  </a:cubicBezTo>
                  <a:cubicBezTo>
                    <a:pt x="2079" y="1167860"/>
                    <a:pt x="-5914" y="1181715"/>
                    <a:pt x="9006" y="1193438"/>
                  </a:cubicBezTo>
                  <a:cubicBezTo>
                    <a:pt x="23926" y="1205161"/>
                    <a:pt x="75614" y="1212088"/>
                    <a:pt x="92133" y="1209424"/>
                  </a:cubicBezTo>
                  <a:cubicBezTo>
                    <a:pt x="108652" y="1206760"/>
                    <a:pt x="100126" y="1191840"/>
                    <a:pt x="108119" y="1177452"/>
                  </a:cubicBezTo>
                  <a:cubicBezTo>
                    <a:pt x="116112" y="1163064"/>
                    <a:pt x="137427" y="1139618"/>
                    <a:pt x="140091" y="1123099"/>
                  </a:cubicBezTo>
                  <a:cubicBezTo>
                    <a:pt x="142755" y="1106580"/>
                    <a:pt x="122506" y="1096455"/>
                    <a:pt x="124105" y="1078338"/>
                  </a:cubicBezTo>
                  <a:cubicBezTo>
                    <a:pt x="125704" y="1060221"/>
                    <a:pt x="127303" y="1030913"/>
                    <a:pt x="149683" y="1014394"/>
                  </a:cubicBezTo>
                  <a:cubicBezTo>
                    <a:pt x="172063" y="997875"/>
                    <a:pt x="221087" y="990415"/>
                    <a:pt x="258388" y="979225"/>
                  </a:cubicBezTo>
                  <a:cubicBezTo>
                    <a:pt x="295689" y="968035"/>
                    <a:pt x="330858" y="960575"/>
                    <a:pt x="373487" y="947253"/>
                  </a:cubicBezTo>
                  <a:cubicBezTo>
                    <a:pt x="416116" y="933931"/>
                    <a:pt x="480061" y="922208"/>
                    <a:pt x="514164" y="899295"/>
                  </a:cubicBezTo>
                  <a:cubicBezTo>
                    <a:pt x="548267" y="876382"/>
                    <a:pt x="555195" y="849205"/>
                    <a:pt x="578108" y="809773"/>
                  </a:cubicBezTo>
                  <a:cubicBezTo>
                    <a:pt x="601021" y="770341"/>
                    <a:pt x="629797" y="705864"/>
                    <a:pt x="651644" y="662702"/>
                  </a:cubicBezTo>
                  <a:cubicBezTo>
                    <a:pt x="673491" y="619540"/>
                    <a:pt x="691609" y="593429"/>
                    <a:pt x="709193" y="550800"/>
                  </a:cubicBezTo>
                  <a:cubicBezTo>
                    <a:pt x="726778" y="508171"/>
                    <a:pt x="742764" y="458081"/>
                    <a:pt x="757151" y="406926"/>
                  </a:cubicBezTo>
                  <a:cubicBezTo>
                    <a:pt x="771538" y="355771"/>
                    <a:pt x="780598" y="283833"/>
                    <a:pt x="795518" y="243868"/>
                  </a:cubicBezTo>
                  <a:cubicBezTo>
                    <a:pt x="810438" y="203903"/>
                    <a:pt x="844009" y="201771"/>
                    <a:pt x="846673" y="167135"/>
                  </a:cubicBezTo>
                  <a:cubicBezTo>
                    <a:pt x="849337" y="132499"/>
                    <a:pt x="828556" y="62693"/>
                    <a:pt x="811504" y="36050"/>
                  </a:cubicBezTo>
                  <a:cubicBezTo>
                    <a:pt x="794452" y="9407"/>
                    <a:pt x="768342" y="12604"/>
                    <a:pt x="744363" y="7275"/>
                  </a:cubicBezTo>
                  <a:cubicBezTo>
                    <a:pt x="720384" y="1946"/>
                    <a:pt x="705464" y="-1783"/>
                    <a:pt x="683616" y="88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40000"/>
                    <a:lumOff val="60000"/>
                  </a:schemeClr>
                </a:gs>
                <a:gs pos="64000">
                  <a:schemeClr val="accent1">
                    <a:lumMod val="7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2" name="Group 351"/>
          <p:cNvGrpSpPr/>
          <p:nvPr/>
        </p:nvGrpSpPr>
        <p:grpSpPr>
          <a:xfrm>
            <a:off x="7318043" y="4935675"/>
            <a:ext cx="228945" cy="576397"/>
            <a:chOff x="3570278" y="2953196"/>
            <a:chExt cx="552186" cy="1390204"/>
          </a:xfrm>
        </p:grpSpPr>
        <p:sp>
          <p:nvSpPr>
            <p:cNvPr id="353" name="Rounded Rectangle 352"/>
            <p:cNvSpPr/>
            <p:nvPr/>
          </p:nvSpPr>
          <p:spPr>
            <a:xfrm>
              <a:off x="3581400" y="3577376"/>
              <a:ext cx="529938" cy="766024"/>
            </a:xfrm>
            <a:prstGeom prst="roundRect">
              <a:avLst>
                <a:gd name="adj" fmla="val 29654"/>
              </a:avLst>
            </a:prstGeom>
            <a:gradFill flip="none" rotWithShape="1">
              <a:gsLst>
                <a:gs pos="0">
                  <a:srgbClr val="00FFFF"/>
                </a:gs>
                <a:gs pos="100000">
                  <a:srgbClr val="0070C0"/>
                </a:gs>
                <a:gs pos="56000">
                  <a:srgbClr val="00B0F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54" name="Oval 353"/>
            <p:cNvSpPr/>
            <p:nvPr/>
          </p:nvSpPr>
          <p:spPr>
            <a:xfrm>
              <a:off x="3570278" y="2953196"/>
              <a:ext cx="552186" cy="552185"/>
            </a:xfrm>
            <a:prstGeom prst="ellipse">
              <a:avLst/>
            </a:prstGeom>
            <a:gradFill flip="none" rotWithShape="1">
              <a:gsLst>
                <a:gs pos="100000">
                  <a:srgbClr val="00FFFF"/>
                </a:gs>
                <a:gs pos="0">
                  <a:srgbClr val="0070C0"/>
                </a:gs>
                <a:gs pos="60000">
                  <a:srgbClr val="00B0F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58" name="Group 357"/>
          <p:cNvGrpSpPr/>
          <p:nvPr/>
        </p:nvGrpSpPr>
        <p:grpSpPr>
          <a:xfrm>
            <a:off x="6511297" y="4935676"/>
            <a:ext cx="228943" cy="576394"/>
            <a:chOff x="2520448" y="2953201"/>
            <a:chExt cx="552185" cy="1390199"/>
          </a:xfrm>
        </p:grpSpPr>
        <p:sp>
          <p:nvSpPr>
            <p:cNvPr id="359" name="Rounded Rectangle 358"/>
            <p:cNvSpPr/>
            <p:nvPr/>
          </p:nvSpPr>
          <p:spPr>
            <a:xfrm>
              <a:off x="2531577" y="3577376"/>
              <a:ext cx="529938" cy="766024"/>
            </a:xfrm>
            <a:prstGeom prst="roundRect">
              <a:avLst>
                <a:gd name="adj" fmla="val 29654"/>
              </a:avLst>
            </a:prstGeom>
            <a:gradFill flip="none" rotWithShape="1">
              <a:gsLst>
                <a:gs pos="0">
                  <a:srgbClr val="FFC000"/>
                </a:gs>
                <a:gs pos="100000">
                  <a:schemeClr val="accent6">
                    <a:lumMod val="50000"/>
                  </a:schemeClr>
                </a:gs>
                <a:gs pos="56000">
                  <a:srgbClr val="FF7A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60" name="Oval 359"/>
            <p:cNvSpPr/>
            <p:nvPr/>
          </p:nvSpPr>
          <p:spPr>
            <a:xfrm>
              <a:off x="2520448" y="2953201"/>
              <a:ext cx="552185" cy="552185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64" name="TextBox 363"/>
          <p:cNvSpPr txBox="1"/>
          <p:nvPr/>
        </p:nvSpPr>
        <p:spPr>
          <a:xfrm>
            <a:off x="6834209" y="4891968"/>
            <a:ext cx="397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?</a:t>
            </a:r>
            <a:endParaRPr lang="en-US" sz="36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25" name="Picture 2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212" y="5239725"/>
            <a:ext cx="384188" cy="39638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084038" y="4687130"/>
            <a:ext cx="725962" cy="1213904"/>
            <a:chOff x="3084038" y="4714987"/>
            <a:chExt cx="725962" cy="1213904"/>
          </a:xfrm>
        </p:grpSpPr>
        <p:pic>
          <p:nvPicPr>
            <p:cNvPr id="327" name="Picture 24" descr="C:\Users\dliao\Documents\My Notebook\Physics\Princeton PhD Candidate\PSOC 2010-04 Baltimore\EGTPrimitives\Flask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4038" y="4714987"/>
              <a:ext cx="725962" cy="1213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9" name="Oval 328"/>
            <p:cNvSpPr/>
            <p:nvPr/>
          </p:nvSpPr>
          <p:spPr>
            <a:xfrm>
              <a:off x="3422988" y="5682195"/>
              <a:ext cx="84729" cy="8472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0" name="Oval 329"/>
            <p:cNvSpPr/>
            <p:nvPr/>
          </p:nvSpPr>
          <p:spPr>
            <a:xfrm>
              <a:off x="3488189" y="5512228"/>
              <a:ext cx="84729" cy="8472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2" name="Oval 331"/>
            <p:cNvSpPr/>
            <p:nvPr/>
          </p:nvSpPr>
          <p:spPr>
            <a:xfrm>
              <a:off x="3343639" y="5378176"/>
              <a:ext cx="84729" cy="8472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3" name="Oval 332"/>
            <p:cNvSpPr/>
            <p:nvPr/>
          </p:nvSpPr>
          <p:spPr>
            <a:xfrm>
              <a:off x="3355074" y="5592893"/>
              <a:ext cx="84729" cy="8472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" name="Oval 333"/>
            <p:cNvSpPr/>
            <p:nvPr/>
          </p:nvSpPr>
          <p:spPr>
            <a:xfrm>
              <a:off x="3485086" y="5390355"/>
              <a:ext cx="84729" cy="8472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3" name="Oval 342"/>
            <p:cNvSpPr/>
            <p:nvPr/>
          </p:nvSpPr>
          <p:spPr>
            <a:xfrm>
              <a:off x="3252247" y="5422958"/>
              <a:ext cx="84729" cy="8472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4" name="Oval 343"/>
            <p:cNvSpPr/>
            <p:nvPr/>
          </p:nvSpPr>
          <p:spPr>
            <a:xfrm>
              <a:off x="3421359" y="5331674"/>
              <a:ext cx="84729" cy="8472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8" name="Oval 347"/>
            <p:cNvSpPr/>
            <p:nvPr/>
          </p:nvSpPr>
          <p:spPr>
            <a:xfrm>
              <a:off x="3251981" y="5254829"/>
              <a:ext cx="84729" cy="8472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9" name="Oval 348"/>
            <p:cNvSpPr/>
            <p:nvPr/>
          </p:nvSpPr>
          <p:spPr>
            <a:xfrm>
              <a:off x="3416307" y="5243661"/>
              <a:ext cx="84729" cy="8472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0" name="Oval 349"/>
            <p:cNvSpPr/>
            <p:nvPr/>
          </p:nvSpPr>
          <p:spPr>
            <a:xfrm>
              <a:off x="3502458" y="5251638"/>
              <a:ext cx="84729" cy="8472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6" name="Oval 225"/>
            <p:cNvSpPr/>
            <p:nvPr/>
          </p:nvSpPr>
          <p:spPr>
            <a:xfrm>
              <a:off x="3526196" y="5097285"/>
              <a:ext cx="84729" cy="8472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7" name="Oval 226"/>
            <p:cNvSpPr/>
            <p:nvPr/>
          </p:nvSpPr>
          <p:spPr>
            <a:xfrm>
              <a:off x="3428616" y="5454553"/>
              <a:ext cx="84729" cy="8472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9" name="Oval 228"/>
            <p:cNvSpPr/>
            <p:nvPr/>
          </p:nvSpPr>
          <p:spPr>
            <a:xfrm>
              <a:off x="3338259" y="5172326"/>
              <a:ext cx="84729" cy="8472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0" name="Oval 229"/>
            <p:cNvSpPr/>
            <p:nvPr/>
          </p:nvSpPr>
          <p:spPr>
            <a:xfrm>
              <a:off x="3246620" y="5159289"/>
              <a:ext cx="84729" cy="8472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1" name="Oval 230"/>
            <p:cNvSpPr/>
            <p:nvPr/>
          </p:nvSpPr>
          <p:spPr>
            <a:xfrm>
              <a:off x="3405387" y="5116409"/>
              <a:ext cx="84729" cy="8472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2" name="Oval 231"/>
            <p:cNvSpPr/>
            <p:nvPr/>
          </p:nvSpPr>
          <p:spPr>
            <a:xfrm>
              <a:off x="3509066" y="5669554"/>
              <a:ext cx="84729" cy="8472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4" name="Oval 233"/>
            <p:cNvSpPr/>
            <p:nvPr/>
          </p:nvSpPr>
          <p:spPr>
            <a:xfrm>
              <a:off x="3397438" y="5534031"/>
              <a:ext cx="84729" cy="8472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5" name="Oval 234"/>
            <p:cNvSpPr/>
            <p:nvPr/>
          </p:nvSpPr>
          <p:spPr>
            <a:xfrm>
              <a:off x="3332875" y="5672635"/>
              <a:ext cx="84729" cy="8472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6" name="Oval 235"/>
            <p:cNvSpPr/>
            <p:nvPr/>
          </p:nvSpPr>
          <p:spPr>
            <a:xfrm>
              <a:off x="3542486" y="5588245"/>
              <a:ext cx="84729" cy="8472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7" name="Oval 236"/>
            <p:cNvSpPr/>
            <p:nvPr/>
          </p:nvSpPr>
          <p:spPr>
            <a:xfrm>
              <a:off x="3544822" y="5454552"/>
              <a:ext cx="84729" cy="8472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8" name="Oval 237"/>
            <p:cNvSpPr/>
            <p:nvPr/>
          </p:nvSpPr>
          <p:spPr>
            <a:xfrm>
              <a:off x="3270345" y="5598262"/>
              <a:ext cx="84729" cy="8472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9" name="Oval 238"/>
            <p:cNvSpPr/>
            <p:nvPr/>
          </p:nvSpPr>
          <p:spPr>
            <a:xfrm>
              <a:off x="3547454" y="5332182"/>
              <a:ext cx="84729" cy="8472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0" name="Oval 239"/>
            <p:cNvSpPr/>
            <p:nvPr/>
          </p:nvSpPr>
          <p:spPr>
            <a:xfrm>
              <a:off x="3263145" y="5516808"/>
              <a:ext cx="84729" cy="8472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1" name="Oval 240"/>
            <p:cNvSpPr/>
            <p:nvPr/>
          </p:nvSpPr>
          <p:spPr>
            <a:xfrm>
              <a:off x="3258957" y="5339558"/>
              <a:ext cx="84729" cy="8472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2" name="Oval 241"/>
            <p:cNvSpPr/>
            <p:nvPr/>
          </p:nvSpPr>
          <p:spPr>
            <a:xfrm>
              <a:off x="3566277" y="5182014"/>
              <a:ext cx="84729" cy="8472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3" name="Oval 242"/>
            <p:cNvSpPr/>
            <p:nvPr/>
          </p:nvSpPr>
          <p:spPr>
            <a:xfrm>
              <a:off x="3338258" y="5290285"/>
              <a:ext cx="84729" cy="8472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4" name="Oval 243"/>
            <p:cNvSpPr/>
            <p:nvPr/>
          </p:nvSpPr>
          <p:spPr>
            <a:xfrm>
              <a:off x="3293393" y="5076186"/>
              <a:ext cx="84729" cy="8472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5" name="Oval 244"/>
            <p:cNvSpPr/>
            <p:nvPr/>
          </p:nvSpPr>
          <p:spPr>
            <a:xfrm>
              <a:off x="3238314" y="5007337"/>
              <a:ext cx="84729" cy="8472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6" name="Oval 245"/>
            <p:cNvSpPr/>
            <p:nvPr/>
          </p:nvSpPr>
          <p:spPr>
            <a:xfrm>
              <a:off x="3463068" y="5038738"/>
              <a:ext cx="84729" cy="8472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7" name="Oval 246"/>
            <p:cNvSpPr/>
            <p:nvPr/>
          </p:nvSpPr>
          <p:spPr>
            <a:xfrm>
              <a:off x="3550897" y="5008148"/>
              <a:ext cx="84729" cy="8472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8" name="Oval 247"/>
            <p:cNvSpPr/>
            <p:nvPr/>
          </p:nvSpPr>
          <p:spPr>
            <a:xfrm>
              <a:off x="3566276" y="4920969"/>
              <a:ext cx="84729" cy="8472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9" name="Oval 248"/>
            <p:cNvSpPr/>
            <p:nvPr/>
          </p:nvSpPr>
          <p:spPr>
            <a:xfrm>
              <a:off x="3568707" y="5396061"/>
              <a:ext cx="84729" cy="8472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0" name="Oval 249"/>
            <p:cNvSpPr/>
            <p:nvPr/>
          </p:nvSpPr>
          <p:spPr>
            <a:xfrm>
              <a:off x="3378339" y="5017044"/>
              <a:ext cx="84729" cy="8472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1" name="Oval 250"/>
            <p:cNvSpPr/>
            <p:nvPr/>
          </p:nvSpPr>
          <p:spPr>
            <a:xfrm>
              <a:off x="3308141" y="4980539"/>
              <a:ext cx="84729" cy="8472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2" name="Oval 251"/>
            <p:cNvSpPr/>
            <p:nvPr/>
          </p:nvSpPr>
          <p:spPr>
            <a:xfrm>
              <a:off x="3488188" y="4944730"/>
              <a:ext cx="84729" cy="8472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3" name="Oval 252"/>
            <p:cNvSpPr/>
            <p:nvPr/>
          </p:nvSpPr>
          <p:spPr>
            <a:xfrm>
              <a:off x="3405561" y="4909023"/>
              <a:ext cx="84729" cy="8472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4" name="Oval 253"/>
            <p:cNvSpPr/>
            <p:nvPr/>
          </p:nvSpPr>
          <p:spPr>
            <a:xfrm>
              <a:off x="3325501" y="4891257"/>
              <a:ext cx="84729" cy="8472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5" name="Oval 254"/>
            <p:cNvSpPr/>
            <p:nvPr/>
          </p:nvSpPr>
          <p:spPr>
            <a:xfrm>
              <a:off x="3238912" y="4916208"/>
              <a:ext cx="84729" cy="8472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7" name="Oval 256"/>
            <p:cNvSpPr/>
            <p:nvPr/>
          </p:nvSpPr>
          <p:spPr>
            <a:xfrm>
              <a:off x="3482167" y="4858183"/>
              <a:ext cx="84729" cy="8472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8" name="Oval 257"/>
            <p:cNvSpPr/>
            <p:nvPr/>
          </p:nvSpPr>
          <p:spPr>
            <a:xfrm>
              <a:off x="3566275" y="4821226"/>
              <a:ext cx="84729" cy="8472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9" name="Oval 258"/>
            <p:cNvSpPr/>
            <p:nvPr/>
          </p:nvSpPr>
          <p:spPr>
            <a:xfrm>
              <a:off x="3270519" y="4832543"/>
              <a:ext cx="84729" cy="8472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63" name="Right Arrow 262"/>
          <p:cNvSpPr/>
          <p:nvPr/>
        </p:nvSpPr>
        <p:spPr>
          <a:xfrm>
            <a:off x="1752600" y="4967025"/>
            <a:ext cx="1328991" cy="498271"/>
          </a:xfrm>
          <a:prstGeom prst="rightArrow">
            <a:avLst/>
          </a:prstGeom>
          <a:ln>
            <a:noFill/>
          </a:ln>
          <a:effectLst>
            <a:outerShdw blurRad="1270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9" name="Explosion 1 368"/>
          <p:cNvSpPr/>
          <p:nvPr/>
        </p:nvSpPr>
        <p:spPr>
          <a:xfrm>
            <a:off x="1919698" y="4876258"/>
            <a:ext cx="322661" cy="322661"/>
          </a:xfrm>
          <a:prstGeom prst="irregularSeal1">
            <a:avLst/>
          </a:prstGeom>
          <a:gradFill flip="none" rotWithShape="1">
            <a:gsLst>
              <a:gs pos="0">
                <a:srgbClr val="FFFF00"/>
              </a:gs>
              <a:gs pos="41000">
                <a:schemeClr val="accent6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1" name="Explosion 1 370"/>
          <p:cNvSpPr/>
          <p:nvPr/>
        </p:nvSpPr>
        <p:spPr>
          <a:xfrm>
            <a:off x="2323961" y="4685138"/>
            <a:ext cx="322661" cy="322661"/>
          </a:xfrm>
          <a:prstGeom prst="irregularSeal1">
            <a:avLst/>
          </a:prstGeom>
          <a:gradFill flip="none" rotWithShape="1">
            <a:gsLst>
              <a:gs pos="53000">
                <a:srgbClr val="0070C0"/>
              </a:gs>
              <a:gs pos="0">
                <a:srgbClr val="00FFFF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" name="Explosion 1 369"/>
          <p:cNvSpPr/>
          <p:nvPr/>
        </p:nvSpPr>
        <p:spPr>
          <a:xfrm>
            <a:off x="2574303" y="4973080"/>
            <a:ext cx="322661" cy="322661"/>
          </a:xfrm>
          <a:prstGeom prst="irregularSeal1">
            <a:avLst/>
          </a:prstGeom>
          <a:gradFill flip="none" rotWithShape="1">
            <a:gsLst>
              <a:gs pos="53000">
                <a:srgbClr val="0070C0"/>
              </a:gs>
              <a:gs pos="0">
                <a:srgbClr val="00FFFF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899911" y="5408329"/>
            <a:ext cx="321684" cy="321684"/>
            <a:chOff x="1899911" y="5436186"/>
            <a:chExt cx="321684" cy="321684"/>
          </a:xfrm>
        </p:grpSpPr>
        <p:pic>
          <p:nvPicPr>
            <p:cNvPr id="351" name="Picture 2" descr="C:\Users\dliao\Documents\My Notebook\Physics\UCSF PostDoc\UCSFMatLab\PIBSTutorial\PIBS-SSA\SingleClock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909460" y="5447455"/>
              <a:ext cx="308161" cy="308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Oval 10"/>
            <p:cNvSpPr/>
            <p:nvPr/>
          </p:nvSpPr>
          <p:spPr>
            <a:xfrm>
              <a:off x="1899911" y="5436186"/>
              <a:ext cx="321684" cy="321684"/>
            </a:xfrm>
            <a:prstGeom prst="ellipse">
              <a:avLst/>
            </a:prstGeom>
            <a:solidFill>
              <a:schemeClr val="bg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208626" y="5412795"/>
            <a:ext cx="321684" cy="321684"/>
            <a:chOff x="2208626" y="5440652"/>
            <a:chExt cx="321684" cy="321684"/>
          </a:xfrm>
        </p:grpSpPr>
        <p:pic>
          <p:nvPicPr>
            <p:cNvPr id="264" name="Picture 2" descr="C:\Users\dliao\Documents\My Notebook\Physics\UCSF PostDoc\UCSFMatLab\PIBSTutorial\PIBS-SSA\SingleClock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700000">
              <a:off x="2214260" y="5447455"/>
              <a:ext cx="308161" cy="308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7" name="Oval 266"/>
            <p:cNvSpPr/>
            <p:nvPr/>
          </p:nvSpPr>
          <p:spPr>
            <a:xfrm>
              <a:off x="2208626" y="5440652"/>
              <a:ext cx="321684" cy="321684"/>
            </a:xfrm>
            <a:prstGeom prst="ellipse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5" name="Picture 2" descr="C:\Users\dliao\Documents\My Notebook\Physics\UCSF PostDoc\UCSFMatLab\PIBSTutorial\PIBS-SSA\SingleCloc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060" y="5419598"/>
            <a:ext cx="308161" cy="30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7" name="Group 306"/>
          <p:cNvGrpSpPr/>
          <p:nvPr/>
        </p:nvGrpSpPr>
        <p:grpSpPr>
          <a:xfrm flipH="1">
            <a:off x="5154538" y="4762718"/>
            <a:ext cx="786384" cy="978336"/>
            <a:chOff x="6268649" y="3708736"/>
            <a:chExt cx="1860093" cy="2306277"/>
          </a:xfrm>
        </p:grpSpPr>
        <p:sp>
          <p:nvSpPr>
            <p:cNvPr id="308" name="Freeform 307"/>
            <p:cNvSpPr/>
            <p:nvPr/>
          </p:nvSpPr>
          <p:spPr>
            <a:xfrm>
              <a:off x="6897232" y="4981184"/>
              <a:ext cx="1231510" cy="1033829"/>
            </a:xfrm>
            <a:custGeom>
              <a:avLst/>
              <a:gdLst>
                <a:gd name="connsiteX0" fmla="*/ 773373 w 1216039"/>
                <a:gd name="connsiteY0" fmla="*/ 58 h 1033829"/>
                <a:gd name="connsiteX1" fmla="*/ 891669 w 1216039"/>
                <a:gd name="connsiteY1" fmla="*/ 6452 h 1033829"/>
                <a:gd name="connsiteX2" fmla="*/ 965205 w 1216039"/>
                <a:gd name="connsiteY2" fmla="*/ 22438 h 1033829"/>
                <a:gd name="connsiteX3" fmla="*/ 1009966 w 1216039"/>
                <a:gd name="connsiteY3" fmla="*/ 57608 h 1033829"/>
                <a:gd name="connsiteX4" fmla="*/ 1022754 w 1216039"/>
                <a:gd name="connsiteY4" fmla="*/ 134340 h 1033829"/>
                <a:gd name="connsiteX5" fmla="*/ 1003571 w 1216039"/>
                <a:gd name="connsiteY5" fmla="*/ 275017 h 1033829"/>
                <a:gd name="connsiteX6" fmla="*/ 1029149 w 1216039"/>
                <a:gd name="connsiteY6" fmla="*/ 438075 h 1033829"/>
                <a:gd name="connsiteX7" fmla="*/ 1061121 w 1216039"/>
                <a:gd name="connsiteY7" fmla="*/ 473244 h 1033829"/>
                <a:gd name="connsiteX8" fmla="*/ 1125065 w 1216039"/>
                <a:gd name="connsiteY8" fmla="*/ 569160 h 1033829"/>
                <a:gd name="connsiteX9" fmla="*/ 1105882 w 1216039"/>
                <a:gd name="connsiteY9" fmla="*/ 700245 h 1033829"/>
                <a:gd name="connsiteX10" fmla="*/ 1115473 w 1216039"/>
                <a:gd name="connsiteY10" fmla="*/ 786570 h 1033829"/>
                <a:gd name="connsiteX11" fmla="*/ 1198600 w 1216039"/>
                <a:gd name="connsiteY11" fmla="*/ 936838 h 1033829"/>
                <a:gd name="connsiteX12" fmla="*/ 1208192 w 1216039"/>
                <a:gd name="connsiteY12" fmla="*/ 1023163 h 1033829"/>
                <a:gd name="connsiteX13" fmla="*/ 1105882 w 1216039"/>
                <a:gd name="connsiteY13" fmla="*/ 1029557 h 1033829"/>
                <a:gd name="connsiteX14" fmla="*/ 866091 w 1216039"/>
                <a:gd name="connsiteY14" fmla="*/ 1032754 h 1033829"/>
                <a:gd name="connsiteX15" fmla="*/ 191482 w 1216039"/>
                <a:gd name="connsiteY15" fmla="*/ 1010374 h 1033829"/>
                <a:gd name="connsiteX16" fmla="*/ 69988 w 1216039"/>
                <a:gd name="connsiteY16" fmla="*/ 1013571 h 1033829"/>
                <a:gd name="connsiteX17" fmla="*/ 2847 w 1216039"/>
                <a:gd name="connsiteY17" fmla="*/ 1016768 h 1033829"/>
                <a:gd name="connsiteX18" fmla="*/ 12438 w 1216039"/>
                <a:gd name="connsiteY18" fmla="*/ 978402 h 1033829"/>
                <a:gd name="connsiteX19" fmla="*/ 12438 w 1216039"/>
                <a:gd name="connsiteY19" fmla="*/ 885683 h 1033829"/>
                <a:gd name="connsiteX20" fmla="*/ 38016 w 1216039"/>
                <a:gd name="connsiteY20" fmla="*/ 850514 h 1033829"/>
                <a:gd name="connsiteX21" fmla="*/ 242637 w 1216039"/>
                <a:gd name="connsiteY21" fmla="*/ 754598 h 1033829"/>
                <a:gd name="connsiteX22" fmla="*/ 351342 w 1216039"/>
                <a:gd name="connsiteY22" fmla="*/ 626710 h 1033829"/>
                <a:gd name="connsiteX23" fmla="*/ 399300 w 1216039"/>
                <a:gd name="connsiteY23" fmla="*/ 470047 h 1033829"/>
                <a:gd name="connsiteX24" fmla="*/ 223454 w 1216039"/>
                <a:gd name="connsiteY24" fmla="*/ 255834 h 1033829"/>
                <a:gd name="connsiteX25" fmla="*/ 124340 w 1216039"/>
                <a:gd name="connsiteY25" fmla="*/ 121552 h 1033829"/>
                <a:gd name="connsiteX26" fmla="*/ 149918 w 1216039"/>
                <a:gd name="connsiteY26" fmla="*/ 44819 h 1033829"/>
                <a:gd name="connsiteX27" fmla="*/ 479230 w 1216039"/>
                <a:gd name="connsiteY27" fmla="*/ 9650 h 1033829"/>
                <a:gd name="connsiteX28" fmla="*/ 773373 w 1216039"/>
                <a:gd name="connsiteY28" fmla="*/ 58 h 1033829"/>
                <a:gd name="connsiteX0" fmla="*/ 774974 w 1217640"/>
                <a:gd name="connsiteY0" fmla="*/ 58 h 1033829"/>
                <a:gd name="connsiteX1" fmla="*/ 893270 w 1217640"/>
                <a:gd name="connsiteY1" fmla="*/ 6452 h 1033829"/>
                <a:gd name="connsiteX2" fmla="*/ 966806 w 1217640"/>
                <a:gd name="connsiteY2" fmla="*/ 22438 h 1033829"/>
                <a:gd name="connsiteX3" fmla="*/ 1011567 w 1217640"/>
                <a:gd name="connsiteY3" fmla="*/ 57608 h 1033829"/>
                <a:gd name="connsiteX4" fmla="*/ 1024355 w 1217640"/>
                <a:gd name="connsiteY4" fmla="*/ 134340 h 1033829"/>
                <a:gd name="connsiteX5" fmla="*/ 1005172 w 1217640"/>
                <a:gd name="connsiteY5" fmla="*/ 275017 h 1033829"/>
                <a:gd name="connsiteX6" fmla="*/ 1030750 w 1217640"/>
                <a:gd name="connsiteY6" fmla="*/ 438075 h 1033829"/>
                <a:gd name="connsiteX7" fmla="*/ 1062722 w 1217640"/>
                <a:gd name="connsiteY7" fmla="*/ 473244 h 1033829"/>
                <a:gd name="connsiteX8" fmla="*/ 1126666 w 1217640"/>
                <a:gd name="connsiteY8" fmla="*/ 569160 h 1033829"/>
                <a:gd name="connsiteX9" fmla="*/ 1107483 w 1217640"/>
                <a:gd name="connsiteY9" fmla="*/ 700245 h 1033829"/>
                <a:gd name="connsiteX10" fmla="*/ 1117074 w 1217640"/>
                <a:gd name="connsiteY10" fmla="*/ 786570 h 1033829"/>
                <a:gd name="connsiteX11" fmla="*/ 1200201 w 1217640"/>
                <a:gd name="connsiteY11" fmla="*/ 936838 h 1033829"/>
                <a:gd name="connsiteX12" fmla="*/ 1209793 w 1217640"/>
                <a:gd name="connsiteY12" fmla="*/ 1023163 h 1033829"/>
                <a:gd name="connsiteX13" fmla="*/ 1107483 w 1217640"/>
                <a:gd name="connsiteY13" fmla="*/ 1029557 h 1033829"/>
                <a:gd name="connsiteX14" fmla="*/ 867692 w 1217640"/>
                <a:gd name="connsiteY14" fmla="*/ 1032754 h 1033829"/>
                <a:gd name="connsiteX15" fmla="*/ 193083 w 1217640"/>
                <a:gd name="connsiteY15" fmla="*/ 1010374 h 1033829"/>
                <a:gd name="connsiteX16" fmla="*/ 71589 w 1217640"/>
                <a:gd name="connsiteY16" fmla="*/ 1013571 h 1033829"/>
                <a:gd name="connsiteX17" fmla="*/ 4448 w 1217640"/>
                <a:gd name="connsiteY17" fmla="*/ 1016768 h 1033829"/>
                <a:gd name="connsiteX18" fmla="*/ 14039 w 1217640"/>
                <a:gd name="connsiteY18" fmla="*/ 978402 h 1033829"/>
                <a:gd name="connsiteX19" fmla="*/ 14039 w 1217640"/>
                <a:gd name="connsiteY19" fmla="*/ 885683 h 1033829"/>
                <a:gd name="connsiteX20" fmla="*/ 17975 w 1217640"/>
                <a:gd name="connsiteY20" fmla="*/ 823461 h 1033829"/>
                <a:gd name="connsiteX21" fmla="*/ 244238 w 1217640"/>
                <a:gd name="connsiteY21" fmla="*/ 754598 h 1033829"/>
                <a:gd name="connsiteX22" fmla="*/ 352943 w 1217640"/>
                <a:gd name="connsiteY22" fmla="*/ 626710 h 1033829"/>
                <a:gd name="connsiteX23" fmla="*/ 400901 w 1217640"/>
                <a:gd name="connsiteY23" fmla="*/ 470047 h 1033829"/>
                <a:gd name="connsiteX24" fmla="*/ 225055 w 1217640"/>
                <a:gd name="connsiteY24" fmla="*/ 255834 h 1033829"/>
                <a:gd name="connsiteX25" fmla="*/ 125941 w 1217640"/>
                <a:gd name="connsiteY25" fmla="*/ 121552 h 1033829"/>
                <a:gd name="connsiteX26" fmla="*/ 151519 w 1217640"/>
                <a:gd name="connsiteY26" fmla="*/ 44819 h 1033829"/>
                <a:gd name="connsiteX27" fmla="*/ 480831 w 1217640"/>
                <a:gd name="connsiteY27" fmla="*/ 9650 h 1033829"/>
                <a:gd name="connsiteX28" fmla="*/ 774974 w 1217640"/>
                <a:gd name="connsiteY28" fmla="*/ 58 h 1033829"/>
                <a:gd name="connsiteX0" fmla="*/ 787496 w 1230162"/>
                <a:gd name="connsiteY0" fmla="*/ 58 h 1033829"/>
                <a:gd name="connsiteX1" fmla="*/ 905792 w 1230162"/>
                <a:gd name="connsiteY1" fmla="*/ 6452 h 1033829"/>
                <a:gd name="connsiteX2" fmla="*/ 979328 w 1230162"/>
                <a:gd name="connsiteY2" fmla="*/ 22438 h 1033829"/>
                <a:gd name="connsiteX3" fmla="*/ 1024089 w 1230162"/>
                <a:gd name="connsiteY3" fmla="*/ 57608 h 1033829"/>
                <a:gd name="connsiteX4" fmla="*/ 1036877 w 1230162"/>
                <a:gd name="connsiteY4" fmla="*/ 134340 h 1033829"/>
                <a:gd name="connsiteX5" fmla="*/ 1017694 w 1230162"/>
                <a:gd name="connsiteY5" fmla="*/ 275017 h 1033829"/>
                <a:gd name="connsiteX6" fmla="*/ 1043272 w 1230162"/>
                <a:gd name="connsiteY6" fmla="*/ 438075 h 1033829"/>
                <a:gd name="connsiteX7" fmla="*/ 1075244 w 1230162"/>
                <a:gd name="connsiteY7" fmla="*/ 473244 h 1033829"/>
                <a:gd name="connsiteX8" fmla="*/ 1139188 w 1230162"/>
                <a:gd name="connsiteY8" fmla="*/ 569160 h 1033829"/>
                <a:gd name="connsiteX9" fmla="*/ 1120005 w 1230162"/>
                <a:gd name="connsiteY9" fmla="*/ 700245 h 1033829"/>
                <a:gd name="connsiteX10" fmla="*/ 1129596 w 1230162"/>
                <a:gd name="connsiteY10" fmla="*/ 786570 h 1033829"/>
                <a:gd name="connsiteX11" fmla="*/ 1212723 w 1230162"/>
                <a:gd name="connsiteY11" fmla="*/ 936838 h 1033829"/>
                <a:gd name="connsiteX12" fmla="*/ 1222315 w 1230162"/>
                <a:gd name="connsiteY12" fmla="*/ 1023163 h 1033829"/>
                <a:gd name="connsiteX13" fmla="*/ 1120005 w 1230162"/>
                <a:gd name="connsiteY13" fmla="*/ 1029557 h 1033829"/>
                <a:gd name="connsiteX14" fmla="*/ 880214 w 1230162"/>
                <a:gd name="connsiteY14" fmla="*/ 1032754 h 1033829"/>
                <a:gd name="connsiteX15" fmla="*/ 205605 w 1230162"/>
                <a:gd name="connsiteY15" fmla="*/ 1010374 h 1033829"/>
                <a:gd name="connsiteX16" fmla="*/ 84111 w 1230162"/>
                <a:gd name="connsiteY16" fmla="*/ 1013571 h 1033829"/>
                <a:gd name="connsiteX17" fmla="*/ 16970 w 1230162"/>
                <a:gd name="connsiteY17" fmla="*/ 1016768 h 1033829"/>
                <a:gd name="connsiteX18" fmla="*/ 26561 w 1230162"/>
                <a:gd name="connsiteY18" fmla="*/ 978402 h 1033829"/>
                <a:gd name="connsiteX19" fmla="*/ 0 w 1230162"/>
                <a:gd name="connsiteY19" fmla="*/ 902899 h 1033829"/>
                <a:gd name="connsiteX20" fmla="*/ 26561 w 1230162"/>
                <a:gd name="connsiteY20" fmla="*/ 885683 h 1033829"/>
                <a:gd name="connsiteX21" fmla="*/ 30497 w 1230162"/>
                <a:gd name="connsiteY21" fmla="*/ 823461 h 1033829"/>
                <a:gd name="connsiteX22" fmla="*/ 256760 w 1230162"/>
                <a:gd name="connsiteY22" fmla="*/ 754598 h 1033829"/>
                <a:gd name="connsiteX23" fmla="*/ 365465 w 1230162"/>
                <a:gd name="connsiteY23" fmla="*/ 626710 h 1033829"/>
                <a:gd name="connsiteX24" fmla="*/ 413423 w 1230162"/>
                <a:gd name="connsiteY24" fmla="*/ 470047 h 1033829"/>
                <a:gd name="connsiteX25" fmla="*/ 237577 w 1230162"/>
                <a:gd name="connsiteY25" fmla="*/ 255834 h 1033829"/>
                <a:gd name="connsiteX26" fmla="*/ 138463 w 1230162"/>
                <a:gd name="connsiteY26" fmla="*/ 121552 h 1033829"/>
                <a:gd name="connsiteX27" fmla="*/ 164041 w 1230162"/>
                <a:gd name="connsiteY27" fmla="*/ 44819 h 1033829"/>
                <a:gd name="connsiteX28" fmla="*/ 493353 w 1230162"/>
                <a:gd name="connsiteY28" fmla="*/ 9650 h 1033829"/>
                <a:gd name="connsiteX29" fmla="*/ 787496 w 1230162"/>
                <a:gd name="connsiteY29" fmla="*/ 58 h 1033829"/>
                <a:gd name="connsiteX0" fmla="*/ 788844 w 1231510"/>
                <a:gd name="connsiteY0" fmla="*/ 58 h 1033829"/>
                <a:gd name="connsiteX1" fmla="*/ 907140 w 1231510"/>
                <a:gd name="connsiteY1" fmla="*/ 6452 h 1033829"/>
                <a:gd name="connsiteX2" fmla="*/ 980676 w 1231510"/>
                <a:gd name="connsiteY2" fmla="*/ 22438 h 1033829"/>
                <a:gd name="connsiteX3" fmla="*/ 1025437 w 1231510"/>
                <a:gd name="connsiteY3" fmla="*/ 57608 h 1033829"/>
                <a:gd name="connsiteX4" fmla="*/ 1038225 w 1231510"/>
                <a:gd name="connsiteY4" fmla="*/ 134340 h 1033829"/>
                <a:gd name="connsiteX5" fmla="*/ 1019042 w 1231510"/>
                <a:gd name="connsiteY5" fmla="*/ 275017 h 1033829"/>
                <a:gd name="connsiteX6" fmla="*/ 1044620 w 1231510"/>
                <a:gd name="connsiteY6" fmla="*/ 438075 h 1033829"/>
                <a:gd name="connsiteX7" fmla="*/ 1076592 w 1231510"/>
                <a:gd name="connsiteY7" fmla="*/ 473244 h 1033829"/>
                <a:gd name="connsiteX8" fmla="*/ 1140536 w 1231510"/>
                <a:gd name="connsiteY8" fmla="*/ 569160 h 1033829"/>
                <a:gd name="connsiteX9" fmla="*/ 1121353 w 1231510"/>
                <a:gd name="connsiteY9" fmla="*/ 700245 h 1033829"/>
                <a:gd name="connsiteX10" fmla="*/ 1130944 w 1231510"/>
                <a:gd name="connsiteY10" fmla="*/ 786570 h 1033829"/>
                <a:gd name="connsiteX11" fmla="*/ 1214071 w 1231510"/>
                <a:gd name="connsiteY11" fmla="*/ 936838 h 1033829"/>
                <a:gd name="connsiteX12" fmla="*/ 1223663 w 1231510"/>
                <a:gd name="connsiteY12" fmla="*/ 1023163 h 1033829"/>
                <a:gd name="connsiteX13" fmla="*/ 1121353 w 1231510"/>
                <a:gd name="connsiteY13" fmla="*/ 1029557 h 1033829"/>
                <a:gd name="connsiteX14" fmla="*/ 881562 w 1231510"/>
                <a:gd name="connsiteY14" fmla="*/ 1032754 h 1033829"/>
                <a:gd name="connsiteX15" fmla="*/ 206953 w 1231510"/>
                <a:gd name="connsiteY15" fmla="*/ 1010374 h 1033829"/>
                <a:gd name="connsiteX16" fmla="*/ 85459 w 1231510"/>
                <a:gd name="connsiteY16" fmla="*/ 1013571 h 1033829"/>
                <a:gd name="connsiteX17" fmla="*/ 18318 w 1231510"/>
                <a:gd name="connsiteY17" fmla="*/ 1016768 h 1033829"/>
                <a:gd name="connsiteX18" fmla="*/ 27909 w 1231510"/>
                <a:gd name="connsiteY18" fmla="*/ 978402 h 1033829"/>
                <a:gd name="connsiteX19" fmla="*/ 1348 w 1231510"/>
                <a:gd name="connsiteY19" fmla="*/ 902899 h 1033829"/>
                <a:gd name="connsiteX20" fmla="*/ 31845 w 1231510"/>
                <a:gd name="connsiteY20" fmla="*/ 823461 h 1033829"/>
                <a:gd name="connsiteX21" fmla="*/ 258108 w 1231510"/>
                <a:gd name="connsiteY21" fmla="*/ 754598 h 1033829"/>
                <a:gd name="connsiteX22" fmla="*/ 366813 w 1231510"/>
                <a:gd name="connsiteY22" fmla="*/ 626710 h 1033829"/>
                <a:gd name="connsiteX23" fmla="*/ 414771 w 1231510"/>
                <a:gd name="connsiteY23" fmla="*/ 470047 h 1033829"/>
                <a:gd name="connsiteX24" fmla="*/ 238925 w 1231510"/>
                <a:gd name="connsiteY24" fmla="*/ 255834 h 1033829"/>
                <a:gd name="connsiteX25" fmla="*/ 139811 w 1231510"/>
                <a:gd name="connsiteY25" fmla="*/ 121552 h 1033829"/>
                <a:gd name="connsiteX26" fmla="*/ 165389 w 1231510"/>
                <a:gd name="connsiteY26" fmla="*/ 44819 h 1033829"/>
                <a:gd name="connsiteX27" fmla="*/ 494701 w 1231510"/>
                <a:gd name="connsiteY27" fmla="*/ 9650 h 1033829"/>
                <a:gd name="connsiteX28" fmla="*/ 788844 w 1231510"/>
                <a:gd name="connsiteY28" fmla="*/ 58 h 1033829"/>
                <a:gd name="connsiteX0" fmla="*/ 788844 w 1231510"/>
                <a:gd name="connsiteY0" fmla="*/ 58 h 1033829"/>
                <a:gd name="connsiteX1" fmla="*/ 907140 w 1231510"/>
                <a:gd name="connsiteY1" fmla="*/ 6452 h 1033829"/>
                <a:gd name="connsiteX2" fmla="*/ 980676 w 1231510"/>
                <a:gd name="connsiteY2" fmla="*/ 22438 h 1033829"/>
                <a:gd name="connsiteX3" fmla="*/ 1025437 w 1231510"/>
                <a:gd name="connsiteY3" fmla="*/ 57608 h 1033829"/>
                <a:gd name="connsiteX4" fmla="*/ 1038225 w 1231510"/>
                <a:gd name="connsiteY4" fmla="*/ 134340 h 1033829"/>
                <a:gd name="connsiteX5" fmla="*/ 1019042 w 1231510"/>
                <a:gd name="connsiteY5" fmla="*/ 275017 h 1033829"/>
                <a:gd name="connsiteX6" fmla="*/ 1044620 w 1231510"/>
                <a:gd name="connsiteY6" fmla="*/ 438075 h 1033829"/>
                <a:gd name="connsiteX7" fmla="*/ 1076592 w 1231510"/>
                <a:gd name="connsiteY7" fmla="*/ 473244 h 1033829"/>
                <a:gd name="connsiteX8" fmla="*/ 1140536 w 1231510"/>
                <a:gd name="connsiteY8" fmla="*/ 569160 h 1033829"/>
                <a:gd name="connsiteX9" fmla="*/ 1121353 w 1231510"/>
                <a:gd name="connsiteY9" fmla="*/ 700245 h 1033829"/>
                <a:gd name="connsiteX10" fmla="*/ 1130944 w 1231510"/>
                <a:gd name="connsiteY10" fmla="*/ 786570 h 1033829"/>
                <a:gd name="connsiteX11" fmla="*/ 1214071 w 1231510"/>
                <a:gd name="connsiteY11" fmla="*/ 936838 h 1033829"/>
                <a:gd name="connsiteX12" fmla="*/ 1223663 w 1231510"/>
                <a:gd name="connsiteY12" fmla="*/ 1023163 h 1033829"/>
                <a:gd name="connsiteX13" fmla="*/ 1121353 w 1231510"/>
                <a:gd name="connsiteY13" fmla="*/ 1029557 h 1033829"/>
                <a:gd name="connsiteX14" fmla="*/ 881562 w 1231510"/>
                <a:gd name="connsiteY14" fmla="*/ 1032754 h 1033829"/>
                <a:gd name="connsiteX15" fmla="*/ 206953 w 1231510"/>
                <a:gd name="connsiteY15" fmla="*/ 1010374 h 1033829"/>
                <a:gd name="connsiteX16" fmla="*/ 85459 w 1231510"/>
                <a:gd name="connsiteY16" fmla="*/ 1013571 h 1033829"/>
                <a:gd name="connsiteX17" fmla="*/ 18318 w 1231510"/>
                <a:gd name="connsiteY17" fmla="*/ 1016768 h 1033829"/>
                <a:gd name="connsiteX18" fmla="*/ 27909 w 1231510"/>
                <a:gd name="connsiteY18" fmla="*/ 978402 h 1033829"/>
                <a:gd name="connsiteX19" fmla="*/ 1348 w 1231510"/>
                <a:gd name="connsiteY19" fmla="*/ 902899 h 1033829"/>
                <a:gd name="connsiteX20" fmla="*/ 31845 w 1231510"/>
                <a:gd name="connsiteY20" fmla="*/ 823461 h 1033829"/>
                <a:gd name="connsiteX21" fmla="*/ 258108 w 1231510"/>
                <a:gd name="connsiteY21" fmla="*/ 754598 h 1033829"/>
                <a:gd name="connsiteX22" fmla="*/ 366813 w 1231510"/>
                <a:gd name="connsiteY22" fmla="*/ 626710 h 1033829"/>
                <a:gd name="connsiteX23" fmla="*/ 414771 w 1231510"/>
                <a:gd name="connsiteY23" fmla="*/ 470047 h 1033829"/>
                <a:gd name="connsiteX24" fmla="*/ 225398 w 1231510"/>
                <a:gd name="connsiteY24" fmla="*/ 277477 h 1033829"/>
                <a:gd name="connsiteX25" fmla="*/ 139811 w 1231510"/>
                <a:gd name="connsiteY25" fmla="*/ 121552 h 1033829"/>
                <a:gd name="connsiteX26" fmla="*/ 165389 w 1231510"/>
                <a:gd name="connsiteY26" fmla="*/ 44819 h 1033829"/>
                <a:gd name="connsiteX27" fmla="*/ 494701 w 1231510"/>
                <a:gd name="connsiteY27" fmla="*/ 9650 h 1033829"/>
                <a:gd name="connsiteX28" fmla="*/ 788844 w 1231510"/>
                <a:gd name="connsiteY28" fmla="*/ 58 h 1033829"/>
                <a:gd name="connsiteX0" fmla="*/ 788844 w 1231510"/>
                <a:gd name="connsiteY0" fmla="*/ 58 h 1033829"/>
                <a:gd name="connsiteX1" fmla="*/ 907140 w 1231510"/>
                <a:gd name="connsiteY1" fmla="*/ 6452 h 1033829"/>
                <a:gd name="connsiteX2" fmla="*/ 980676 w 1231510"/>
                <a:gd name="connsiteY2" fmla="*/ 22438 h 1033829"/>
                <a:gd name="connsiteX3" fmla="*/ 1025437 w 1231510"/>
                <a:gd name="connsiteY3" fmla="*/ 57608 h 1033829"/>
                <a:gd name="connsiteX4" fmla="*/ 1038225 w 1231510"/>
                <a:gd name="connsiteY4" fmla="*/ 134340 h 1033829"/>
                <a:gd name="connsiteX5" fmla="*/ 1019042 w 1231510"/>
                <a:gd name="connsiteY5" fmla="*/ 275017 h 1033829"/>
                <a:gd name="connsiteX6" fmla="*/ 1044620 w 1231510"/>
                <a:gd name="connsiteY6" fmla="*/ 438075 h 1033829"/>
                <a:gd name="connsiteX7" fmla="*/ 1076592 w 1231510"/>
                <a:gd name="connsiteY7" fmla="*/ 473244 h 1033829"/>
                <a:gd name="connsiteX8" fmla="*/ 1140536 w 1231510"/>
                <a:gd name="connsiteY8" fmla="*/ 569160 h 1033829"/>
                <a:gd name="connsiteX9" fmla="*/ 1121353 w 1231510"/>
                <a:gd name="connsiteY9" fmla="*/ 700245 h 1033829"/>
                <a:gd name="connsiteX10" fmla="*/ 1130944 w 1231510"/>
                <a:gd name="connsiteY10" fmla="*/ 786570 h 1033829"/>
                <a:gd name="connsiteX11" fmla="*/ 1214071 w 1231510"/>
                <a:gd name="connsiteY11" fmla="*/ 936838 h 1033829"/>
                <a:gd name="connsiteX12" fmla="*/ 1223663 w 1231510"/>
                <a:gd name="connsiteY12" fmla="*/ 1023163 h 1033829"/>
                <a:gd name="connsiteX13" fmla="*/ 1121353 w 1231510"/>
                <a:gd name="connsiteY13" fmla="*/ 1029557 h 1033829"/>
                <a:gd name="connsiteX14" fmla="*/ 881562 w 1231510"/>
                <a:gd name="connsiteY14" fmla="*/ 1032754 h 1033829"/>
                <a:gd name="connsiteX15" fmla="*/ 206953 w 1231510"/>
                <a:gd name="connsiteY15" fmla="*/ 1010374 h 1033829"/>
                <a:gd name="connsiteX16" fmla="*/ 85459 w 1231510"/>
                <a:gd name="connsiteY16" fmla="*/ 1013571 h 1033829"/>
                <a:gd name="connsiteX17" fmla="*/ 18318 w 1231510"/>
                <a:gd name="connsiteY17" fmla="*/ 1016768 h 1033829"/>
                <a:gd name="connsiteX18" fmla="*/ 27909 w 1231510"/>
                <a:gd name="connsiteY18" fmla="*/ 978402 h 1033829"/>
                <a:gd name="connsiteX19" fmla="*/ 1348 w 1231510"/>
                <a:gd name="connsiteY19" fmla="*/ 902899 h 1033829"/>
                <a:gd name="connsiteX20" fmla="*/ 31845 w 1231510"/>
                <a:gd name="connsiteY20" fmla="*/ 823461 h 1033829"/>
                <a:gd name="connsiteX21" fmla="*/ 258108 w 1231510"/>
                <a:gd name="connsiteY21" fmla="*/ 754598 h 1033829"/>
                <a:gd name="connsiteX22" fmla="*/ 366813 w 1231510"/>
                <a:gd name="connsiteY22" fmla="*/ 626710 h 1033829"/>
                <a:gd name="connsiteX23" fmla="*/ 414771 w 1231510"/>
                <a:gd name="connsiteY23" fmla="*/ 470047 h 1033829"/>
                <a:gd name="connsiteX24" fmla="*/ 225398 w 1231510"/>
                <a:gd name="connsiteY24" fmla="*/ 277477 h 1033829"/>
                <a:gd name="connsiteX25" fmla="*/ 131695 w 1231510"/>
                <a:gd name="connsiteY25" fmla="*/ 137784 h 1033829"/>
                <a:gd name="connsiteX26" fmla="*/ 165389 w 1231510"/>
                <a:gd name="connsiteY26" fmla="*/ 44819 h 1033829"/>
                <a:gd name="connsiteX27" fmla="*/ 494701 w 1231510"/>
                <a:gd name="connsiteY27" fmla="*/ 9650 h 1033829"/>
                <a:gd name="connsiteX28" fmla="*/ 788844 w 1231510"/>
                <a:gd name="connsiteY28" fmla="*/ 58 h 1033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31510" h="1033829">
                  <a:moveTo>
                    <a:pt x="788844" y="58"/>
                  </a:moveTo>
                  <a:cubicBezTo>
                    <a:pt x="857584" y="-475"/>
                    <a:pt x="875168" y="2722"/>
                    <a:pt x="907140" y="6452"/>
                  </a:cubicBezTo>
                  <a:cubicBezTo>
                    <a:pt x="939112" y="10182"/>
                    <a:pt x="960960" y="13912"/>
                    <a:pt x="980676" y="22438"/>
                  </a:cubicBezTo>
                  <a:cubicBezTo>
                    <a:pt x="1000392" y="30964"/>
                    <a:pt x="1015845" y="38958"/>
                    <a:pt x="1025437" y="57608"/>
                  </a:cubicBezTo>
                  <a:cubicBezTo>
                    <a:pt x="1035029" y="76258"/>
                    <a:pt x="1039291" y="98105"/>
                    <a:pt x="1038225" y="134340"/>
                  </a:cubicBezTo>
                  <a:cubicBezTo>
                    <a:pt x="1037159" y="170575"/>
                    <a:pt x="1017976" y="224395"/>
                    <a:pt x="1019042" y="275017"/>
                  </a:cubicBezTo>
                  <a:cubicBezTo>
                    <a:pt x="1020108" y="325639"/>
                    <a:pt x="1035028" y="405037"/>
                    <a:pt x="1044620" y="438075"/>
                  </a:cubicBezTo>
                  <a:cubicBezTo>
                    <a:pt x="1054212" y="471113"/>
                    <a:pt x="1060606" y="451397"/>
                    <a:pt x="1076592" y="473244"/>
                  </a:cubicBezTo>
                  <a:cubicBezTo>
                    <a:pt x="1092578" y="495091"/>
                    <a:pt x="1133076" y="531327"/>
                    <a:pt x="1140536" y="569160"/>
                  </a:cubicBezTo>
                  <a:cubicBezTo>
                    <a:pt x="1147996" y="606993"/>
                    <a:pt x="1122952" y="664010"/>
                    <a:pt x="1121353" y="700245"/>
                  </a:cubicBezTo>
                  <a:cubicBezTo>
                    <a:pt x="1119754" y="736480"/>
                    <a:pt x="1115491" y="747138"/>
                    <a:pt x="1130944" y="786570"/>
                  </a:cubicBezTo>
                  <a:cubicBezTo>
                    <a:pt x="1146397" y="826002"/>
                    <a:pt x="1198618" y="897406"/>
                    <a:pt x="1214071" y="936838"/>
                  </a:cubicBezTo>
                  <a:cubicBezTo>
                    <a:pt x="1229524" y="976270"/>
                    <a:pt x="1239116" y="1007710"/>
                    <a:pt x="1223663" y="1023163"/>
                  </a:cubicBezTo>
                  <a:cubicBezTo>
                    <a:pt x="1208210" y="1038616"/>
                    <a:pt x="1178370" y="1027959"/>
                    <a:pt x="1121353" y="1029557"/>
                  </a:cubicBezTo>
                  <a:cubicBezTo>
                    <a:pt x="1064336" y="1031155"/>
                    <a:pt x="1033962" y="1035951"/>
                    <a:pt x="881562" y="1032754"/>
                  </a:cubicBezTo>
                  <a:cubicBezTo>
                    <a:pt x="729162" y="1029557"/>
                    <a:pt x="339637" y="1013571"/>
                    <a:pt x="206953" y="1010374"/>
                  </a:cubicBezTo>
                  <a:lnTo>
                    <a:pt x="85459" y="1013571"/>
                  </a:lnTo>
                  <a:cubicBezTo>
                    <a:pt x="54020" y="1014637"/>
                    <a:pt x="27910" y="1022629"/>
                    <a:pt x="18318" y="1016768"/>
                  </a:cubicBezTo>
                  <a:cubicBezTo>
                    <a:pt x="8726" y="1010907"/>
                    <a:pt x="30737" y="997380"/>
                    <a:pt x="27909" y="978402"/>
                  </a:cubicBezTo>
                  <a:cubicBezTo>
                    <a:pt x="25081" y="959424"/>
                    <a:pt x="692" y="928722"/>
                    <a:pt x="1348" y="902899"/>
                  </a:cubicBezTo>
                  <a:cubicBezTo>
                    <a:pt x="2004" y="877076"/>
                    <a:pt x="-10948" y="848178"/>
                    <a:pt x="31845" y="823461"/>
                  </a:cubicBezTo>
                  <a:cubicBezTo>
                    <a:pt x="74638" y="798744"/>
                    <a:pt x="202280" y="787390"/>
                    <a:pt x="258108" y="754598"/>
                  </a:cubicBezTo>
                  <a:cubicBezTo>
                    <a:pt x="313936" y="721806"/>
                    <a:pt x="340703" y="674135"/>
                    <a:pt x="366813" y="626710"/>
                  </a:cubicBezTo>
                  <a:cubicBezTo>
                    <a:pt x="392923" y="579285"/>
                    <a:pt x="438340" y="528252"/>
                    <a:pt x="414771" y="470047"/>
                  </a:cubicBezTo>
                  <a:cubicBezTo>
                    <a:pt x="391202" y="411842"/>
                    <a:pt x="272577" y="332854"/>
                    <a:pt x="225398" y="277477"/>
                  </a:cubicBezTo>
                  <a:cubicBezTo>
                    <a:pt x="178219" y="222100"/>
                    <a:pt x="141697" y="176560"/>
                    <a:pt x="131695" y="137784"/>
                  </a:cubicBezTo>
                  <a:cubicBezTo>
                    <a:pt x="121694" y="99008"/>
                    <a:pt x="106241" y="63469"/>
                    <a:pt x="165389" y="44819"/>
                  </a:cubicBezTo>
                  <a:cubicBezTo>
                    <a:pt x="224537" y="26169"/>
                    <a:pt x="388127" y="17110"/>
                    <a:pt x="494701" y="9650"/>
                  </a:cubicBezTo>
                  <a:cubicBezTo>
                    <a:pt x="601275" y="2190"/>
                    <a:pt x="720104" y="591"/>
                    <a:pt x="788844" y="5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Freeform 308"/>
            <p:cNvSpPr/>
            <p:nvPr/>
          </p:nvSpPr>
          <p:spPr>
            <a:xfrm>
              <a:off x="6531634" y="4958679"/>
              <a:ext cx="666778" cy="876367"/>
            </a:xfrm>
            <a:custGeom>
              <a:avLst/>
              <a:gdLst>
                <a:gd name="connsiteX0" fmla="*/ 3449 w 666778"/>
                <a:gd name="connsiteY0" fmla="*/ 70521 h 876367"/>
                <a:gd name="connsiteX1" fmla="*/ 13040 w 666778"/>
                <a:gd name="connsiteY1" fmla="*/ 182423 h 876367"/>
                <a:gd name="connsiteX2" fmla="*/ 41815 w 666778"/>
                <a:gd name="connsiteY2" fmla="*/ 233578 h 876367"/>
                <a:gd name="connsiteX3" fmla="*/ 89773 w 666778"/>
                <a:gd name="connsiteY3" fmla="*/ 284734 h 876367"/>
                <a:gd name="connsiteX4" fmla="*/ 147323 w 666778"/>
                <a:gd name="connsiteY4" fmla="*/ 355072 h 876367"/>
                <a:gd name="connsiteX5" fmla="*/ 240042 w 666778"/>
                <a:gd name="connsiteY5" fmla="*/ 441397 h 876367"/>
                <a:gd name="connsiteX6" fmla="*/ 345549 w 666778"/>
                <a:gd name="connsiteY6" fmla="*/ 498946 h 876367"/>
                <a:gd name="connsiteX7" fmla="*/ 438268 w 666778"/>
                <a:gd name="connsiteY7" fmla="*/ 610848 h 876367"/>
                <a:gd name="connsiteX8" fmla="*/ 470240 w 666778"/>
                <a:gd name="connsiteY8" fmla="*/ 681187 h 876367"/>
                <a:gd name="connsiteX9" fmla="*/ 447860 w 666778"/>
                <a:gd name="connsiteY9" fmla="*/ 777103 h 876367"/>
                <a:gd name="connsiteX10" fmla="*/ 406296 w 666778"/>
                <a:gd name="connsiteY10" fmla="*/ 841047 h 876367"/>
                <a:gd name="connsiteX11" fmla="*/ 399902 w 666778"/>
                <a:gd name="connsiteY11" fmla="*/ 876216 h 876367"/>
                <a:gd name="connsiteX12" fmla="*/ 460649 w 666778"/>
                <a:gd name="connsiteY12" fmla="*/ 828258 h 876367"/>
                <a:gd name="connsiteX13" fmla="*/ 566156 w 666778"/>
                <a:gd name="connsiteY13" fmla="*/ 783497 h 876367"/>
                <a:gd name="connsiteX14" fmla="*/ 665269 w 666778"/>
                <a:gd name="connsiteY14" fmla="*/ 610848 h 876367"/>
                <a:gd name="connsiteX15" fmla="*/ 486226 w 666778"/>
                <a:gd name="connsiteY15" fmla="*/ 313508 h 876367"/>
                <a:gd name="connsiteX16" fmla="*/ 70590 w 666778"/>
                <a:gd name="connsiteY16" fmla="*/ 12971 h 876367"/>
                <a:gd name="connsiteX17" fmla="*/ 3449 w 666778"/>
                <a:gd name="connsiteY17" fmla="*/ 70521 h 876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66778" h="876367">
                  <a:moveTo>
                    <a:pt x="3449" y="70521"/>
                  </a:moveTo>
                  <a:cubicBezTo>
                    <a:pt x="-6143" y="98763"/>
                    <a:pt x="6646" y="155247"/>
                    <a:pt x="13040" y="182423"/>
                  </a:cubicBezTo>
                  <a:cubicBezTo>
                    <a:pt x="19434" y="209599"/>
                    <a:pt x="29026" y="216526"/>
                    <a:pt x="41815" y="233578"/>
                  </a:cubicBezTo>
                  <a:cubicBezTo>
                    <a:pt x="54604" y="250630"/>
                    <a:pt x="72188" y="264485"/>
                    <a:pt x="89773" y="284734"/>
                  </a:cubicBezTo>
                  <a:cubicBezTo>
                    <a:pt x="107358" y="304983"/>
                    <a:pt x="122278" y="328962"/>
                    <a:pt x="147323" y="355072"/>
                  </a:cubicBezTo>
                  <a:cubicBezTo>
                    <a:pt x="172368" y="381182"/>
                    <a:pt x="207004" y="417418"/>
                    <a:pt x="240042" y="441397"/>
                  </a:cubicBezTo>
                  <a:cubicBezTo>
                    <a:pt x="273080" y="465376"/>
                    <a:pt x="312511" y="470704"/>
                    <a:pt x="345549" y="498946"/>
                  </a:cubicBezTo>
                  <a:cubicBezTo>
                    <a:pt x="378587" y="527188"/>
                    <a:pt x="417486" y="580475"/>
                    <a:pt x="438268" y="610848"/>
                  </a:cubicBezTo>
                  <a:cubicBezTo>
                    <a:pt x="459050" y="641222"/>
                    <a:pt x="468641" y="653478"/>
                    <a:pt x="470240" y="681187"/>
                  </a:cubicBezTo>
                  <a:cubicBezTo>
                    <a:pt x="471839" y="708896"/>
                    <a:pt x="458517" y="750460"/>
                    <a:pt x="447860" y="777103"/>
                  </a:cubicBezTo>
                  <a:cubicBezTo>
                    <a:pt x="437203" y="803746"/>
                    <a:pt x="414289" y="824528"/>
                    <a:pt x="406296" y="841047"/>
                  </a:cubicBezTo>
                  <a:cubicBezTo>
                    <a:pt x="398303" y="857566"/>
                    <a:pt x="390843" y="878348"/>
                    <a:pt x="399902" y="876216"/>
                  </a:cubicBezTo>
                  <a:cubicBezTo>
                    <a:pt x="408961" y="874085"/>
                    <a:pt x="432940" y="843711"/>
                    <a:pt x="460649" y="828258"/>
                  </a:cubicBezTo>
                  <a:cubicBezTo>
                    <a:pt x="488358" y="812805"/>
                    <a:pt x="532053" y="819732"/>
                    <a:pt x="566156" y="783497"/>
                  </a:cubicBezTo>
                  <a:cubicBezTo>
                    <a:pt x="600259" y="747262"/>
                    <a:pt x="678591" y="689180"/>
                    <a:pt x="665269" y="610848"/>
                  </a:cubicBezTo>
                  <a:cubicBezTo>
                    <a:pt x="651947" y="532516"/>
                    <a:pt x="585339" y="413154"/>
                    <a:pt x="486226" y="313508"/>
                  </a:cubicBezTo>
                  <a:cubicBezTo>
                    <a:pt x="387113" y="213862"/>
                    <a:pt x="149454" y="55067"/>
                    <a:pt x="70590" y="12971"/>
                  </a:cubicBezTo>
                  <a:cubicBezTo>
                    <a:pt x="-8274" y="-29125"/>
                    <a:pt x="13041" y="42279"/>
                    <a:pt x="3449" y="7052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40000"/>
                    <a:lumOff val="60000"/>
                  </a:schemeClr>
                </a:gs>
                <a:gs pos="75000">
                  <a:schemeClr val="accent1">
                    <a:lumMod val="7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Freeform 309"/>
            <p:cNvSpPr/>
            <p:nvPr/>
          </p:nvSpPr>
          <p:spPr>
            <a:xfrm>
              <a:off x="6268649" y="3708736"/>
              <a:ext cx="662996" cy="883130"/>
            </a:xfrm>
            <a:custGeom>
              <a:avLst/>
              <a:gdLst>
                <a:gd name="connsiteX0" fmla="*/ 611731 w 663048"/>
                <a:gd name="connsiteY0" fmla="*/ 150288 h 883130"/>
                <a:gd name="connsiteX1" fmla="*/ 525407 w 663048"/>
                <a:gd name="connsiteY1" fmla="*/ 137499 h 883130"/>
                <a:gd name="connsiteX2" fmla="*/ 464660 w 663048"/>
                <a:gd name="connsiteY2" fmla="*/ 92738 h 883130"/>
                <a:gd name="connsiteX3" fmla="*/ 403913 w 663048"/>
                <a:gd name="connsiteY3" fmla="*/ 89541 h 883130"/>
                <a:gd name="connsiteX4" fmla="*/ 355955 w 663048"/>
                <a:gd name="connsiteY4" fmla="*/ 63963 h 883130"/>
                <a:gd name="connsiteX5" fmla="*/ 301603 w 663048"/>
                <a:gd name="connsiteY5" fmla="*/ 22400 h 883130"/>
                <a:gd name="connsiteX6" fmla="*/ 228067 w 663048"/>
                <a:gd name="connsiteY6" fmla="*/ 19 h 883130"/>
                <a:gd name="connsiteX7" fmla="*/ 132151 w 663048"/>
                <a:gd name="connsiteY7" fmla="*/ 19202 h 883130"/>
                <a:gd name="connsiteX8" fmla="*/ 84193 w 663048"/>
                <a:gd name="connsiteY8" fmla="*/ 54372 h 883130"/>
                <a:gd name="connsiteX9" fmla="*/ 55418 w 663048"/>
                <a:gd name="connsiteY9" fmla="*/ 92738 h 883130"/>
                <a:gd name="connsiteX10" fmla="*/ 42629 w 663048"/>
                <a:gd name="connsiteY10" fmla="*/ 121513 h 883130"/>
                <a:gd name="connsiteX11" fmla="*/ 26643 w 663048"/>
                <a:gd name="connsiteY11" fmla="*/ 179063 h 883130"/>
                <a:gd name="connsiteX12" fmla="*/ 4263 w 663048"/>
                <a:gd name="connsiteY12" fmla="*/ 233415 h 883130"/>
                <a:gd name="connsiteX13" fmla="*/ 1066 w 663048"/>
                <a:gd name="connsiteY13" fmla="*/ 278176 h 883130"/>
                <a:gd name="connsiteX14" fmla="*/ 17052 w 663048"/>
                <a:gd name="connsiteY14" fmla="*/ 297359 h 883130"/>
                <a:gd name="connsiteX15" fmla="*/ 52221 w 663048"/>
                <a:gd name="connsiteY15" fmla="*/ 316542 h 883130"/>
                <a:gd name="connsiteX16" fmla="*/ 87390 w 663048"/>
                <a:gd name="connsiteY16" fmla="*/ 354909 h 883130"/>
                <a:gd name="connsiteX17" fmla="*/ 106573 w 663048"/>
                <a:gd name="connsiteY17" fmla="*/ 364500 h 883130"/>
                <a:gd name="connsiteX18" fmla="*/ 122559 w 663048"/>
                <a:gd name="connsiteY18" fmla="*/ 390078 h 883130"/>
                <a:gd name="connsiteX19" fmla="*/ 135348 w 663048"/>
                <a:gd name="connsiteY19" fmla="*/ 438036 h 883130"/>
                <a:gd name="connsiteX20" fmla="*/ 157729 w 663048"/>
                <a:gd name="connsiteY20" fmla="*/ 438036 h 883130"/>
                <a:gd name="connsiteX21" fmla="*/ 183306 w 663048"/>
                <a:gd name="connsiteY21" fmla="*/ 463614 h 883130"/>
                <a:gd name="connsiteX22" fmla="*/ 208884 w 663048"/>
                <a:gd name="connsiteY22" fmla="*/ 473205 h 883130"/>
                <a:gd name="connsiteX23" fmla="*/ 285617 w 663048"/>
                <a:gd name="connsiteY23" fmla="*/ 482797 h 883130"/>
                <a:gd name="connsiteX24" fmla="*/ 355955 w 663048"/>
                <a:gd name="connsiteY24" fmla="*/ 473205 h 883130"/>
                <a:gd name="connsiteX25" fmla="*/ 394322 w 663048"/>
                <a:gd name="connsiteY25" fmla="*/ 447628 h 883130"/>
                <a:gd name="connsiteX26" fmla="*/ 423096 w 663048"/>
                <a:gd name="connsiteY26" fmla="*/ 434839 h 883130"/>
                <a:gd name="connsiteX27" fmla="*/ 483843 w 663048"/>
                <a:gd name="connsiteY27" fmla="*/ 457219 h 883130"/>
                <a:gd name="connsiteX28" fmla="*/ 480646 w 663048"/>
                <a:gd name="connsiteY28" fmla="*/ 489191 h 883130"/>
                <a:gd name="connsiteX29" fmla="*/ 416702 w 663048"/>
                <a:gd name="connsiteY29" fmla="*/ 501980 h 883130"/>
                <a:gd name="connsiteX30" fmla="*/ 410308 w 663048"/>
                <a:gd name="connsiteY30" fmla="*/ 549938 h 883130"/>
                <a:gd name="connsiteX31" fmla="*/ 391124 w 663048"/>
                <a:gd name="connsiteY31" fmla="*/ 597896 h 883130"/>
                <a:gd name="connsiteX32" fmla="*/ 400716 w 663048"/>
                <a:gd name="connsiteY32" fmla="*/ 668235 h 883130"/>
                <a:gd name="connsiteX33" fmla="*/ 403913 w 663048"/>
                <a:gd name="connsiteY33" fmla="*/ 722587 h 883130"/>
                <a:gd name="connsiteX34" fmla="*/ 407110 w 663048"/>
                <a:gd name="connsiteY34" fmla="*/ 776940 h 883130"/>
                <a:gd name="connsiteX35" fmla="*/ 410308 w 663048"/>
                <a:gd name="connsiteY35" fmla="*/ 882447 h 883130"/>
                <a:gd name="connsiteX36" fmla="*/ 602140 w 663048"/>
                <a:gd name="connsiteY36" fmla="*/ 818503 h 883130"/>
                <a:gd name="connsiteX37" fmla="*/ 614929 w 663048"/>
                <a:gd name="connsiteY37" fmla="*/ 741770 h 883130"/>
                <a:gd name="connsiteX38" fmla="*/ 662887 w 663048"/>
                <a:gd name="connsiteY38" fmla="*/ 776940 h 883130"/>
                <a:gd name="connsiteX39" fmla="*/ 611731 w 663048"/>
                <a:gd name="connsiteY39" fmla="*/ 150288 h 883130"/>
                <a:gd name="connsiteX0" fmla="*/ 611731 w 662996"/>
                <a:gd name="connsiteY0" fmla="*/ 150288 h 883130"/>
                <a:gd name="connsiteX1" fmla="*/ 525407 w 662996"/>
                <a:gd name="connsiteY1" fmla="*/ 137499 h 883130"/>
                <a:gd name="connsiteX2" fmla="*/ 464660 w 662996"/>
                <a:gd name="connsiteY2" fmla="*/ 92738 h 883130"/>
                <a:gd name="connsiteX3" fmla="*/ 403913 w 662996"/>
                <a:gd name="connsiteY3" fmla="*/ 89541 h 883130"/>
                <a:gd name="connsiteX4" fmla="*/ 355955 w 662996"/>
                <a:gd name="connsiteY4" fmla="*/ 63963 h 883130"/>
                <a:gd name="connsiteX5" fmla="*/ 301603 w 662996"/>
                <a:gd name="connsiteY5" fmla="*/ 22400 h 883130"/>
                <a:gd name="connsiteX6" fmla="*/ 228067 w 662996"/>
                <a:gd name="connsiteY6" fmla="*/ 19 h 883130"/>
                <a:gd name="connsiteX7" fmla="*/ 132151 w 662996"/>
                <a:gd name="connsiteY7" fmla="*/ 19202 h 883130"/>
                <a:gd name="connsiteX8" fmla="*/ 84193 w 662996"/>
                <a:gd name="connsiteY8" fmla="*/ 54372 h 883130"/>
                <a:gd name="connsiteX9" fmla="*/ 55418 w 662996"/>
                <a:gd name="connsiteY9" fmla="*/ 92738 h 883130"/>
                <a:gd name="connsiteX10" fmla="*/ 42629 w 662996"/>
                <a:gd name="connsiteY10" fmla="*/ 121513 h 883130"/>
                <a:gd name="connsiteX11" fmla="*/ 26643 w 662996"/>
                <a:gd name="connsiteY11" fmla="*/ 179063 h 883130"/>
                <a:gd name="connsiteX12" fmla="*/ 4263 w 662996"/>
                <a:gd name="connsiteY12" fmla="*/ 233415 h 883130"/>
                <a:gd name="connsiteX13" fmla="*/ 1066 w 662996"/>
                <a:gd name="connsiteY13" fmla="*/ 278176 h 883130"/>
                <a:gd name="connsiteX14" fmla="*/ 17052 w 662996"/>
                <a:gd name="connsiteY14" fmla="*/ 297359 h 883130"/>
                <a:gd name="connsiteX15" fmla="*/ 52221 w 662996"/>
                <a:gd name="connsiteY15" fmla="*/ 316542 h 883130"/>
                <a:gd name="connsiteX16" fmla="*/ 87390 w 662996"/>
                <a:gd name="connsiteY16" fmla="*/ 354909 h 883130"/>
                <a:gd name="connsiteX17" fmla="*/ 106573 w 662996"/>
                <a:gd name="connsiteY17" fmla="*/ 364500 h 883130"/>
                <a:gd name="connsiteX18" fmla="*/ 122559 w 662996"/>
                <a:gd name="connsiteY18" fmla="*/ 390078 h 883130"/>
                <a:gd name="connsiteX19" fmla="*/ 135348 w 662996"/>
                <a:gd name="connsiteY19" fmla="*/ 438036 h 883130"/>
                <a:gd name="connsiteX20" fmla="*/ 157729 w 662996"/>
                <a:gd name="connsiteY20" fmla="*/ 438036 h 883130"/>
                <a:gd name="connsiteX21" fmla="*/ 183306 w 662996"/>
                <a:gd name="connsiteY21" fmla="*/ 463614 h 883130"/>
                <a:gd name="connsiteX22" fmla="*/ 208884 w 662996"/>
                <a:gd name="connsiteY22" fmla="*/ 473205 h 883130"/>
                <a:gd name="connsiteX23" fmla="*/ 285617 w 662996"/>
                <a:gd name="connsiteY23" fmla="*/ 482797 h 883130"/>
                <a:gd name="connsiteX24" fmla="*/ 355955 w 662996"/>
                <a:gd name="connsiteY24" fmla="*/ 473205 h 883130"/>
                <a:gd name="connsiteX25" fmla="*/ 394322 w 662996"/>
                <a:gd name="connsiteY25" fmla="*/ 447628 h 883130"/>
                <a:gd name="connsiteX26" fmla="*/ 423096 w 662996"/>
                <a:gd name="connsiteY26" fmla="*/ 434839 h 883130"/>
                <a:gd name="connsiteX27" fmla="*/ 483843 w 662996"/>
                <a:gd name="connsiteY27" fmla="*/ 457219 h 883130"/>
                <a:gd name="connsiteX28" fmla="*/ 480646 w 662996"/>
                <a:gd name="connsiteY28" fmla="*/ 489191 h 883130"/>
                <a:gd name="connsiteX29" fmla="*/ 416702 w 662996"/>
                <a:gd name="connsiteY29" fmla="*/ 501980 h 883130"/>
                <a:gd name="connsiteX30" fmla="*/ 410308 w 662996"/>
                <a:gd name="connsiteY30" fmla="*/ 549938 h 883130"/>
                <a:gd name="connsiteX31" fmla="*/ 391124 w 662996"/>
                <a:gd name="connsiteY31" fmla="*/ 597896 h 883130"/>
                <a:gd name="connsiteX32" fmla="*/ 400716 w 662996"/>
                <a:gd name="connsiteY32" fmla="*/ 668235 h 883130"/>
                <a:gd name="connsiteX33" fmla="*/ 403913 w 662996"/>
                <a:gd name="connsiteY33" fmla="*/ 722587 h 883130"/>
                <a:gd name="connsiteX34" fmla="*/ 407110 w 662996"/>
                <a:gd name="connsiteY34" fmla="*/ 776940 h 883130"/>
                <a:gd name="connsiteX35" fmla="*/ 410308 w 662996"/>
                <a:gd name="connsiteY35" fmla="*/ 882447 h 883130"/>
                <a:gd name="connsiteX36" fmla="*/ 602140 w 662996"/>
                <a:gd name="connsiteY36" fmla="*/ 818503 h 883130"/>
                <a:gd name="connsiteX37" fmla="*/ 614929 w 662996"/>
                <a:gd name="connsiteY37" fmla="*/ 741770 h 883130"/>
                <a:gd name="connsiteX38" fmla="*/ 662887 w 662996"/>
                <a:gd name="connsiteY38" fmla="*/ 776940 h 883130"/>
                <a:gd name="connsiteX39" fmla="*/ 611731 w 662996"/>
                <a:gd name="connsiteY39" fmla="*/ 150288 h 883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62996" h="883130">
                  <a:moveTo>
                    <a:pt x="611731" y="150288"/>
                  </a:moveTo>
                  <a:cubicBezTo>
                    <a:pt x="604804" y="123645"/>
                    <a:pt x="549919" y="147091"/>
                    <a:pt x="525407" y="137499"/>
                  </a:cubicBezTo>
                  <a:cubicBezTo>
                    <a:pt x="500895" y="127907"/>
                    <a:pt x="484909" y="100731"/>
                    <a:pt x="464660" y="92738"/>
                  </a:cubicBezTo>
                  <a:cubicBezTo>
                    <a:pt x="444411" y="84745"/>
                    <a:pt x="422030" y="94337"/>
                    <a:pt x="403913" y="89541"/>
                  </a:cubicBezTo>
                  <a:cubicBezTo>
                    <a:pt x="385796" y="84745"/>
                    <a:pt x="373007" y="75153"/>
                    <a:pt x="355955" y="63963"/>
                  </a:cubicBezTo>
                  <a:cubicBezTo>
                    <a:pt x="338903" y="52773"/>
                    <a:pt x="322918" y="33057"/>
                    <a:pt x="301603" y="22400"/>
                  </a:cubicBezTo>
                  <a:cubicBezTo>
                    <a:pt x="280288" y="11743"/>
                    <a:pt x="256309" y="552"/>
                    <a:pt x="228067" y="19"/>
                  </a:cubicBezTo>
                  <a:cubicBezTo>
                    <a:pt x="199825" y="-514"/>
                    <a:pt x="156130" y="10143"/>
                    <a:pt x="132151" y="19202"/>
                  </a:cubicBezTo>
                  <a:cubicBezTo>
                    <a:pt x="108172" y="28261"/>
                    <a:pt x="96982" y="42116"/>
                    <a:pt x="84193" y="54372"/>
                  </a:cubicBezTo>
                  <a:cubicBezTo>
                    <a:pt x="71404" y="66628"/>
                    <a:pt x="62345" y="81548"/>
                    <a:pt x="55418" y="92738"/>
                  </a:cubicBezTo>
                  <a:cubicBezTo>
                    <a:pt x="48491" y="103928"/>
                    <a:pt x="47425" y="107126"/>
                    <a:pt x="42629" y="121513"/>
                  </a:cubicBezTo>
                  <a:cubicBezTo>
                    <a:pt x="37833" y="135900"/>
                    <a:pt x="33037" y="160413"/>
                    <a:pt x="26643" y="179063"/>
                  </a:cubicBezTo>
                  <a:cubicBezTo>
                    <a:pt x="20249" y="197713"/>
                    <a:pt x="8526" y="216896"/>
                    <a:pt x="4263" y="233415"/>
                  </a:cubicBezTo>
                  <a:cubicBezTo>
                    <a:pt x="0" y="249934"/>
                    <a:pt x="-1066" y="267519"/>
                    <a:pt x="1066" y="278176"/>
                  </a:cubicBezTo>
                  <a:cubicBezTo>
                    <a:pt x="3197" y="288833"/>
                    <a:pt x="8526" y="290965"/>
                    <a:pt x="17052" y="297359"/>
                  </a:cubicBezTo>
                  <a:cubicBezTo>
                    <a:pt x="25578" y="303753"/>
                    <a:pt x="40498" y="306950"/>
                    <a:pt x="52221" y="316542"/>
                  </a:cubicBezTo>
                  <a:cubicBezTo>
                    <a:pt x="63944" y="326134"/>
                    <a:pt x="78331" y="346916"/>
                    <a:pt x="87390" y="354909"/>
                  </a:cubicBezTo>
                  <a:cubicBezTo>
                    <a:pt x="96449" y="362902"/>
                    <a:pt x="100712" y="358639"/>
                    <a:pt x="106573" y="364500"/>
                  </a:cubicBezTo>
                  <a:cubicBezTo>
                    <a:pt x="112434" y="370361"/>
                    <a:pt x="117763" y="377822"/>
                    <a:pt x="122559" y="390078"/>
                  </a:cubicBezTo>
                  <a:cubicBezTo>
                    <a:pt x="127355" y="402334"/>
                    <a:pt x="129486" y="430043"/>
                    <a:pt x="135348" y="438036"/>
                  </a:cubicBezTo>
                  <a:cubicBezTo>
                    <a:pt x="141210" y="446029"/>
                    <a:pt x="149736" y="433773"/>
                    <a:pt x="157729" y="438036"/>
                  </a:cubicBezTo>
                  <a:cubicBezTo>
                    <a:pt x="165722" y="442299"/>
                    <a:pt x="174780" y="457753"/>
                    <a:pt x="183306" y="463614"/>
                  </a:cubicBezTo>
                  <a:cubicBezTo>
                    <a:pt x="191832" y="469475"/>
                    <a:pt x="191832" y="470008"/>
                    <a:pt x="208884" y="473205"/>
                  </a:cubicBezTo>
                  <a:cubicBezTo>
                    <a:pt x="225936" y="476402"/>
                    <a:pt x="261105" y="482797"/>
                    <a:pt x="285617" y="482797"/>
                  </a:cubicBezTo>
                  <a:cubicBezTo>
                    <a:pt x="310129" y="482797"/>
                    <a:pt x="337838" y="479066"/>
                    <a:pt x="355955" y="473205"/>
                  </a:cubicBezTo>
                  <a:cubicBezTo>
                    <a:pt x="374072" y="467344"/>
                    <a:pt x="383132" y="454022"/>
                    <a:pt x="394322" y="447628"/>
                  </a:cubicBezTo>
                  <a:cubicBezTo>
                    <a:pt x="405512" y="441234"/>
                    <a:pt x="408176" y="433240"/>
                    <a:pt x="423096" y="434839"/>
                  </a:cubicBezTo>
                  <a:cubicBezTo>
                    <a:pt x="438016" y="436438"/>
                    <a:pt x="474251" y="448160"/>
                    <a:pt x="483843" y="457219"/>
                  </a:cubicBezTo>
                  <a:cubicBezTo>
                    <a:pt x="493435" y="466278"/>
                    <a:pt x="491836" y="481731"/>
                    <a:pt x="480646" y="489191"/>
                  </a:cubicBezTo>
                  <a:cubicBezTo>
                    <a:pt x="469456" y="496651"/>
                    <a:pt x="428425" y="491855"/>
                    <a:pt x="416702" y="501980"/>
                  </a:cubicBezTo>
                  <a:cubicBezTo>
                    <a:pt x="404979" y="512105"/>
                    <a:pt x="414571" y="533952"/>
                    <a:pt x="410308" y="549938"/>
                  </a:cubicBezTo>
                  <a:cubicBezTo>
                    <a:pt x="406045" y="565924"/>
                    <a:pt x="392723" y="578180"/>
                    <a:pt x="391124" y="597896"/>
                  </a:cubicBezTo>
                  <a:cubicBezTo>
                    <a:pt x="389525" y="617612"/>
                    <a:pt x="398585" y="647453"/>
                    <a:pt x="400716" y="668235"/>
                  </a:cubicBezTo>
                  <a:cubicBezTo>
                    <a:pt x="402847" y="689017"/>
                    <a:pt x="403913" y="722587"/>
                    <a:pt x="403913" y="722587"/>
                  </a:cubicBezTo>
                  <a:cubicBezTo>
                    <a:pt x="404979" y="740704"/>
                    <a:pt x="406044" y="750297"/>
                    <a:pt x="407110" y="776940"/>
                  </a:cubicBezTo>
                  <a:cubicBezTo>
                    <a:pt x="408176" y="803583"/>
                    <a:pt x="377803" y="875520"/>
                    <a:pt x="410308" y="882447"/>
                  </a:cubicBezTo>
                  <a:cubicBezTo>
                    <a:pt x="442813" y="889374"/>
                    <a:pt x="568037" y="841949"/>
                    <a:pt x="602140" y="818503"/>
                  </a:cubicBezTo>
                  <a:cubicBezTo>
                    <a:pt x="636243" y="795057"/>
                    <a:pt x="604804" y="748697"/>
                    <a:pt x="614929" y="741770"/>
                  </a:cubicBezTo>
                  <a:cubicBezTo>
                    <a:pt x="625054" y="734843"/>
                    <a:pt x="660223" y="870724"/>
                    <a:pt x="662887" y="776940"/>
                  </a:cubicBezTo>
                  <a:cubicBezTo>
                    <a:pt x="665551" y="683156"/>
                    <a:pt x="618658" y="176931"/>
                    <a:pt x="611731" y="15028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40000"/>
                    <a:lumOff val="60000"/>
                  </a:schemeClr>
                </a:gs>
                <a:gs pos="47000">
                  <a:schemeClr val="accent1">
                    <a:lumMod val="75000"/>
                  </a:schemeClr>
                </a:gs>
              </a:gsLst>
              <a:lin ang="81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Freeform 310"/>
            <p:cNvSpPr/>
            <p:nvPr/>
          </p:nvSpPr>
          <p:spPr>
            <a:xfrm>
              <a:off x="6380644" y="4146637"/>
              <a:ext cx="422556" cy="512007"/>
            </a:xfrm>
            <a:custGeom>
              <a:avLst/>
              <a:gdLst>
                <a:gd name="connsiteX0" fmla="*/ 160833 w 422556"/>
                <a:gd name="connsiteY0" fmla="*/ 135 h 512007"/>
                <a:gd name="connsiteX1" fmla="*/ 87297 w 422556"/>
                <a:gd name="connsiteY1" fmla="*/ 12924 h 512007"/>
                <a:gd name="connsiteX2" fmla="*/ 55325 w 422556"/>
                <a:gd name="connsiteY2" fmla="*/ 51290 h 512007"/>
                <a:gd name="connsiteX3" fmla="*/ 4170 w 422556"/>
                <a:gd name="connsiteY3" fmla="*/ 140812 h 512007"/>
                <a:gd name="connsiteX4" fmla="*/ 4170 w 422556"/>
                <a:gd name="connsiteY4" fmla="*/ 175981 h 512007"/>
                <a:gd name="connsiteX5" fmla="*/ 13762 w 422556"/>
                <a:gd name="connsiteY5" fmla="*/ 223939 h 512007"/>
                <a:gd name="connsiteX6" fmla="*/ 74508 w 422556"/>
                <a:gd name="connsiteY6" fmla="*/ 329447 h 512007"/>
                <a:gd name="connsiteX7" fmla="*/ 141650 w 422556"/>
                <a:gd name="connsiteY7" fmla="*/ 454138 h 512007"/>
                <a:gd name="connsiteX8" fmla="*/ 202397 w 422556"/>
                <a:gd name="connsiteY8" fmla="*/ 511687 h 512007"/>
                <a:gd name="connsiteX9" fmla="*/ 410215 w 422556"/>
                <a:gd name="connsiteY9" fmla="*/ 473321 h 512007"/>
                <a:gd name="connsiteX10" fmla="*/ 387834 w 422556"/>
                <a:gd name="connsiteY10" fmla="*/ 390194 h 512007"/>
                <a:gd name="connsiteX11" fmla="*/ 298313 w 422556"/>
                <a:gd name="connsiteY11" fmla="*/ 355025 h 512007"/>
                <a:gd name="connsiteX12" fmla="*/ 224777 w 422556"/>
                <a:gd name="connsiteY12" fmla="*/ 284686 h 512007"/>
                <a:gd name="connsiteX13" fmla="*/ 148044 w 422556"/>
                <a:gd name="connsiteY13" fmla="*/ 188770 h 512007"/>
                <a:gd name="connsiteX14" fmla="*/ 167227 w 422556"/>
                <a:gd name="connsiteY14" fmla="*/ 179178 h 512007"/>
                <a:gd name="connsiteX15" fmla="*/ 227974 w 422556"/>
                <a:gd name="connsiteY15" fmla="*/ 182376 h 512007"/>
                <a:gd name="connsiteX16" fmla="*/ 272735 w 422556"/>
                <a:gd name="connsiteY16" fmla="*/ 169587 h 512007"/>
                <a:gd name="connsiteX17" fmla="*/ 311101 w 422556"/>
                <a:gd name="connsiteY17" fmla="*/ 169587 h 512007"/>
                <a:gd name="connsiteX18" fmla="*/ 311101 w 422556"/>
                <a:gd name="connsiteY18" fmla="*/ 131220 h 512007"/>
                <a:gd name="connsiteX19" fmla="*/ 288721 w 422556"/>
                <a:gd name="connsiteY19" fmla="*/ 76868 h 512007"/>
                <a:gd name="connsiteX20" fmla="*/ 269538 w 422556"/>
                <a:gd name="connsiteY20" fmla="*/ 48093 h 512007"/>
                <a:gd name="connsiteX21" fmla="*/ 218383 w 422556"/>
                <a:gd name="connsiteY21" fmla="*/ 19318 h 512007"/>
                <a:gd name="connsiteX22" fmla="*/ 160833 w 422556"/>
                <a:gd name="connsiteY22" fmla="*/ 135 h 51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22556" h="512007">
                  <a:moveTo>
                    <a:pt x="160833" y="135"/>
                  </a:moveTo>
                  <a:cubicBezTo>
                    <a:pt x="138985" y="-931"/>
                    <a:pt x="104882" y="4398"/>
                    <a:pt x="87297" y="12924"/>
                  </a:cubicBezTo>
                  <a:cubicBezTo>
                    <a:pt x="69712" y="21450"/>
                    <a:pt x="69179" y="29975"/>
                    <a:pt x="55325" y="51290"/>
                  </a:cubicBezTo>
                  <a:cubicBezTo>
                    <a:pt x="41470" y="72605"/>
                    <a:pt x="12696" y="120030"/>
                    <a:pt x="4170" y="140812"/>
                  </a:cubicBezTo>
                  <a:cubicBezTo>
                    <a:pt x="-4356" y="161594"/>
                    <a:pt x="2571" y="162127"/>
                    <a:pt x="4170" y="175981"/>
                  </a:cubicBezTo>
                  <a:cubicBezTo>
                    <a:pt x="5769" y="189836"/>
                    <a:pt x="2039" y="198361"/>
                    <a:pt x="13762" y="223939"/>
                  </a:cubicBezTo>
                  <a:cubicBezTo>
                    <a:pt x="25485" y="249517"/>
                    <a:pt x="53193" y="291081"/>
                    <a:pt x="74508" y="329447"/>
                  </a:cubicBezTo>
                  <a:cubicBezTo>
                    <a:pt x="95823" y="367813"/>
                    <a:pt x="120335" y="423765"/>
                    <a:pt x="141650" y="454138"/>
                  </a:cubicBezTo>
                  <a:cubicBezTo>
                    <a:pt x="162965" y="484511"/>
                    <a:pt x="157636" y="508490"/>
                    <a:pt x="202397" y="511687"/>
                  </a:cubicBezTo>
                  <a:cubicBezTo>
                    <a:pt x="247158" y="514884"/>
                    <a:pt x="379309" y="493570"/>
                    <a:pt x="410215" y="473321"/>
                  </a:cubicBezTo>
                  <a:cubicBezTo>
                    <a:pt x="441121" y="453072"/>
                    <a:pt x="406484" y="409910"/>
                    <a:pt x="387834" y="390194"/>
                  </a:cubicBezTo>
                  <a:cubicBezTo>
                    <a:pt x="369184" y="370478"/>
                    <a:pt x="325489" y="372610"/>
                    <a:pt x="298313" y="355025"/>
                  </a:cubicBezTo>
                  <a:cubicBezTo>
                    <a:pt x="271137" y="337440"/>
                    <a:pt x="249822" y="312395"/>
                    <a:pt x="224777" y="284686"/>
                  </a:cubicBezTo>
                  <a:cubicBezTo>
                    <a:pt x="199732" y="256977"/>
                    <a:pt x="157636" y="206355"/>
                    <a:pt x="148044" y="188770"/>
                  </a:cubicBezTo>
                  <a:cubicBezTo>
                    <a:pt x="138452" y="171185"/>
                    <a:pt x="153905" y="180244"/>
                    <a:pt x="167227" y="179178"/>
                  </a:cubicBezTo>
                  <a:cubicBezTo>
                    <a:pt x="180549" y="178112"/>
                    <a:pt x="210389" y="183975"/>
                    <a:pt x="227974" y="182376"/>
                  </a:cubicBezTo>
                  <a:cubicBezTo>
                    <a:pt x="245559" y="180778"/>
                    <a:pt x="258881" y="171718"/>
                    <a:pt x="272735" y="169587"/>
                  </a:cubicBezTo>
                  <a:cubicBezTo>
                    <a:pt x="286589" y="167456"/>
                    <a:pt x="304707" y="175982"/>
                    <a:pt x="311101" y="169587"/>
                  </a:cubicBezTo>
                  <a:cubicBezTo>
                    <a:pt x="317495" y="163193"/>
                    <a:pt x="314831" y="146673"/>
                    <a:pt x="311101" y="131220"/>
                  </a:cubicBezTo>
                  <a:cubicBezTo>
                    <a:pt x="307371" y="115767"/>
                    <a:pt x="295648" y="90723"/>
                    <a:pt x="288721" y="76868"/>
                  </a:cubicBezTo>
                  <a:cubicBezTo>
                    <a:pt x="281794" y="63014"/>
                    <a:pt x="281261" y="57685"/>
                    <a:pt x="269538" y="48093"/>
                  </a:cubicBezTo>
                  <a:cubicBezTo>
                    <a:pt x="257815" y="38501"/>
                    <a:pt x="240763" y="27844"/>
                    <a:pt x="218383" y="19318"/>
                  </a:cubicBezTo>
                  <a:cubicBezTo>
                    <a:pt x="196003" y="10792"/>
                    <a:pt x="182681" y="1201"/>
                    <a:pt x="160833" y="13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40000"/>
                    <a:lumOff val="60000"/>
                  </a:schemeClr>
                </a:gs>
                <a:gs pos="54000">
                  <a:schemeClr val="accent1">
                    <a:lumMod val="7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Freeform 311"/>
            <p:cNvSpPr/>
            <p:nvPr/>
          </p:nvSpPr>
          <p:spPr>
            <a:xfrm>
              <a:off x="6883575" y="3812474"/>
              <a:ext cx="784897" cy="949441"/>
            </a:xfrm>
            <a:custGeom>
              <a:avLst/>
              <a:gdLst>
                <a:gd name="connsiteX0" fmla="*/ 195032 w 784897"/>
                <a:gd name="connsiteY0" fmla="*/ 16390 h 967239"/>
                <a:gd name="connsiteX1" fmla="*/ 262173 w 784897"/>
                <a:gd name="connsiteY1" fmla="*/ 35573 h 967239"/>
                <a:gd name="connsiteX2" fmla="*/ 310131 w 784897"/>
                <a:gd name="connsiteY2" fmla="*/ 61151 h 967239"/>
                <a:gd name="connsiteX3" fmla="*/ 322920 w 784897"/>
                <a:gd name="connsiteY3" fmla="*/ 77137 h 967239"/>
                <a:gd name="connsiteX4" fmla="*/ 370878 w 784897"/>
                <a:gd name="connsiteY4" fmla="*/ 105911 h 967239"/>
                <a:gd name="connsiteX5" fmla="*/ 409245 w 784897"/>
                <a:gd name="connsiteY5" fmla="*/ 144278 h 967239"/>
                <a:gd name="connsiteX6" fmla="*/ 469991 w 784897"/>
                <a:gd name="connsiteY6" fmla="*/ 221011 h 967239"/>
                <a:gd name="connsiteX7" fmla="*/ 514752 w 784897"/>
                <a:gd name="connsiteY7" fmla="*/ 259377 h 967239"/>
                <a:gd name="connsiteX8" fmla="*/ 569105 w 784897"/>
                <a:gd name="connsiteY8" fmla="*/ 291349 h 967239"/>
                <a:gd name="connsiteX9" fmla="*/ 629852 w 784897"/>
                <a:gd name="connsiteY9" fmla="*/ 380871 h 967239"/>
                <a:gd name="connsiteX10" fmla="*/ 642640 w 784897"/>
                <a:gd name="connsiteY10" fmla="*/ 441618 h 967239"/>
                <a:gd name="connsiteX11" fmla="*/ 658626 w 784897"/>
                <a:gd name="connsiteY11" fmla="*/ 492773 h 967239"/>
                <a:gd name="connsiteX12" fmla="*/ 732162 w 784897"/>
                <a:gd name="connsiteY12" fmla="*/ 614267 h 967239"/>
                <a:gd name="connsiteX13" fmla="*/ 764134 w 784897"/>
                <a:gd name="connsiteY13" fmla="*/ 732563 h 967239"/>
                <a:gd name="connsiteX14" fmla="*/ 783317 w 784897"/>
                <a:gd name="connsiteY14" fmla="*/ 812493 h 967239"/>
                <a:gd name="connsiteX15" fmla="*/ 722570 w 784897"/>
                <a:gd name="connsiteY15" fmla="*/ 937184 h 967239"/>
                <a:gd name="connsiteX16" fmla="*/ 441217 w 784897"/>
                <a:gd name="connsiteY16" fmla="*/ 962762 h 967239"/>
                <a:gd name="connsiteX17" fmla="*/ 230201 w 784897"/>
                <a:gd name="connsiteY17" fmla="*/ 866846 h 967239"/>
                <a:gd name="connsiteX18" fmla="*/ 137482 w 784897"/>
                <a:gd name="connsiteY18" fmla="*/ 774127 h 967239"/>
                <a:gd name="connsiteX19" fmla="*/ 95919 w 784897"/>
                <a:gd name="connsiteY19" fmla="*/ 729366 h 967239"/>
                <a:gd name="connsiteX20" fmla="*/ 3 w 784897"/>
                <a:gd name="connsiteY20" fmla="*/ 671816 h 967239"/>
                <a:gd name="connsiteX21" fmla="*/ 92722 w 784897"/>
                <a:gd name="connsiteY21" fmla="*/ 294546 h 967239"/>
                <a:gd name="connsiteX22" fmla="*/ 195032 w 784897"/>
                <a:gd name="connsiteY22" fmla="*/ 16390 h 967239"/>
                <a:gd name="connsiteX0" fmla="*/ 134285 w 784897"/>
                <a:gd name="connsiteY0" fmla="*/ 20972 h 949441"/>
                <a:gd name="connsiteX1" fmla="*/ 262173 w 784897"/>
                <a:gd name="connsiteY1" fmla="*/ 17775 h 949441"/>
                <a:gd name="connsiteX2" fmla="*/ 310131 w 784897"/>
                <a:gd name="connsiteY2" fmla="*/ 43353 h 949441"/>
                <a:gd name="connsiteX3" fmla="*/ 322920 w 784897"/>
                <a:gd name="connsiteY3" fmla="*/ 59339 h 949441"/>
                <a:gd name="connsiteX4" fmla="*/ 370878 w 784897"/>
                <a:gd name="connsiteY4" fmla="*/ 88113 h 949441"/>
                <a:gd name="connsiteX5" fmla="*/ 409245 w 784897"/>
                <a:gd name="connsiteY5" fmla="*/ 126480 h 949441"/>
                <a:gd name="connsiteX6" fmla="*/ 469991 w 784897"/>
                <a:gd name="connsiteY6" fmla="*/ 203213 h 949441"/>
                <a:gd name="connsiteX7" fmla="*/ 514752 w 784897"/>
                <a:gd name="connsiteY7" fmla="*/ 241579 h 949441"/>
                <a:gd name="connsiteX8" fmla="*/ 569105 w 784897"/>
                <a:gd name="connsiteY8" fmla="*/ 273551 h 949441"/>
                <a:gd name="connsiteX9" fmla="*/ 629852 w 784897"/>
                <a:gd name="connsiteY9" fmla="*/ 363073 h 949441"/>
                <a:gd name="connsiteX10" fmla="*/ 642640 w 784897"/>
                <a:gd name="connsiteY10" fmla="*/ 423820 h 949441"/>
                <a:gd name="connsiteX11" fmla="*/ 658626 w 784897"/>
                <a:gd name="connsiteY11" fmla="*/ 474975 h 949441"/>
                <a:gd name="connsiteX12" fmla="*/ 732162 w 784897"/>
                <a:gd name="connsiteY12" fmla="*/ 596469 h 949441"/>
                <a:gd name="connsiteX13" fmla="*/ 764134 w 784897"/>
                <a:gd name="connsiteY13" fmla="*/ 714765 h 949441"/>
                <a:gd name="connsiteX14" fmla="*/ 783317 w 784897"/>
                <a:gd name="connsiteY14" fmla="*/ 794695 h 949441"/>
                <a:gd name="connsiteX15" fmla="*/ 722570 w 784897"/>
                <a:gd name="connsiteY15" fmla="*/ 919386 h 949441"/>
                <a:gd name="connsiteX16" fmla="*/ 441217 w 784897"/>
                <a:gd name="connsiteY16" fmla="*/ 944964 h 949441"/>
                <a:gd name="connsiteX17" fmla="*/ 230201 w 784897"/>
                <a:gd name="connsiteY17" fmla="*/ 849048 h 949441"/>
                <a:gd name="connsiteX18" fmla="*/ 137482 w 784897"/>
                <a:gd name="connsiteY18" fmla="*/ 756329 h 949441"/>
                <a:gd name="connsiteX19" fmla="*/ 95919 w 784897"/>
                <a:gd name="connsiteY19" fmla="*/ 711568 h 949441"/>
                <a:gd name="connsiteX20" fmla="*/ 3 w 784897"/>
                <a:gd name="connsiteY20" fmla="*/ 654018 h 949441"/>
                <a:gd name="connsiteX21" fmla="*/ 92722 w 784897"/>
                <a:gd name="connsiteY21" fmla="*/ 276748 h 949441"/>
                <a:gd name="connsiteX22" fmla="*/ 134285 w 784897"/>
                <a:gd name="connsiteY22" fmla="*/ 20972 h 949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84897" h="949441">
                  <a:moveTo>
                    <a:pt x="134285" y="20972"/>
                  </a:moveTo>
                  <a:cubicBezTo>
                    <a:pt x="162527" y="-22190"/>
                    <a:pt x="232865" y="14045"/>
                    <a:pt x="262173" y="17775"/>
                  </a:cubicBezTo>
                  <a:cubicBezTo>
                    <a:pt x="291481" y="21505"/>
                    <a:pt x="300007" y="36426"/>
                    <a:pt x="310131" y="43353"/>
                  </a:cubicBezTo>
                  <a:cubicBezTo>
                    <a:pt x="320255" y="50280"/>
                    <a:pt x="312796" y="51879"/>
                    <a:pt x="322920" y="59339"/>
                  </a:cubicBezTo>
                  <a:cubicBezTo>
                    <a:pt x="333044" y="66799"/>
                    <a:pt x="356491" y="76923"/>
                    <a:pt x="370878" y="88113"/>
                  </a:cubicBezTo>
                  <a:cubicBezTo>
                    <a:pt x="385266" y="99303"/>
                    <a:pt x="392726" y="107297"/>
                    <a:pt x="409245" y="126480"/>
                  </a:cubicBezTo>
                  <a:cubicBezTo>
                    <a:pt x="425764" y="145663"/>
                    <a:pt x="452407" y="184030"/>
                    <a:pt x="469991" y="203213"/>
                  </a:cubicBezTo>
                  <a:cubicBezTo>
                    <a:pt x="487575" y="222396"/>
                    <a:pt x="498233" y="229856"/>
                    <a:pt x="514752" y="241579"/>
                  </a:cubicBezTo>
                  <a:cubicBezTo>
                    <a:pt x="531271" y="253302"/>
                    <a:pt x="549922" y="253302"/>
                    <a:pt x="569105" y="273551"/>
                  </a:cubicBezTo>
                  <a:cubicBezTo>
                    <a:pt x="588288" y="293800"/>
                    <a:pt x="617596" y="338028"/>
                    <a:pt x="629852" y="363073"/>
                  </a:cubicBezTo>
                  <a:cubicBezTo>
                    <a:pt x="642108" y="388118"/>
                    <a:pt x="637844" y="405170"/>
                    <a:pt x="642640" y="423820"/>
                  </a:cubicBezTo>
                  <a:cubicBezTo>
                    <a:pt x="647436" y="442470"/>
                    <a:pt x="643706" y="446200"/>
                    <a:pt x="658626" y="474975"/>
                  </a:cubicBezTo>
                  <a:cubicBezTo>
                    <a:pt x="673546" y="503750"/>
                    <a:pt x="714577" y="556504"/>
                    <a:pt x="732162" y="596469"/>
                  </a:cubicBezTo>
                  <a:cubicBezTo>
                    <a:pt x="749747" y="636434"/>
                    <a:pt x="755608" y="681727"/>
                    <a:pt x="764134" y="714765"/>
                  </a:cubicBezTo>
                  <a:cubicBezTo>
                    <a:pt x="772660" y="747803"/>
                    <a:pt x="790244" y="760592"/>
                    <a:pt x="783317" y="794695"/>
                  </a:cubicBezTo>
                  <a:cubicBezTo>
                    <a:pt x="776390" y="828798"/>
                    <a:pt x="779587" y="894341"/>
                    <a:pt x="722570" y="919386"/>
                  </a:cubicBezTo>
                  <a:cubicBezTo>
                    <a:pt x="665553" y="944431"/>
                    <a:pt x="523279" y="956687"/>
                    <a:pt x="441217" y="944964"/>
                  </a:cubicBezTo>
                  <a:cubicBezTo>
                    <a:pt x="359156" y="933241"/>
                    <a:pt x="280824" y="880487"/>
                    <a:pt x="230201" y="849048"/>
                  </a:cubicBezTo>
                  <a:cubicBezTo>
                    <a:pt x="179578" y="817609"/>
                    <a:pt x="159862" y="779242"/>
                    <a:pt x="137482" y="756329"/>
                  </a:cubicBezTo>
                  <a:cubicBezTo>
                    <a:pt x="115102" y="733416"/>
                    <a:pt x="118832" y="728620"/>
                    <a:pt x="95919" y="711568"/>
                  </a:cubicBezTo>
                  <a:cubicBezTo>
                    <a:pt x="73006" y="694516"/>
                    <a:pt x="536" y="726488"/>
                    <a:pt x="3" y="654018"/>
                  </a:cubicBezTo>
                  <a:cubicBezTo>
                    <a:pt x="-530" y="581548"/>
                    <a:pt x="70342" y="382256"/>
                    <a:pt x="92722" y="276748"/>
                  </a:cubicBezTo>
                  <a:cubicBezTo>
                    <a:pt x="115102" y="171240"/>
                    <a:pt x="106043" y="64134"/>
                    <a:pt x="134285" y="2097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40000"/>
                    <a:lumOff val="60000"/>
                  </a:schemeClr>
                </a:gs>
                <a:gs pos="79000">
                  <a:schemeClr val="accent1">
                    <a:lumMod val="75000"/>
                  </a:schemeClr>
                </a:gs>
              </a:gsLst>
              <a:lin ang="7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Freeform 421"/>
            <p:cNvSpPr/>
            <p:nvPr/>
          </p:nvSpPr>
          <p:spPr>
            <a:xfrm>
              <a:off x="6426359" y="4594358"/>
              <a:ext cx="1273071" cy="1173432"/>
            </a:xfrm>
            <a:custGeom>
              <a:avLst/>
              <a:gdLst>
                <a:gd name="connsiteX0" fmla="*/ 1246928 w 1273071"/>
                <a:gd name="connsiteY0" fmla="*/ 386884 h 1173432"/>
                <a:gd name="connsiteX1" fmla="*/ 1266111 w 1273071"/>
                <a:gd name="connsiteY1" fmla="*/ 281376 h 1173432"/>
                <a:gd name="connsiteX2" fmla="*/ 1272505 w 1273071"/>
                <a:gd name="connsiteY2" fmla="*/ 143897 h 1173432"/>
                <a:gd name="connsiteX3" fmla="*/ 1253322 w 1273071"/>
                <a:gd name="connsiteY3" fmla="*/ 22403 h 1173432"/>
                <a:gd name="connsiteX4" fmla="*/ 1170195 w 1273071"/>
                <a:gd name="connsiteY4" fmla="*/ 22 h 1173432"/>
                <a:gd name="connsiteX5" fmla="*/ 1013532 w 1273071"/>
                <a:gd name="connsiteY5" fmla="*/ 22403 h 1173432"/>
                <a:gd name="connsiteX6" fmla="*/ 876052 w 1273071"/>
                <a:gd name="connsiteY6" fmla="*/ 67164 h 1173432"/>
                <a:gd name="connsiteX7" fmla="*/ 754558 w 1273071"/>
                <a:gd name="connsiteY7" fmla="*/ 76755 h 1173432"/>
                <a:gd name="connsiteX8" fmla="*/ 601093 w 1273071"/>
                <a:gd name="connsiteY8" fmla="*/ 70361 h 1173432"/>
                <a:gd name="connsiteX9" fmla="*/ 476402 w 1273071"/>
                <a:gd name="connsiteY9" fmla="*/ 79952 h 1173432"/>
                <a:gd name="connsiteX10" fmla="*/ 322936 w 1273071"/>
                <a:gd name="connsiteY10" fmla="*/ 102333 h 1173432"/>
                <a:gd name="connsiteX11" fmla="*/ 153484 w 1273071"/>
                <a:gd name="connsiteY11" fmla="*/ 143897 h 1173432"/>
                <a:gd name="connsiteX12" fmla="*/ 35188 w 1273071"/>
                <a:gd name="connsiteY12" fmla="*/ 201446 h 1173432"/>
                <a:gd name="connsiteX13" fmla="*/ 19 w 1273071"/>
                <a:gd name="connsiteY13" fmla="*/ 255799 h 1173432"/>
                <a:gd name="connsiteX14" fmla="*/ 38385 w 1273071"/>
                <a:gd name="connsiteY14" fmla="*/ 390081 h 1173432"/>
                <a:gd name="connsiteX15" fmla="*/ 86343 w 1273071"/>
                <a:gd name="connsiteY15" fmla="*/ 418856 h 1173432"/>
                <a:gd name="connsiteX16" fmla="*/ 150287 w 1273071"/>
                <a:gd name="connsiteY16" fmla="*/ 489194 h 1173432"/>
                <a:gd name="connsiteX17" fmla="*/ 230217 w 1273071"/>
                <a:gd name="connsiteY17" fmla="*/ 549941 h 1173432"/>
                <a:gd name="connsiteX18" fmla="*/ 358105 w 1273071"/>
                <a:gd name="connsiteY18" fmla="*/ 674632 h 1173432"/>
                <a:gd name="connsiteX19" fmla="*/ 482796 w 1273071"/>
                <a:gd name="connsiteY19" fmla="*/ 757759 h 1173432"/>
                <a:gd name="connsiteX20" fmla="*/ 565924 w 1273071"/>
                <a:gd name="connsiteY20" fmla="*/ 853676 h 1173432"/>
                <a:gd name="connsiteX21" fmla="*/ 613882 w 1273071"/>
                <a:gd name="connsiteY21" fmla="*/ 952789 h 1173432"/>
                <a:gd name="connsiteX22" fmla="*/ 626670 w 1273071"/>
                <a:gd name="connsiteY22" fmla="*/ 1048705 h 1173432"/>
                <a:gd name="connsiteX23" fmla="*/ 617079 w 1273071"/>
                <a:gd name="connsiteY23" fmla="*/ 1128635 h 1173432"/>
                <a:gd name="connsiteX24" fmla="*/ 633065 w 1273071"/>
                <a:gd name="connsiteY24" fmla="*/ 1173396 h 1173432"/>
                <a:gd name="connsiteX25" fmla="*/ 735375 w 1273071"/>
                <a:gd name="connsiteY25" fmla="*/ 1135029 h 1173432"/>
                <a:gd name="connsiteX26" fmla="*/ 812108 w 1273071"/>
                <a:gd name="connsiteY26" fmla="*/ 1071085 h 1173432"/>
                <a:gd name="connsiteX27" fmla="*/ 863263 w 1273071"/>
                <a:gd name="connsiteY27" fmla="*/ 959183 h 1173432"/>
                <a:gd name="connsiteX28" fmla="*/ 908024 w 1273071"/>
                <a:gd name="connsiteY28" fmla="*/ 888845 h 1173432"/>
                <a:gd name="connsiteX29" fmla="*/ 844080 w 1273071"/>
                <a:gd name="connsiteY29" fmla="*/ 776943 h 1173432"/>
                <a:gd name="connsiteX30" fmla="*/ 732178 w 1273071"/>
                <a:gd name="connsiteY30" fmla="*/ 677829 h 1173432"/>
                <a:gd name="connsiteX31" fmla="*/ 642656 w 1273071"/>
                <a:gd name="connsiteY31" fmla="*/ 588308 h 1173432"/>
                <a:gd name="connsiteX32" fmla="*/ 546740 w 1273071"/>
                <a:gd name="connsiteY32" fmla="*/ 447631 h 1173432"/>
                <a:gd name="connsiteX33" fmla="*/ 482796 w 1273071"/>
                <a:gd name="connsiteY33" fmla="*/ 380490 h 1173432"/>
                <a:gd name="connsiteX34" fmla="*/ 565924 w 1273071"/>
                <a:gd name="connsiteY34" fmla="*/ 431645 h 1173432"/>
                <a:gd name="connsiteX35" fmla="*/ 706600 w 1273071"/>
                <a:gd name="connsiteY35" fmla="*/ 415659 h 1173432"/>
                <a:gd name="connsiteX36" fmla="*/ 834489 w 1273071"/>
                <a:gd name="connsiteY36" fmla="*/ 402870 h 1173432"/>
                <a:gd name="connsiteX37" fmla="*/ 1058293 w 1273071"/>
                <a:gd name="connsiteY37" fmla="*/ 406067 h 1173432"/>
                <a:gd name="connsiteX38" fmla="*/ 1246928 w 1273071"/>
                <a:gd name="connsiteY38" fmla="*/ 386884 h 117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73071" h="1173432">
                  <a:moveTo>
                    <a:pt x="1246928" y="386884"/>
                  </a:moveTo>
                  <a:cubicBezTo>
                    <a:pt x="1281564" y="366102"/>
                    <a:pt x="1261848" y="321874"/>
                    <a:pt x="1266111" y="281376"/>
                  </a:cubicBezTo>
                  <a:cubicBezTo>
                    <a:pt x="1270374" y="240878"/>
                    <a:pt x="1274636" y="187059"/>
                    <a:pt x="1272505" y="143897"/>
                  </a:cubicBezTo>
                  <a:cubicBezTo>
                    <a:pt x="1270374" y="100735"/>
                    <a:pt x="1270374" y="46382"/>
                    <a:pt x="1253322" y="22403"/>
                  </a:cubicBezTo>
                  <a:cubicBezTo>
                    <a:pt x="1236270" y="-1576"/>
                    <a:pt x="1210160" y="22"/>
                    <a:pt x="1170195" y="22"/>
                  </a:cubicBezTo>
                  <a:cubicBezTo>
                    <a:pt x="1130230" y="22"/>
                    <a:pt x="1062556" y="11213"/>
                    <a:pt x="1013532" y="22403"/>
                  </a:cubicBezTo>
                  <a:cubicBezTo>
                    <a:pt x="964508" y="33593"/>
                    <a:pt x="919214" y="58105"/>
                    <a:pt x="876052" y="67164"/>
                  </a:cubicBezTo>
                  <a:cubicBezTo>
                    <a:pt x="832890" y="76223"/>
                    <a:pt x="800384" y="76222"/>
                    <a:pt x="754558" y="76755"/>
                  </a:cubicBezTo>
                  <a:cubicBezTo>
                    <a:pt x="708732" y="77288"/>
                    <a:pt x="647452" y="69828"/>
                    <a:pt x="601093" y="70361"/>
                  </a:cubicBezTo>
                  <a:cubicBezTo>
                    <a:pt x="554734" y="70894"/>
                    <a:pt x="522761" y="74623"/>
                    <a:pt x="476402" y="79952"/>
                  </a:cubicBezTo>
                  <a:cubicBezTo>
                    <a:pt x="430043" y="85281"/>
                    <a:pt x="376756" y="91676"/>
                    <a:pt x="322936" y="102333"/>
                  </a:cubicBezTo>
                  <a:cubicBezTo>
                    <a:pt x="269116" y="112990"/>
                    <a:pt x="201442" y="127378"/>
                    <a:pt x="153484" y="143897"/>
                  </a:cubicBezTo>
                  <a:cubicBezTo>
                    <a:pt x="105526" y="160416"/>
                    <a:pt x="60766" y="182796"/>
                    <a:pt x="35188" y="201446"/>
                  </a:cubicBezTo>
                  <a:cubicBezTo>
                    <a:pt x="9610" y="220096"/>
                    <a:pt x="-514" y="224360"/>
                    <a:pt x="19" y="255799"/>
                  </a:cubicBezTo>
                  <a:cubicBezTo>
                    <a:pt x="552" y="287238"/>
                    <a:pt x="23998" y="362905"/>
                    <a:pt x="38385" y="390081"/>
                  </a:cubicBezTo>
                  <a:cubicBezTo>
                    <a:pt x="52772" y="417257"/>
                    <a:pt x="67693" y="402337"/>
                    <a:pt x="86343" y="418856"/>
                  </a:cubicBezTo>
                  <a:cubicBezTo>
                    <a:pt x="104993" y="435375"/>
                    <a:pt x="126308" y="467347"/>
                    <a:pt x="150287" y="489194"/>
                  </a:cubicBezTo>
                  <a:cubicBezTo>
                    <a:pt x="174266" y="511042"/>
                    <a:pt x="195581" y="519035"/>
                    <a:pt x="230217" y="549941"/>
                  </a:cubicBezTo>
                  <a:cubicBezTo>
                    <a:pt x="264853" y="580847"/>
                    <a:pt x="316008" y="639996"/>
                    <a:pt x="358105" y="674632"/>
                  </a:cubicBezTo>
                  <a:cubicBezTo>
                    <a:pt x="400201" y="709268"/>
                    <a:pt x="448159" y="727918"/>
                    <a:pt x="482796" y="757759"/>
                  </a:cubicBezTo>
                  <a:cubicBezTo>
                    <a:pt x="517432" y="787600"/>
                    <a:pt x="544076" y="821171"/>
                    <a:pt x="565924" y="853676"/>
                  </a:cubicBezTo>
                  <a:cubicBezTo>
                    <a:pt x="587772" y="886181"/>
                    <a:pt x="603758" y="920284"/>
                    <a:pt x="613882" y="952789"/>
                  </a:cubicBezTo>
                  <a:cubicBezTo>
                    <a:pt x="624006" y="985294"/>
                    <a:pt x="626137" y="1019397"/>
                    <a:pt x="626670" y="1048705"/>
                  </a:cubicBezTo>
                  <a:cubicBezTo>
                    <a:pt x="627203" y="1078013"/>
                    <a:pt x="616013" y="1107853"/>
                    <a:pt x="617079" y="1128635"/>
                  </a:cubicBezTo>
                  <a:cubicBezTo>
                    <a:pt x="618145" y="1149417"/>
                    <a:pt x="613349" y="1172330"/>
                    <a:pt x="633065" y="1173396"/>
                  </a:cubicBezTo>
                  <a:cubicBezTo>
                    <a:pt x="652781" y="1174462"/>
                    <a:pt x="705535" y="1152081"/>
                    <a:pt x="735375" y="1135029"/>
                  </a:cubicBezTo>
                  <a:cubicBezTo>
                    <a:pt x="765215" y="1117977"/>
                    <a:pt x="790793" y="1100393"/>
                    <a:pt x="812108" y="1071085"/>
                  </a:cubicBezTo>
                  <a:cubicBezTo>
                    <a:pt x="833423" y="1041777"/>
                    <a:pt x="847277" y="989556"/>
                    <a:pt x="863263" y="959183"/>
                  </a:cubicBezTo>
                  <a:cubicBezTo>
                    <a:pt x="879249" y="928810"/>
                    <a:pt x="911221" y="919218"/>
                    <a:pt x="908024" y="888845"/>
                  </a:cubicBezTo>
                  <a:cubicBezTo>
                    <a:pt x="904827" y="858472"/>
                    <a:pt x="873388" y="812112"/>
                    <a:pt x="844080" y="776943"/>
                  </a:cubicBezTo>
                  <a:cubicBezTo>
                    <a:pt x="814772" y="741774"/>
                    <a:pt x="765748" y="709268"/>
                    <a:pt x="732178" y="677829"/>
                  </a:cubicBezTo>
                  <a:cubicBezTo>
                    <a:pt x="698608" y="646390"/>
                    <a:pt x="673562" y="626674"/>
                    <a:pt x="642656" y="588308"/>
                  </a:cubicBezTo>
                  <a:cubicBezTo>
                    <a:pt x="611750" y="549942"/>
                    <a:pt x="573383" y="482267"/>
                    <a:pt x="546740" y="447631"/>
                  </a:cubicBezTo>
                  <a:cubicBezTo>
                    <a:pt x="520097" y="412995"/>
                    <a:pt x="479599" y="383154"/>
                    <a:pt x="482796" y="380490"/>
                  </a:cubicBezTo>
                  <a:cubicBezTo>
                    <a:pt x="485993" y="377826"/>
                    <a:pt x="528623" y="425784"/>
                    <a:pt x="565924" y="431645"/>
                  </a:cubicBezTo>
                  <a:cubicBezTo>
                    <a:pt x="603225" y="437506"/>
                    <a:pt x="706600" y="415659"/>
                    <a:pt x="706600" y="415659"/>
                  </a:cubicBezTo>
                  <a:cubicBezTo>
                    <a:pt x="751361" y="410863"/>
                    <a:pt x="775873" y="404469"/>
                    <a:pt x="834489" y="402870"/>
                  </a:cubicBezTo>
                  <a:cubicBezTo>
                    <a:pt x="893104" y="401271"/>
                    <a:pt x="996481" y="407133"/>
                    <a:pt x="1058293" y="406067"/>
                  </a:cubicBezTo>
                  <a:cubicBezTo>
                    <a:pt x="1120105" y="405001"/>
                    <a:pt x="1212292" y="407666"/>
                    <a:pt x="1246928" y="38688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40000"/>
                    <a:lumOff val="60000"/>
                  </a:schemeClr>
                </a:gs>
                <a:gs pos="34000">
                  <a:schemeClr val="accent1">
                    <a:lumMod val="75000"/>
                  </a:schemeClr>
                </a:gs>
              </a:gsLst>
              <a:lin ang="4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Freeform 426"/>
            <p:cNvSpPr/>
            <p:nvPr/>
          </p:nvSpPr>
          <p:spPr>
            <a:xfrm>
              <a:off x="6311864" y="3797396"/>
              <a:ext cx="846905" cy="1209992"/>
            </a:xfrm>
            <a:custGeom>
              <a:avLst/>
              <a:gdLst>
                <a:gd name="connsiteX0" fmla="*/ 683616 w 846905"/>
                <a:gd name="connsiteY0" fmla="*/ 881 h 1209992"/>
                <a:gd name="connsiteX1" fmla="*/ 613277 w 846905"/>
                <a:gd name="connsiteY1" fmla="*/ 23261 h 1209992"/>
                <a:gd name="connsiteX2" fmla="*/ 552530 w 846905"/>
                <a:gd name="connsiteY2" fmla="*/ 74417 h 1209992"/>
                <a:gd name="connsiteX3" fmla="*/ 510967 w 846905"/>
                <a:gd name="connsiteY3" fmla="*/ 154347 h 1209992"/>
                <a:gd name="connsiteX4" fmla="*/ 482192 w 846905"/>
                <a:gd name="connsiteY4" fmla="*/ 243868 h 1209992"/>
                <a:gd name="connsiteX5" fmla="*/ 488586 w 846905"/>
                <a:gd name="connsiteY5" fmla="*/ 358968 h 1209992"/>
                <a:gd name="connsiteX6" fmla="*/ 507770 w 846905"/>
                <a:gd name="connsiteY6" fmla="*/ 422912 h 1209992"/>
                <a:gd name="connsiteX7" fmla="*/ 450220 w 846905"/>
                <a:gd name="connsiteY7" fmla="*/ 538011 h 1209992"/>
                <a:gd name="connsiteX8" fmla="*/ 440628 w 846905"/>
                <a:gd name="connsiteY8" fmla="*/ 643519 h 1209992"/>
                <a:gd name="connsiteX9" fmla="*/ 411853 w 846905"/>
                <a:gd name="connsiteY9" fmla="*/ 688280 h 1209992"/>
                <a:gd name="connsiteX10" fmla="*/ 309543 w 846905"/>
                <a:gd name="connsiteY10" fmla="*/ 768210 h 1209992"/>
                <a:gd name="connsiteX11" fmla="*/ 200838 w 846905"/>
                <a:gd name="connsiteY11" fmla="*/ 838548 h 1209992"/>
                <a:gd name="connsiteX12" fmla="*/ 124105 w 846905"/>
                <a:gd name="connsiteY12" fmla="*/ 905689 h 1209992"/>
                <a:gd name="connsiteX13" fmla="*/ 88936 w 846905"/>
                <a:gd name="connsiteY13" fmla="*/ 940859 h 1209992"/>
                <a:gd name="connsiteX14" fmla="*/ 12203 w 846905"/>
                <a:gd name="connsiteY14" fmla="*/ 1020789 h 1209992"/>
                <a:gd name="connsiteX15" fmla="*/ 2612 w 846905"/>
                <a:gd name="connsiteY15" fmla="*/ 1139085 h 1209992"/>
                <a:gd name="connsiteX16" fmla="*/ 9006 w 846905"/>
                <a:gd name="connsiteY16" fmla="*/ 1193438 h 1209992"/>
                <a:gd name="connsiteX17" fmla="*/ 92133 w 846905"/>
                <a:gd name="connsiteY17" fmla="*/ 1209424 h 1209992"/>
                <a:gd name="connsiteX18" fmla="*/ 108119 w 846905"/>
                <a:gd name="connsiteY18" fmla="*/ 1177452 h 1209992"/>
                <a:gd name="connsiteX19" fmla="*/ 140091 w 846905"/>
                <a:gd name="connsiteY19" fmla="*/ 1123099 h 1209992"/>
                <a:gd name="connsiteX20" fmla="*/ 124105 w 846905"/>
                <a:gd name="connsiteY20" fmla="*/ 1078338 h 1209992"/>
                <a:gd name="connsiteX21" fmla="*/ 149683 w 846905"/>
                <a:gd name="connsiteY21" fmla="*/ 1014394 h 1209992"/>
                <a:gd name="connsiteX22" fmla="*/ 258388 w 846905"/>
                <a:gd name="connsiteY22" fmla="*/ 979225 h 1209992"/>
                <a:gd name="connsiteX23" fmla="*/ 373487 w 846905"/>
                <a:gd name="connsiteY23" fmla="*/ 947253 h 1209992"/>
                <a:gd name="connsiteX24" fmla="*/ 514164 w 846905"/>
                <a:gd name="connsiteY24" fmla="*/ 899295 h 1209992"/>
                <a:gd name="connsiteX25" fmla="*/ 578108 w 846905"/>
                <a:gd name="connsiteY25" fmla="*/ 809773 h 1209992"/>
                <a:gd name="connsiteX26" fmla="*/ 651644 w 846905"/>
                <a:gd name="connsiteY26" fmla="*/ 662702 h 1209992"/>
                <a:gd name="connsiteX27" fmla="*/ 709193 w 846905"/>
                <a:gd name="connsiteY27" fmla="*/ 550800 h 1209992"/>
                <a:gd name="connsiteX28" fmla="*/ 757151 w 846905"/>
                <a:gd name="connsiteY28" fmla="*/ 406926 h 1209992"/>
                <a:gd name="connsiteX29" fmla="*/ 795518 w 846905"/>
                <a:gd name="connsiteY29" fmla="*/ 243868 h 1209992"/>
                <a:gd name="connsiteX30" fmla="*/ 846673 w 846905"/>
                <a:gd name="connsiteY30" fmla="*/ 167135 h 1209992"/>
                <a:gd name="connsiteX31" fmla="*/ 811504 w 846905"/>
                <a:gd name="connsiteY31" fmla="*/ 36050 h 1209992"/>
                <a:gd name="connsiteX32" fmla="*/ 744363 w 846905"/>
                <a:gd name="connsiteY32" fmla="*/ 7275 h 1209992"/>
                <a:gd name="connsiteX33" fmla="*/ 683616 w 846905"/>
                <a:gd name="connsiteY33" fmla="*/ 881 h 1209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46905" h="1209992">
                  <a:moveTo>
                    <a:pt x="683616" y="881"/>
                  </a:moveTo>
                  <a:cubicBezTo>
                    <a:pt x="661768" y="3545"/>
                    <a:pt x="635125" y="11005"/>
                    <a:pt x="613277" y="23261"/>
                  </a:cubicBezTo>
                  <a:cubicBezTo>
                    <a:pt x="591429" y="35517"/>
                    <a:pt x="569582" y="52569"/>
                    <a:pt x="552530" y="74417"/>
                  </a:cubicBezTo>
                  <a:cubicBezTo>
                    <a:pt x="535478" y="96265"/>
                    <a:pt x="522690" y="126105"/>
                    <a:pt x="510967" y="154347"/>
                  </a:cubicBezTo>
                  <a:cubicBezTo>
                    <a:pt x="499244" y="182589"/>
                    <a:pt x="485922" y="209765"/>
                    <a:pt x="482192" y="243868"/>
                  </a:cubicBezTo>
                  <a:cubicBezTo>
                    <a:pt x="478462" y="277971"/>
                    <a:pt x="484323" y="329128"/>
                    <a:pt x="488586" y="358968"/>
                  </a:cubicBezTo>
                  <a:cubicBezTo>
                    <a:pt x="492849" y="388808"/>
                    <a:pt x="514164" y="393072"/>
                    <a:pt x="507770" y="422912"/>
                  </a:cubicBezTo>
                  <a:cubicBezTo>
                    <a:pt x="501376" y="452753"/>
                    <a:pt x="461410" y="501243"/>
                    <a:pt x="450220" y="538011"/>
                  </a:cubicBezTo>
                  <a:cubicBezTo>
                    <a:pt x="439030" y="574779"/>
                    <a:pt x="447022" y="618474"/>
                    <a:pt x="440628" y="643519"/>
                  </a:cubicBezTo>
                  <a:cubicBezTo>
                    <a:pt x="434233" y="668564"/>
                    <a:pt x="433701" y="667498"/>
                    <a:pt x="411853" y="688280"/>
                  </a:cubicBezTo>
                  <a:cubicBezTo>
                    <a:pt x="390005" y="709062"/>
                    <a:pt x="344712" y="743165"/>
                    <a:pt x="309543" y="768210"/>
                  </a:cubicBezTo>
                  <a:cubicBezTo>
                    <a:pt x="274374" y="793255"/>
                    <a:pt x="231744" y="815635"/>
                    <a:pt x="200838" y="838548"/>
                  </a:cubicBezTo>
                  <a:cubicBezTo>
                    <a:pt x="169932" y="861461"/>
                    <a:pt x="142755" y="888637"/>
                    <a:pt x="124105" y="905689"/>
                  </a:cubicBezTo>
                  <a:cubicBezTo>
                    <a:pt x="105455" y="922741"/>
                    <a:pt x="107586" y="921676"/>
                    <a:pt x="88936" y="940859"/>
                  </a:cubicBezTo>
                  <a:cubicBezTo>
                    <a:pt x="70286" y="960042"/>
                    <a:pt x="26590" y="987751"/>
                    <a:pt x="12203" y="1020789"/>
                  </a:cubicBezTo>
                  <a:cubicBezTo>
                    <a:pt x="-2184" y="1053827"/>
                    <a:pt x="3145" y="1110310"/>
                    <a:pt x="2612" y="1139085"/>
                  </a:cubicBezTo>
                  <a:cubicBezTo>
                    <a:pt x="2079" y="1167860"/>
                    <a:pt x="-5914" y="1181715"/>
                    <a:pt x="9006" y="1193438"/>
                  </a:cubicBezTo>
                  <a:cubicBezTo>
                    <a:pt x="23926" y="1205161"/>
                    <a:pt x="75614" y="1212088"/>
                    <a:pt x="92133" y="1209424"/>
                  </a:cubicBezTo>
                  <a:cubicBezTo>
                    <a:pt x="108652" y="1206760"/>
                    <a:pt x="100126" y="1191840"/>
                    <a:pt x="108119" y="1177452"/>
                  </a:cubicBezTo>
                  <a:cubicBezTo>
                    <a:pt x="116112" y="1163064"/>
                    <a:pt x="137427" y="1139618"/>
                    <a:pt x="140091" y="1123099"/>
                  </a:cubicBezTo>
                  <a:cubicBezTo>
                    <a:pt x="142755" y="1106580"/>
                    <a:pt x="122506" y="1096455"/>
                    <a:pt x="124105" y="1078338"/>
                  </a:cubicBezTo>
                  <a:cubicBezTo>
                    <a:pt x="125704" y="1060221"/>
                    <a:pt x="127303" y="1030913"/>
                    <a:pt x="149683" y="1014394"/>
                  </a:cubicBezTo>
                  <a:cubicBezTo>
                    <a:pt x="172063" y="997875"/>
                    <a:pt x="221087" y="990415"/>
                    <a:pt x="258388" y="979225"/>
                  </a:cubicBezTo>
                  <a:cubicBezTo>
                    <a:pt x="295689" y="968035"/>
                    <a:pt x="330858" y="960575"/>
                    <a:pt x="373487" y="947253"/>
                  </a:cubicBezTo>
                  <a:cubicBezTo>
                    <a:pt x="416116" y="933931"/>
                    <a:pt x="480061" y="922208"/>
                    <a:pt x="514164" y="899295"/>
                  </a:cubicBezTo>
                  <a:cubicBezTo>
                    <a:pt x="548267" y="876382"/>
                    <a:pt x="555195" y="849205"/>
                    <a:pt x="578108" y="809773"/>
                  </a:cubicBezTo>
                  <a:cubicBezTo>
                    <a:pt x="601021" y="770341"/>
                    <a:pt x="629797" y="705864"/>
                    <a:pt x="651644" y="662702"/>
                  </a:cubicBezTo>
                  <a:cubicBezTo>
                    <a:pt x="673491" y="619540"/>
                    <a:pt x="691609" y="593429"/>
                    <a:pt x="709193" y="550800"/>
                  </a:cubicBezTo>
                  <a:cubicBezTo>
                    <a:pt x="726778" y="508171"/>
                    <a:pt x="742764" y="458081"/>
                    <a:pt x="757151" y="406926"/>
                  </a:cubicBezTo>
                  <a:cubicBezTo>
                    <a:pt x="771538" y="355771"/>
                    <a:pt x="780598" y="283833"/>
                    <a:pt x="795518" y="243868"/>
                  </a:cubicBezTo>
                  <a:cubicBezTo>
                    <a:pt x="810438" y="203903"/>
                    <a:pt x="844009" y="201771"/>
                    <a:pt x="846673" y="167135"/>
                  </a:cubicBezTo>
                  <a:cubicBezTo>
                    <a:pt x="849337" y="132499"/>
                    <a:pt x="828556" y="62693"/>
                    <a:pt x="811504" y="36050"/>
                  </a:cubicBezTo>
                  <a:cubicBezTo>
                    <a:pt x="794452" y="9407"/>
                    <a:pt x="768342" y="12604"/>
                    <a:pt x="744363" y="7275"/>
                  </a:cubicBezTo>
                  <a:cubicBezTo>
                    <a:pt x="720384" y="1946"/>
                    <a:pt x="705464" y="-1783"/>
                    <a:pt x="683616" y="88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40000"/>
                    <a:lumOff val="60000"/>
                  </a:schemeClr>
                </a:gs>
                <a:gs pos="64000">
                  <a:schemeClr val="accent1">
                    <a:lumMod val="7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B7943FE-5ACA-4D49-B86A-9C786B9DD70D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214" name="TextBox 213"/>
          <p:cNvSpPr txBox="1"/>
          <p:nvPr/>
        </p:nvSpPr>
        <p:spPr>
          <a:xfrm>
            <a:off x="212286" y="5983069"/>
            <a:ext cx="8720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Repetition of Pr</a:t>
            </a:r>
            <a:r>
              <a:rPr lang="en-US" dirty="0">
                <a:solidFill>
                  <a:srgbClr val="FFC000"/>
                </a:solidFill>
              </a:rPr>
              <a:t>. 1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can yield conclusions that seem to have “similarity” with applying </a:t>
            </a:r>
            <a:r>
              <a:rPr lang="en-US" dirty="0">
                <a:solidFill>
                  <a:srgbClr val="FFC000"/>
                </a:solidFill>
              </a:rPr>
              <a:t>Pr. 1 </a:t>
            </a:r>
            <a:r>
              <a:rPr lang="en-US" i="1" dirty="0">
                <a:solidFill>
                  <a:srgbClr val="FFC000"/>
                </a:solidFill>
              </a:rPr>
              <a:t>and</a:t>
            </a:r>
            <a:r>
              <a:rPr lang="en-US" dirty="0">
                <a:solidFill>
                  <a:srgbClr val="FFC000"/>
                </a:solidFill>
              </a:rPr>
              <a:t> Pr. 2 once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.  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Beware that </a:t>
            </a:r>
            <a:r>
              <a:rPr lang="en-US" dirty="0">
                <a:solidFill>
                  <a:srgbClr val="FFC000"/>
                </a:solidFill>
              </a:rPr>
              <a:t>time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can compensate 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for lack of </a:t>
            </a:r>
            <a:r>
              <a:rPr lang="en-US" dirty="0">
                <a:solidFill>
                  <a:srgbClr val="FFC000"/>
                </a:solidFill>
              </a:rPr>
              <a:t>thinking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.</a:t>
            </a:r>
            <a:endParaRPr lang="en-US" b="1" i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0" name="TextBox 419"/>
          <p:cNvSpPr txBox="1"/>
          <p:nvPr/>
        </p:nvSpPr>
        <p:spPr>
          <a:xfrm>
            <a:off x="1105937" y="926068"/>
            <a:ext cx="2628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Population dynamics</a:t>
            </a:r>
            <a:endParaRPr lang="en-US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1" name="TextBox 420"/>
          <p:cNvSpPr txBox="1"/>
          <p:nvPr/>
        </p:nvSpPr>
        <p:spPr>
          <a:xfrm>
            <a:off x="5570242" y="926068"/>
            <a:ext cx="2810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Business payoff analysis</a:t>
            </a:r>
            <a:endParaRPr lang="en-US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5" name="Oval 284"/>
          <p:cNvSpPr/>
          <p:nvPr/>
        </p:nvSpPr>
        <p:spPr>
          <a:xfrm>
            <a:off x="3480448" y="5133564"/>
            <a:ext cx="84729" cy="84729"/>
          </a:xfrm>
          <a:prstGeom prst="ellipse">
            <a:avLst/>
          </a:prstGeom>
          <a:gradFill flip="none" rotWithShape="1">
            <a:gsLst>
              <a:gs pos="100000">
                <a:srgbClr val="FFF200"/>
              </a:gs>
              <a:gs pos="0">
                <a:schemeClr val="accent6">
                  <a:lumMod val="50000"/>
                </a:schemeClr>
              </a:gs>
              <a:gs pos="60000">
                <a:srgbClr val="FF7A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6" name="Oval 325"/>
          <p:cNvSpPr/>
          <p:nvPr/>
        </p:nvSpPr>
        <p:spPr>
          <a:xfrm>
            <a:off x="3336630" y="5442597"/>
            <a:ext cx="84729" cy="84729"/>
          </a:xfrm>
          <a:prstGeom prst="ellipse">
            <a:avLst/>
          </a:prstGeom>
          <a:gradFill flip="none" rotWithShape="1">
            <a:gsLst>
              <a:gs pos="100000">
                <a:srgbClr val="FFF200"/>
              </a:gs>
              <a:gs pos="0">
                <a:schemeClr val="accent6">
                  <a:lumMod val="50000"/>
                </a:schemeClr>
              </a:gs>
              <a:gs pos="60000">
                <a:srgbClr val="FF7A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8" name="Oval 327"/>
          <p:cNvSpPr/>
          <p:nvPr/>
        </p:nvSpPr>
        <p:spPr>
          <a:xfrm>
            <a:off x="3457757" y="5570405"/>
            <a:ext cx="84729" cy="84729"/>
          </a:xfrm>
          <a:prstGeom prst="ellipse">
            <a:avLst/>
          </a:prstGeom>
          <a:gradFill flip="none" rotWithShape="1">
            <a:gsLst>
              <a:gs pos="100000">
                <a:srgbClr val="FFF200"/>
              </a:gs>
              <a:gs pos="0">
                <a:schemeClr val="accent6">
                  <a:lumMod val="50000"/>
                </a:schemeClr>
              </a:gs>
              <a:gs pos="60000">
                <a:srgbClr val="FF7A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280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repeatCount="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repeatCount="8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repeatCount="8000" fill="hold" nodeType="withEffect">
                                  <p:stCondLst>
                                    <p:cond delay="13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32" repeatCount="8000" fill="hold" grpId="0" nodeType="withEffect">
                                  <p:stCondLst>
                                    <p:cond delay="13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repeatCount="8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32" repeatCount="8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5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263" grpId="0" animBg="1"/>
      <p:bldP spid="263" grpId="1" animBg="1"/>
      <p:bldP spid="369" grpId="0" animBg="1"/>
      <p:bldP spid="369" grpId="1" animBg="1"/>
      <p:bldP spid="371" grpId="0" animBg="1"/>
      <p:bldP spid="371" grpId="1" animBg="1"/>
      <p:bldP spid="370" grpId="0" animBg="1"/>
      <p:bldP spid="370" grpId="1" animBg="1"/>
      <p:bldP spid="2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98057" y="780420"/>
            <a:ext cx="5699413" cy="5798038"/>
            <a:chOff x="2648878" y="1427144"/>
            <a:chExt cx="4184308" cy="4256715"/>
          </a:xfrm>
        </p:grpSpPr>
        <p:grpSp>
          <p:nvGrpSpPr>
            <p:cNvPr id="40" name="Group 39"/>
            <p:cNvGrpSpPr/>
            <p:nvPr/>
          </p:nvGrpSpPr>
          <p:grpSpPr>
            <a:xfrm>
              <a:off x="2819400" y="1643347"/>
              <a:ext cx="3856940" cy="3857341"/>
              <a:chOff x="2819400" y="1643347"/>
              <a:chExt cx="3856940" cy="3857341"/>
            </a:xfrm>
          </p:grpSpPr>
          <p:sp>
            <p:nvSpPr>
              <p:cNvPr id="425" name="Oval 424"/>
              <p:cNvSpPr/>
              <p:nvPr/>
            </p:nvSpPr>
            <p:spPr>
              <a:xfrm>
                <a:off x="2824278" y="1643347"/>
                <a:ext cx="3852062" cy="3852062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19400" y="1648626"/>
                <a:ext cx="2901466" cy="3852062"/>
              </a:xfrm>
              <a:custGeom>
                <a:avLst/>
                <a:gdLst>
                  <a:gd name="connsiteX0" fmla="*/ 1926031 w 2901466"/>
                  <a:gd name="connsiteY0" fmla="*/ 0 h 3852062"/>
                  <a:gd name="connsiteX1" fmla="*/ 2000172 w 2901466"/>
                  <a:gd name="connsiteY1" fmla="*/ 3744 h 3852062"/>
                  <a:gd name="connsiteX2" fmla="*/ 2206142 w 2901466"/>
                  <a:gd name="connsiteY2" fmla="*/ 41185 h 3852062"/>
                  <a:gd name="connsiteX3" fmla="*/ 2484120 w 2901466"/>
                  <a:gd name="connsiteY3" fmla="*/ 180174 h 3852062"/>
                  <a:gd name="connsiteX4" fmla="*/ 2710891 w 2901466"/>
                  <a:gd name="connsiteY4" fmla="*/ 406945 h 3852062"/>
                  <a:gd name="connsiteX5" fmla="*/ 2827934 w 2901466"/>
                  <a:gd name="connsiteY5" fmla="*/ 597140 h 3852062"/>
                  <a:gd name="connsiteX6" fmla="*/ 2901086 w 2901466"/>
                  <a:gd name="connsiteY6" fmla="*/ 933640 h 3852062"/>
                  <a:gd name="connsiteX7" fmla="*/ 2849880 w 2901466"/>
                  <a:gd name="connsiteY7" fmla="*/ 1292084 h 3852062"/>
                  <a:gd name="connsiteX8" fmla="*/ 2710891 w 2901466"/>
                  <a:gd name="connsiteY8" fmla="*/ 1548116 h 3852062"/>
                  <a:gd name="connsiteX9" fmla="*/ 2440229 w 2901466"/>
                  <a:gd name="connsiteY9" fmla="*/ 1811464 h 3852062"/>
                  <a:gd name="connsiteX10" fmla="*/ 1979371 w 2901466"/>
                  <a:gd name="connsiteY10" fmla="*/ 1943137 h 3852062"/>
                  <a:gd name="connsiteX11" fmla="*/ 1701394 w 2901466"/>
                  <a:gd name="connsiteY11" fmla="*/ 1957768 h 3852062"/>
                  <a:gd name="connsiteX12" fmla="*/ 1489253 w 2901466"/>
                  <a:gd name="connsiteY12" fmla="*/ 2045550 h 3852062"/>
                  <a:gd name="connsiteX13" fmla="*/ 1284427 w 2901466"/>
                  <a:gd name="connsiteY13" fmla="*/ 2177224 h 3852062"/>
                  <a:gd name="connsiteX14" fmla="*/ 1145438 w 2901466"/>
                  <a:gd name="connsiteY14" fmla="*/ 2338158 h 3852062"/>
                  <a:gd name="connsiteX15" fmla="*/ 1028395 w 2901466"/>
                  <a:gd name="connsiteY15" fmla="*/ 2550299 h 3852062"/>
                  <a:gd name="connsiteX16" fmla="*/ 977189 w 2901466"/>
                  <a:gd name="connsiteY16" fmla="*/ 2791700 h 3852062"/>
                  <a:gd name="connsiteX17" fmla="*/ 984504 w 2901466"/>
                  <a:gd name="connsiteY17" fmla="*/ 3069678 h 3852062"/>
                  <a:gd name="connsiteX18" fmla="*/ 1094232 w 2901466"/>
                  <a:gd name="connsiteY18" fmla="*/ 3384232 h 3852062"/>
                  <a:gd name="connsiteX19" fmla="*/ 1277112 w 2901466"/>
                  <a:gd name="connsiteY19" fmla="*/ 3603688 h 3852062"/>
                  <a:gd name="connsiteX20" fmla="*/ 1496568 w 2901466"/>
                  <a:gd name="connsiteY20" fmla="*/ 3742676 h 3852062"/>
                  <a:gd name="connsiteX21" fmla="*/ 1716024 w 2901466"/>
                  <a:gd name="connsiteY21" fmla="*/ 3815828 h 3852062"/>
                  <a:gd name="connsiteX22" fmla="*/ 1962402 w 2901466"/>
                  <a:gd name="connsiteY22" fmla="*/ 3850226 h 3852062"/>
                  <a:gd name="connsiteX23" fmla="*/ 1926031 w 2901466"/>
                  <a:gd name="connsiteY23" fmla="*/ 3852062 h 3852062"/>
                  <a:gd name="connsiteX24" fmla="*/ 0 w 2901466"/>
                  <a:gd name="connsiteY24" fmla="*/ 1926031 h 3852062"/>
                  <a:gd name="connsiteX25" fmla="*/ 1926031 w 2901466"/>
                  <a:gd name="connsiteY25" fmla="*/ 0 h 3852062"/>
                  <a:gd name="connsiteX0" fmla="*/ 1926031 w 2901466"/>
                  <a:gd name="connsiteY0" fmla="*/ 0 h 3852062"/>
                  <a:gd name="connsiteX1" fmla="*/ 2000172 w 2901466"/>
                  <a:gd name="connsiteY1" fmla="*/ 3744 h 3852062"/>
                  <a:gd name="connsiteX2" fmla="*/ 2206142 w 2901466"/>
                  <a:gd name="connsiteY2" fmla="*/ 41185 h 3852062"/>
                  <a:gd name="connsiteX3" fmla="*/ 2484120 w 2901466"/>
                  <a:gd name="connsiteY3" fmla="*/ 180174 h 3852062"/>
                  <a:gd name="connsiteX4" fmla="*/ 2710891 w 2901466"/>
                  <a:gd name="connsiteY4" fmla="*/ 406945 h 3852062"/>
                  <a:gd name="connsiteX5" fmla="*/ 2827934 w 2901466"/>
                  <a:gd name="connsiteY5" fmla="*/ 597140 h 3852062"/>
                  <a:gd name="connsiteX6" fmla="*/ 2901086 w 2901466"/>
                  <a:gd name="connsiteY6" fmla="*/ 933640 h 3852062"/>
                  <a:gd name="connsiteX7" fmla="*/ 2849880 w 2901466"/>
                  <a:gd name="connsiteY7" fmla="*/ 1292084 h 3852062"/>
                  <a:gd name="connsiteX8" fmla="*/ 2710891 w 2901466"/>
                  <a:gd name="connsiteY8" fmla="*/ 1548116 h 3852062"/>
                  <a:gd name="connsiteX9" fmla="*/ 2440229 w 2901466"/>
                  <a:gd name="connsiteY9" fmla="*/ 1811464 h 3852062"/>
                  <a:gd name="connsiteX10" fmla="*/ 2022066 w 2901466"/>
                  <a:gd name="connsiteY10" fmla="*/ 1932463 h 3852062"/>
                  <a:gd name="connsiteX11" fmla="*/ 1701394 w 2901466"/>
                  <a:gd name="connsiteY11" fmla="*/ 1957768 h 3852062"/>
                  <a:gd name="connsiteX12" fmla="*/ 1489253 w 2901466"/>
                  <a:gd name="connsiteY12" fmla="*/ 2045550 h 3852062"/>
                  <a:gd name="connsiteX13" fmla="*/ 1284427 w 2901466"/>
                  <a:gd name="connsiteY13" fmla="*/ 2177224 h 3852062"/>
                  <a:gd name="connsiteX14" fmla="*/ 1145438 w 2901466"/>
                  <a:gd name="connsiteY14" fmla="*/ 2338158 h 3852062"/>
                  <a:gd name="connsiteX15" fmla="*/ 1028395 w 2901466"/>
                  <a:gd name="connsiteY15" fmla="*/ 2550299 h 3852062"/>
                  <a:gd name="connsiteX16" fmla="*/ 977189 w 2901466"/>
                  <a:gd name="connsiteY16" fmla="*/ 2791700 h 3852062"/>
                  <a:gd name="connsiteX17" fmla="*/ 984504 w 2901466"/>
                  <a:gd name="connsiteY17" fmla="*/ 3069678 h 3852062"/>
                  <a:gd name="connsiteX18" fmla="*/ 1094232 w 2901466"/>
                  <a:gd name="connsiteY18" fmla="*/ 3384232 h 3852062"/>
                  <a:gd name="connsiteX19" fmla="*/ 1277112 w 2901466"/>
                  <a:gd name="connsiteY19" fmla="*/ 3603688 h 3852062"/>
                  <a:gd name="connsiteX20" fmla="*/ 1496568 w 2901466"/>
                  <a:gd name="connsiteY20" fmla="*/ 3742676 h 3852062"/>
                  <a:gd name="connsiteX21" fmla="*/ 1716024 w 2901466"/>
                  <a:gd name="connsiteY21" fmla="*/ 3815828 h 3852062"/>
                  <a:gd name="connsiteX22" fmla="*/ 1962402 w 2901466"/>
                  <a:gd name="connsiteY22" fmla="*/ 3850226 h 3852062"/>
                  <a:gd name="connsiteX23" fmla="*/ 1926031 w 2901466"/>
                  <a:gd name="connsiteY23" fmla="*/ 3852062 h 3852062"/>
                  <a:gd name="connsiteX24" fmla="*/ 0 w 2901466"/>
                  <a:gd name="connsiteY24" fmla="*/ 1926031 h 3852062"/>
                  <a:gd name="connsiteX25" fmla="*/ 1926031 w 2901466"/>
                  <a:gd name="connsiteY25" fmla="*/ 0 h 3852062"/>
                  <a:gd name="connsiteX0" fmla="*/ 1926031 w 2901466"/>
                  <a:gd name="connsiteY0" fmla="*/ 0 h 3852062"/>
                  <a:gd name="connsiteX1" fmla="*/ 2000172 w 2901466"/>
                  <a:gd name="connsiteY1" fmla="*/ 3744 h 3852062"/>
                  <a:gd name="connsiteX2" fmla="*/ 2206142 w 2901466"/>
                  <a:gd name="connsiteY2" fmla="*/ 41185 h 3852062"/>
                  <a:gd name="connsiteX3" fmla="*/ 2484120 w 2901466"/>
                  <a:gd name="connsiteY3" fmla="*/ 180174 h 3852062"/>
                  <a:gd name="connsiteX4" fmla="*/ 2710891 w 2901466"/>
                  <a:gd name="connsiteY4" fmla="*/ 406945 h 3852062"/>
                  <a:gd name="connsiteX5" fmla="*/ 2827934 w 2901466"/>
                  <a:gd name="connsiteY5" fmla="*/ 597140 h 3852062"/>
                  <a:gd name="connsiteX6" fmla="*/ 2901086 w 2901466"/>
                  <a:gd name="connsiteY6" fmla="*/ 933640 h 3852062"/>
                  <a:gd name="connsiteX7" fmla="*/ 2849880 w 2901466"/>
                  <a:gd name="connsiteY7" fmla="*/ 1292084 h 3852062"/>
                  <a:gd name="connsiteX8" fmla="*/ 2710891 w 2901466"/>
                  <a:gd name="connsiteY8" fmla="*/ 1548116 h 3852062"/>
                  <a:gd name="connsiteX9" fmla="*/ 2440229 w 2901466"/>
                  <a:gd name="connsiteY9" fmla="*/ 1811464 h 3852062"/>
                  <a:gd name="connsiteX10" fmla="*/ 2022066 w 2901466"/>
                  <a:gd name="connsiteY10" fmla="*/ 1932463 h 3852062"/>
                  <a:gd name="connsiteX11" fmla="*/ 1701394 w 2901466"/>
                  <a:gd name="connsiteY11" fmla="*/ 1957768 h 3852062"/>
                  <a:gd name="connsiteX12" fmla="*/ 1284427 w 2901466"/>
                  <a:gd name="connsiteY12" fmla="*/ 2177224 h 3852062"/>
                  <a:gd name="connsiteX13" fmla="*/ 1145438 w 2901466"/>
                  <a:gd name="connsiteY13" fmla="*/ 2338158 h 3852062"/>
                  <a:gd name="connsiteX14" fmla="*/ 1028395 w 2901466"/>
                  <a:gd name="connsiteY14" fmla="*/ 2550299 h 3852062"/>
                  <a:gd name="connsiteX15" fmla="*/ 977189 w 2901466"/>
                  <a:gd name="connsiteY15" fmla="*/ 2791700 h 3852062"/>
                  <a:gd name="connsiteX16" fmla="*/ 984504 w 2901466"/>
                  <a:gd name="connsiteY16" fmla="*/ 3069678 h 3852062"/>
                  <a:gd name="connsiteX17" fmla="*/ 1094232 w 2901466"/>
                  <a:gd name="connsiteY17" fmla="*/ 3384232 h 3852062"/>
                  <a:gd name="connsiteX18" fmla="*/ 1277112 w 2901466"/>
                  <a:gd name="connsiteY18" fmla="*/ 3603688 h 3852062"/>
                  <a:gd name="connsiteX19" fmla="*/ 1496568 w 2901466"/>
                  <a:gd name="connsiteY19" fmla="*/ 3742676 h 3852062"/>
                  <a:gd name="connsiteX20" fmla="*/ 1716024 w 2901466"/>
                  <a:gd name="connsiteY20" fmla="*/ 3815828 h 3852062"/>
                  <a:gd name="connsiteX21" fmla="*/ 1962402 w 2901466"/>
                  <a:gd name="connsiteY21" fmla="*/ 3850226 h 3852062"/>
                  <a:gd name="connsiteX22" fmla="*/ 1926031 w 2901466"/>
                  <a:gd name="connsiteY22" fmla="*/ 3852062 h 3852062"/>
                  <a:gd name="connsiteX23" fmla="*/ 0 w 2901466"/>
                  <a:gd name="connsiteY23" fmla="*/ 1926031 h 3852062"/>
                  <a:gd name="connsiteX24" fmla="*/ 1926031 w 2901466"/>
                  <a:gd name="connsiteY24" fmla="*/ 0 h 3852062"/>
                  <a:gd name="connsiteX0" fmla="*/ 1926031 w 2901466"/>
                  <a:gd name="connsiteY0" fmla="*/ 0 h 3852062"/>
                  <a:gd name="connsiteX1" fmla="*/ 2000172 w 2901466"/>
                  <a:gd name="connsiteY1" fmla="*/ 3744 h 3852062"/>
                  <a:gd name="connsiteX2" fmla="*/ 2206142 w 2901466"/>
                  <a:gd name="connsiteY2" fmla="*/ 41185 h 3852062"/>
                  <a:gd name="connsiteX3" fmla="*/ 2484120 w 2901466"/>
                  <a:gd name="connsiteY3" fmla="*/ 180174 h 3852062"/>
                  <a:gd name="connsiteX4" fmla="*/ 2710891 w 2901466"/>
                  <a:gd name="connsiteY4" fmla="*/ 406945 h 3852062"/>
                  <a:gd name="connsiteX5" fmla="*/ 2827934 w 2901466"/>
                  <a:gd name="connsiteY5" fmla="*/ 597140 h 3852062"/>
                  <a:gd name="connsiteX6" fmla="*/ 2901086 w 2901466"/>
                  <a:gd name="connsiteY6" fmla="*/ 933640 h 3852062"/>
                  <a:gd name="connsiteX7" fmla="*/ 2849880 w 2901466"/>
                  <a:gd name="connsiteY7" fmla="*/ 1292084 h 3852062"/>
                  <a:gd name="connsiteX8" fmla="*/ 2710891 w 2901466"/>
                  <a:gd name="connsiteY8" fmla="*/ 1548116 h 3852062"/>
                  <a:gd name="connsiteX9" fmla="*/ 2440229 w 2901466"/>
                  <a:gd name="connsiteY9" fmla="*/ 1811464 h 3852062"/>
                  <a:gd name="connsiteX10" fmla="*/ 2022066 w 2901466"/>
                  <a:gd name="connsiteY10" fmla="*/ 1932463 h 3852062"/>
                  <a:gd name="connsiteX11" fmla="*/ 1701394 w 2901466"/>
                  <a:gd name="connsiteY11" fmla="*/ 1957768 h 3852062"/>
                  <a:gd name="connsiteX12" fmla="*/ 1284427 w 2901466"/>
                  <a:gd name="connsiteY12" fmla="*/ 2177224 h 3852062"/>
                  <a:gd name="connsiteX13" fmla="*/ 1145438 w 2901466"/>
                  <a:gd name="connsiteY13" fmla="*/ 2338158 h 3852062"/>
                  <a:gd name="connsiteX14" fmla="*/ 1028395 w 2901466"/>
                  <a:gd name="connsiteY14" fmla="*/ 2550299 h 3852062"/>
                  <a:gd name="connsiteX15" fmla="*/ 977189 w 2901466"/>
                  <a:gd name="connsiteY15" fmla="*/ 2791700 h 3852062"/>
                  <a:gd name="connsiteX16" fmla="*/ 984504 w 2901466"/>
                  <a:gd name="connsiteY16" fmla="*/ 3069678 h 3852062"/>
                  <a:gd name="connsiteX17" fmla="*/ 1094232 w 2901466"/>
                  <a:gd name="connsiteY17" fmla="*/ 3384232 h 3852062"/>
                  <a:gd name="connsiteX18" fmla="*/ 1277112 w 2901466"/>
                  <a:gd name="connsiteY18" fmla="*/ 3603688 h 3852062"/>
                  <a:gd name="connsiteX19" fmla="*/ 1496568 w 2901466"/>
                  <a:gd name="connsiteY19" fmla="*/ 3742676 h 3852062"/>
                  <a:gd name="connsiteX20" fmla="*/ 1716024 w 2901466"/>
                  <a:gd name="connsiteY20" fmla="*/ 3815828 h 3852062"/>
                  <a:gd name="connsiteX21" fmla="*/ 1962402 w 2901466"/>
                  <a:gd name="connsiteY21" fmla="*/ 3850226 h 3852062"/>
                  <a:gd name="connsiteX22" fmla="*/ 1926031 w 2901466"/>
                  <a:gd name="connsiteY22" fmla="*/ 3852062 h 3852062"/>
                  <a:gd name="connsiteX23" fmla="*/ 0 w 2901466"/>
                  <a:gd name="connsiteY23" fmla="*/ 1926031 h 3852062"/>
                  <a:gd name="connsiteX24" fmla="*/ 1926031 w 2901466"/>
                  <a:gd name="connsiteY24" fmla="*/ 0 h 3852062"/>
                  <a:gd name="connsiteX0" fmla="*/ 1926031 w 2901466"/>
                  <a:gd name="connsiteY0" fmla="*/ 0 h 3852062"/>
                  <a:gd name="connsiteX1" fmla="*/ 2000172 w 2901466"/>
                  <a:gd name="connsiteY1" fmla="*/ 3744 h 3852062"/>
                  <a:gd name="connsiteX2" fmla="*/ 2206142 w 2901466"/>
                  <a:gd name="connsiteY2" fmla="*/ 41185 h 3852062"/>
                  <a:gd name="connsiteX3" fmla="*/ 2484120 w 2901466"/>
                  <a:gd name="connsiteY3" fmla="*/ 180174 h 3852062"/>
                  <a:gd name="connsiteX4" fmla="*/ 2710891 w 2901466"/>
                  <a:gd name="connsiteY4" fmla="*/ 406945 h 3852062"/>
                  <a:gd name="connsiteX5" fmla="*/ 2827934 w 2901466"/>
                  <a:gd name="connsiteY5" fmla="*/ 597140 h 3852062"/>
                  <a:gd name="connsiteX6" fmla="*/ 2901086 w 2901466"/>
                  <a:gd name="connsiteY6" fmla="*/ 933640 h 3852062"/>
                  <a:gd name="connsiteX7" fmla="*/ 2849880 w 2901466"/>
                  <a:gd name="connsiteY7" fmla="*/ 1292084 h 3852062"/>
                  <a:gd name="connsiteX8" fmla="*/ 2710891 w 2901466"/>
                  <a:gd name="connsiteY8" fmla="*/ 1548116 h 3852062"/>
                  <a:gd name="connsiteX9" fmla="*/ 2440229 w 2901466"/>
                  <a:gd name="connsiteY9" fmla="*/ 1811464 h 3852062"/>
                  <a:gd name="connsiteX10" fmla="*/ 2022066 w 2901466"/>
                  <a:gd name="connsiteY10" fmla="*/ 1932463 h 3852062"/>
                  <a:gd name="connsiteX11" fmla="*/ 1701394 w 2901466"/>
                  <a:gd name="connsiteY11" fmla="*/ 1957768 h 3852062"/>
                  <a:gd name="connsiteX12" fmla="*/ 1323565 w 2901466"/>
                  <a:gd name="connsiteY12" fmla="*/ 2155876 h 3852062"/>
                  <a:gd name="connsiteX13" fmla="*/ 1145438 w 2901466"/>
                  <a:gd name="connsiteY13" fmla="*/ 2338158 h 3852062"/>
                  <a:gd name="connsiteX14" fmla="*/ 1028395 w 2901466"/>
                  <a:gd name="connsiteY14" fmla="*/ 2550299 h 3852062"/>
                  <a:gd name="connsiteX15" fmla="*/ 977189 w 2901466"/>
                  <a:gd name="connsiteY15" fmla="*/ 2791700 h 3852062"/>
                  <a:gd name="connsiteX16" fmla="*/ 984504 w 2901466"/>
                  <a:gd name="connsiteY16" fmla="*/ 3069678 h 3852062"/>
                  <a:gd name="connsiteX17" fmla="*/ 1094232 w 2901466"/>
                  <a:gd name="connsiteY17" fmla="*/ 3384232 h 3852062"/>
                  <a:gd name="connsiteX18" fmla="*/ 1277112 w 2901466"/>
                  <a:gd name="connsiteY18" fmla="*/ 3603688 h 3852062"/>
                  <a:gd name="connsiteX19" fmla="*/ 1496568 w 2901466"/>
                  <a:gd name="connsiteY19" fmla="*/ 3742676 h 3852062"/>
                  <a:gd name="connsiteX20" fmla="*/ 1716024 w 2901466"/>
                  <a:gd name="connsiteY20" fmla="*/ 3815828 h 3852062"/>
                  <a:gd name="connsiteX21" fmla="*/ 1962402 w 2901466"/>
                  <a:gd name="connsiteY21" fmla="*/ 3850226 h 3852062"/>
                  <a:gd name="connsiteX22" fmla="*/ 1926031 w 2901466"/>
                  <a:gd name="connsiteY22" fmla="*/ 3852062 h 3852062"/>
                  <a:gd name="connsiteX23" fmla="*/ 0 w 2901466"/>
                  <a:gd name="connsiteY23" fmla="*/ 1926031 h 3852062"/>
                  <a:gd name="connsiteX24" fmla="*/ 1926031 w 2901466"/>
                  <a:gd name="connsiteY24" fmla="*/ 0 h 3852062"/>
                  <a:gd name="connsiteX0" fmla="*/ 1926031 w 2901466"/>
                  <a:gd name="connsiteY0" fmla="*/ 0 h 3852062"/>
                  <a:gd name="connsiteX1" fmla="*/ 2000172 w 2901466"/>
                  <a:gd name="connsiteY1" fmla="*/ 3744 h 3852062"/>
                  <a:gd name="connsiteX2" fmla="*/ 2206142 w 2901466"/>
                  <a:gd name="connsiteY2" fmla="*/ 41185 h 3852062"/>
                  <a:gd name="connsiteX3" fmla="*/ 2484120 w 2901466"/>
                  <a:gd name="connsiteY3" fmla="*/ 180174 h 3852062"/>
                  <a:gd name="connsiteX4" fmla="*/ 2710891 w 2901466"/>
                  <a:gd name="connsiteY4" fmla="*/ 406945 h 3852062"/>
                  <a:gd name="connsiteX5" fmla="*/ 2827934 w 2901466"/>
                  <a:gd name="connsiteY5" fmla="*/ 597140 h 3852062"/>
                  <a:gd name="connsiteX6" fmla="*/ 2901086 w 2901466"/>
                  <a:gd name="connsiteY6" fmla="*/ 933640 h 3852062"/>
                  <a:gd name="connsiteX7" fmla="*/ 2849880 w 2901466"/>
                  <a:gd name="connsiteY7" fmla="*/ 1292084 h 3852062"/>
                  <a:gd name="connsiteX8" fmla="*/ 2710891 w 2901466"/>
                  <a:gd name="connsiteY8" fmla="*/ 1548116 h 3852062"/>
                  <a:gd name="connsiteX9" fmla="*/ 2440229 w 2901466"/>
                  <a:gd name="connsiteY9" fmla="*/ 1811464 h 3852062"/>
                  <a:gd name="connsiteX10" fmla="*/ 2022066 w 2901466"/>
                  <a:gd name="connsiteY10" fmla="*/ 1932463 h 3852062"/>
                  <a:gd name="connsiteX11" fmla="*/ 1701394 w 2901466"/>
                  <a:gd name="connsiteY11" fmla="*/ 1957768 h 3852062"/>
                  <a:gd name="connsiteX12" fmla="*/ 1323565 w 2901466"/>
                  <a:gd name="connsiteY12" fmla="*/ 2155876 h 3852062"/>
                  <a:gd name="connsiteX13" fmla="*/ 1145438 w 2901466"/>
                  <a:gd name="connsiteY13" fmla="*/ 2338158 h 3852062"/>
                  <a:gd name="connsiteX14" fmla="*/ 1028395 w 2901466"/>
                  <a:gd name="connsiteY14" fmla="*/ 2550299 h 3852062"/>
                  <a:gd name="connsiteX15" fmla="*/ 977189 w 2901466"/>
                  <a:gd name="connsiteY15" fmla="*/ 2791700 h 3852062"/>
                  <a:gd name="connsiteX16" fmla="*/ 984504 w 2901466"/>
                  <a:gd name="connsiteY16" fmla="*/ 3069678 h 3852062"/>
                  <a:gd name="connsiteX17" fmla="*/ 1094232 w 2901466"/>
                  <a:gd name="connsiteY17" fmla="*/ 3384232 h 3852062"/>
                  <a:gd name="connsiteX18" fmla="*/ 1277112 w 2901466"/>
                  <a:gd name="connsiteY18" fmla="*/ 3603688 h 3852062"/>
                  <a:gd name="connsiteX19" fmla="*/ 1496568 w 2901466"/>
                  <a:gd name="connsiteY19" fmla="*/ 3742676 h 3852062"/>
                  <a:gd name="connsiteX20" fmla="*/ 1716024 w 2901466"/>
                  <a:gd name="connsiteY20" fmla="*/ 3815828 h 3852062"/>
                  <a:gd name="connsiteX21" fmla="*/ 1962402 w 2901466"/>
                  <a:gd name="connsiteY21" fmla="*/ 3850226 h 3852062"/>
                  <a:gd name="connsiteX22" fmla="*/ 1926031 w 2901466"/>
                  <a:gd name="connsiteY22" fmla="*/ 3852062 h 3852062"/>
                  <a:gd name="connsiteX23" fmla="*/ 0 w 2901466"/>
                  <a:gd name="connsiteY23" fmla="*/ 1926031 h 3852062"/>
                  <a:gd name="connsiteX24" fmla="*/ 1926031 w 2901466"/>
                  <a:gd name="connsiteY24" fmla="*/ 0 h 3852062"/>
                  <a:gd name="connsiteX0" fmla="*/ 1926031 w 2901466"/>
                  <a:gd name="connsiteY0" fmla="*/ 0 h 3852062"/>
                  <a:gd name="connsiteX1" fmla="*/ 2000172 w 2901466"/>
                  <a:gd name="connsiteY1" fmla="*/ 3744 h 3852062"/>
                  <a:gd name="connsiteX2" fmla="*/ 2206142 w 2901466"/>
                  <a:gd name="connsiteY2" fmla="*/ 41185 h 3852062"/>
                  <a:gd name="connsiteX3" fmla="*/ 2484120 w 2901466"/>
                  <a:gd name="connsiteY3" fmla="*/ 180174 h 3852062"/>
                  <a:gd name="connsiteX4" fmla="*/ 2710891 w 2901466"/>
                  <a:gd name="connsiteY4" fmla="*/ 406945 h 3852062"/>
                  <a:gd name="connsiteX5" fmla="*/ 2827934 w 2901466"/>
                  <a:gd name="connsiteY5" fmla="*/ 597140 h 3852062"/>
                  <a:gd name="connsiteX6" fmla="*/ 2901086 w 2901466"/>
                  <a:gd name="connsiteY6" fmla="*/ 933640 h 3852062"/>
                  <a:gd name="connsiteX7" fmla="*/ 2849880 w 2901466"/>
                  <a:gd name="connsiteY7" fmla="*/ 1292084 h 3852062"/>
                  <a:gd name="connsiteX8" fmla="*/ 2710891 w 2901466"/>
                  <a:gd name="connsiteY8" fmla="*/ 1548116 h 3852062"/>
                  <a:gd name="connsiteX9" fmla="*/ 2440229 w 2901466"/>
                  <a:gd name="connsiteY9" fmla="*/ 1811464 h 3852062"/>
                  <a:gd name="connsiteX10" fmla="*/ 2022066 w 2901466"/>
                  <a:gd name="connsiteY10" fmla="*/ 1932463 h 3852062"/>
                  <a:gd name="connsiteX11" fmla="*/ 1701394 w 2901466"/>
                  <a:gd name="connsiteY11" fmla="*/ 1957768 h 3852062"/>
                  <a:gd name="connsiteX12" fmla="*/ 1323565 w 2901466"/>
                  <a:gd name="connsiteY12" fmla="*/ 2155876 h 3852062"/>
                  <a:gd name="connsiteX13" fmla="*/ 1145438 w 2901466"/>
                  <a:gd name="connsiteY13" fmla="*/ 2338158 h 3852062"/>
                  <a:gd name="connsiteX14" fmla="*/ 1028395 w 2901466"/>
                  <a:gd name="connsiteY14" fmla="*/ 2550299 h 3852062"/>
                  <a:gd name="connsiteX15" fmla="*/ 977189 w 2901466"/>
                  <a:gd name="connsiteY15" fmla="*/ 2791700 h 3852062"/>
                  <a:gd name="connsiteX16" fmla="*/ 984504 w 2901466"/>
                  <a:gd name="connsiteY16" fmla="*/ 3069678 h 3852062"/>
                  <a:gd name="connsiteX17" fmla="*/ 1094232 w 2901466"/>
                  <a:gd name="connsiteY17" fmla="*/ 3384232 h 3852062"/>
                  <a:gd name="connsiteX18" fmla="*/ 1277112 w 2901466"/>
                  <a:gd name="connsiteY18" fmla="*/ 3603688 h 3852062"/>
                  <a:gd name="connsiteX19" fmla="*/ 1496568 w 2901466"/>
                  <a:gd name="connsiteY19" fmla="*/ 3742676 h 3852062"/>
                  <a:gd name="connsiteX20" fmla="*/ 1716024 w 2901466"/>
                  <a:gd name="connsiteY20" fmla="*/ 3815828 h 3852062"/>
                  <a:gd name="connsiteX21" fmla="*/ 1962402 w 2901466"/>
                  <a:gd name="connsiteY21" fmla="*/ 3850226 h 3852062"/>
                  <a:gd name="connsiteX22" fmla="*/ 1926031 w 2901466"/>
                  <a:gd name="connsiteY22" fmla="*/ 3852062 h 3852062"/>
                  <a:gd name="connsiteX23" fmla="*/ 0 w 2901466"/>
                  <a:gd name="connsiteY23" fmla="*/ 1926031 h 3852062"/>
                  <a:gd name="connsiteX24" fmla="*/ 1926031 w 2901466"/>
                  <a:gd name="connsiteY24" fmla="*/ 0 h 3852062"/>
                  <a:gd name="connsiteX0" fmla="*/ 1926031 w 2901466"/>
                  <a:gd name="connsiteY0" fmla="*/ 0 h 3852062"/>
                  <a:gd name="connsiteX1" fmla="*/ 2000172 w 2901466"/>
                  <a:gd name="connsiteY1" fmla="*/ 3744 h 3852062"/>
                  <a:gd name="connsiteX2" fmla="*/ 2206142 w 2901466"/>
                  <a:gd name="connsiteY2" fmla="*/ 41185 h 3852062"/>
                  <a:gd name="connsiteX3" fmla="*/ 2484120 w 2901466"/>
                  <a:gd name="connsiteY3" fmla="*/ 180174 h 3852062"/>
                  <a:gd name="connsiteX4" fmla="*/ 2710891 w 2901466"/>
                  <a:gd name="connsiteY4" fmla="*/ 406945 h 3852062"/>
                  <a:gd name="connsiteX5" fmla="*/ 2827934 w 2901466"/>
                  <a:gd name="connsiteY5" fmla="*/ 597140 h 3852062"/>
                  <a:gd name="connsiteX6" fmla="*/ 2901086 w 2901466"/>
                  <a:gd name="connsiteY6" fmla="*/ 933640 h 3852062"/>
                  <a:gd name="connsiteX7" fmla="*/ 2849880 w 2901466"/>
                  <a:gd name="connsiteY7" fmla="*/ 1292084 h 3852062"/>
                  <a:gd name="connsiteX8" fmla="*/ 2710891 w 2901466"/>
                  <a:gd name="connsiteY8" fmla="*/ 1548116 h 3852062"/>
                  <a:gd name="connsiteX9" fmla="*/ 2440229 w 2901466"/>
                  <a:gd name="connsiteY9" fmla="*/ 1811464 h 3852062"/>
                  <a:gd name="connsiteX10" fmla="*/ 2022066 w 2901466"/>
                  <a:gd name="connsiteY10" fmla="*/ 1932463 h 3852062"/>
                  <a:gd name="connsiteX11" fmla="*/ 1701394 w 2901466"/>
                  <a:gd name="connsiteY11" fmla="*/ 1957768 h 3852062"/>
                  <a:gd name="connsiteX12" fmla="*/ 1323565 w 2901466"/>
                  <a:gd name="connsiteY12" fmla="*/ 2155876 h 3852062"/>
                  <a:gd name="connsiteX13" fmla="*/ 1145438 w 2901466"/>
                  <a:gd name="connsiteY13" fmla="*/ 2338158 h 3852062"/>
                  <a:gd name="connsiteX14" fmla="*/ 1028395 w 2901466"/>
                  <a:gd name="connsiteY14" fmla="*/ 2550299 h 3852062"/>
                  <a:gd name="connsiteX15" fmla="*/ 977189 w 2901466"/>
                  <a:gd name="connsiteY15" fmla="*/ 2791700 h 3852062"/>
                  <a:gd name="connsiteX16" fmla="*/ 984504 w 2901466"/>
                  <a:gd name="connsiteY16" fmla="*/ 3069678 h 3852062"/>
                  <a:gd name="connsiteX17" fmla="*/ 1094232 w 2901466"/>
                  <a:gd name="connsiteY17" fmla="*/ 3384232 h 3852062"/>
                  <a:gd name="connsiteX18" fmla="*/ 1277112 w 2901466"/>
                  <a:gd name="connsiteY18" fmla="*/ 3603688 h 3852062"/>
                  <a:gd name="connsiteX19" fmla="*/ 1496568 w 2901466"/>
                  <a:gd name="connsiteY19" fmla="*/ 3742676 h 3852062"/>
                  <a:gd name="connsiteX20" fmla="*/ 1716024 w 2901466"/>
                  <a:gd name="connsiteY20" fmla="*/ 3815828 h 3852062"/>
                  <a:gd name="connsiteX21" fmla="*/ 1962402 w 2901466"/>
                  <a:gd name="connsiteY21" fmla="*/ 3850226 h 3852062"/>
                  <a:gd name="connsiteX22" fmla="*/ 1926031 w 2901466"/>
                  <a:gd name="connsiteY22" fmla="*/ 3852062 h 3852062"/>
                  <a:gd name="connsiteX23" fmla="*/ 0 w 2901466"/>
                  <a:gd name="connsiteY23" fmla="*/ 1926031 h 3852062"/>
                  <a:gd name="connsiteX24" fmla="*/ 1926031 w 2901466"/>
                  <a:gd name="connsiteY24" fmla="*/ 0 h 3852062"/>
                  <a:gd name="connsiteX0" fmla="*/ 1926031 w 2901466"/>
                  <a:gd name="connsiteY0" fmla="*/ 0 h 3852062"/>
                  <a:gd name="connsiteX1" fmla="*/ 2000172 w 2901466"/>
                  <a:gd name="connsiteY1" fmla="*/ 3744 h 3852062"/>
                  <a:gd name="connsiteX2" fmla="*/ 2206142 w 2901466"/>
                  <a:gd name="connsiteY2" fmla="*/ 41185 h 3852062"/>
                  <a:gd name="connsiteX3" fmla="*/ 2484120 w 2901466"/>
                  <a:gd name="connsiteY3" fmla="*/ 180174 h 3852062"/>
                  <a:gd name="connsiteX4" fmla="*/ 2710891 w 2901466"/>
                  <a:gd name="connsiteY4" fmla="*/ 406945 h 3852062"/>
                  <a:gd name="connsiteX5" fmla="*/ 2827934 w 2901466"/>
                  <a:gd name="connsiteY5" fmla="*/ 597140 h 3852062"/>
                  <a:gd name="connsiteX6" fmla="*/ 2901086 w 2901466"/>
                  <a:gd name="connsiteY6" fmla="*/ 933640 h 3852062"/>
                  <a:gd name="connsiteX7" fmla="*/ 2849880 w 2901466"/>
                  <a:gd name="connsiteY7" fmla="*/ 1292084 h 3852062"/>
                  <a:gd name="connsiteX8" fmla="*/ 2710891 w 2901466"/>
                  <a:gd name="connsiteY8" fmla="*/ 1548116 h 3852062"/>
                  <a:gd name="connsiteX9" fmla="*/ 2440229 w 2901466"/>
                  <a:gd name="connsiteY9" fmla="*/ 1811464 h 3852062"/>
                  <a:gd name="connsiteX10" fmla="*/ 2022066 w 2901466"/>
                  <a:gd name="connsiteY10" fmla="*/ 1932463 h 3852062"/>
                  <a:gd name="connsiteX11" fmla="*/ 1680046 w 2901466"/>
                  <a:gd name="connsiteY11" fmla="*/ 1968442 h 3852062"/>
                  <a:gd name="connsiteX12" fmla="*/ 1323565 w 2901466"/>
                  <a:gd name="connsiteY12" fmla="*/ 2155876 h 3852062"/>
                  <a:gd name="connsiteX13" fmla="*/ 1145438 w 2901466"/>
                  <a:gd name="connsiteY13" fmla="*/ 2338158 h 3852062"/>
                  <a:gd name="connsiteX14" fmla="*/ 1028395 w 2901466"/>
                  <a:gd name="connsiteY14" fmla="*/ 2550299 h 3852062"/>
                  <a:gd name="connsiteX15" fmla="*/ 977189 w 2901466"/>
                  <a:gd name="connsiteY15" fmla="*/ 2791700 h 3852062"/>
                  <a:gd name="connsiteX16" fmla="*/ 984504 w 2901466"/>
                  <a:gd name="connsiteY16" fmla="*/ 3069678 h 3852062"/>
                  <a:gd name="connsiteX17" fmla="*/ 1094232 w 2901466"/>
                  <a:gd name="connsiteY17" fmla="*/ 3384232 h 3852062"/>
                  <a:gd name="connsiteX18" fmla="*/ 1277112 w 2901466"/>
                  <a:gd name="connsiteY18" fmla="*/ 3603688 h 3852062"/>
                  <a:gd name="connsiteX19" fmla="*/ 1496568 w 2901466"/>
                  <a:gd name="connsiteY19" fmla="*/ 3742676 h 3852062"/>
                  <a:gd name="connsiteX20" fmla="*/ 1716024 w 2901466"/>
                  <a:gd name="connsiteY20" fmla="*/ 3815828 h 3852062"/>
                  <a:gd name="connsiteX21" fmla="*/ 1962402 w 2901466"/>
                  <a:gd name="connsiteY21" fmla="*/ 3850226 h 3852062"/>
                  <a:gd name="connsiteX22" fmla="*/ 1926031 w 2901466"/>
                  <a:gd name="connsiteY22" fmla="*/ 3852062 h 3852062"/>
                  <a:gd name="connsiteX23" fmla="*/ 0 w 2901466"/>
                  <a:gd name="connsiteY23" fmla="*/ 1926031 h 3852062"/>
                  <a:gd name="connsiteX24" fmla="*/ 1926031 w 2901466"/>
                  <a:gd name="connsiteY24" fmla="*/ 0 h 3852062"/>
                  <a:gd name="connsiteX0" fmla="*/ 1926031 w 2901466"/>
                  <a:gd name="connsiteY0" fmla="*/ 0 h 3852062"/>
                  <a:gd name="connsiteX1" fmla="*/ 2000172 w 2901466"/>
                  <a:gd name="connsiteY1" fmla="*/ 3744 h 3852062"/>
                  <a:gd name="connsiteX2" fmla="*/ 2206142 w 2901466"/>
                  <a:gd name="connsiteY2" fmla="*/ 41185 h 3852062"/>
                  <a:gd name="connsiteX3" fmla="*/ 2484120 w 2901466"/>
                  <a:gd name="connsiteY3" fmla="*/ 180174 h 3852062"/>
                  <a:gd name="connsiteX4" fmla="*/ 2710891 w 2901466"/>
                  <a:gd name="connsiteY4" fmla="*/ 406945 h 3852062"/>
                  <a:gd name="connsiteX5" fmla="*/ 2827934 w 2901466"/>
                  <a:gd name="connsiteY5" fmla="*/ 597140 h 3852062"/>
                  <a:gd name="connsiteX6" fmla="*/ 2901086 w 2901466"/>
                  <a:gd name="connsiteY6" fmla="*/ 933640 h 3852062"/>
                  <a:gd name="connsiteX7" fmla="*/ 2849880 w 2901466"/>
                  <a:gd name="connsiteY7" fmla="*/ 1292084 h 3852062"/>
                  <a:gd name="connsiteX8" fmla="*/ 2710891 w 2901466"/>
                  <a:gd name="connsiteY8" fmla="*/ 1548116 h 3852062"/>
                  <a:gd name="connsiteX9" fmla="*/ 2440229 w 2901466"/>
                  <a:gd name="connsiteY9" fmla="*/ 1811464 h 3852062"/>
                  <a:gd name="connsiteX10" fmla="*/ 2065609 w 2901466"/>
                  <a:gd name="connsiteY10" fmla="*/ 1920852 h 3852062"/>
                  <a:gd name="connsiteX11" fmla="*/ 1680046 w 2901466"/>
                  <a:gd name="connsiteY11" fmla="*/ 1968442 h 3852062"/>
                  <a:gd name="connsiteX12" fmla="*/ 1323565 w 2901466"/>
                  <a:gd name="connsiteY12" fmla="*/ 2155876 h 3852062"/>
                  <a:gd name="connsiteX13" fmla="*/ 1145438 w 2901466"/>
                  <a:gd name="connsiteY13" fmla="*/ 2338158 h 3852062"/>
                  <a:gd name="connsiteX14" fmla="*/ 1028395 w 2901466"/>
                  <a:gd name="connsiteY14" fmla="*/ 2550299 h 3852062"/>
                  <a:gd name="connsiteX15" fmla="*/ 977189 w 2901466"/>
                  <a:gd name="connsiteY15" fmla="*/ 2791700 h 3852062"/>
                  <a:gd name="connsiteX16" fmla="*/ 984504 w 2901466"/>
                  <a:gd name="connsiteY16" fmla="*/ 3069678 h 3852062"/>
                  <a:gd name="connsiteX17" fmla="*/ 1094232 w 2901466"/>
                  <a:gd name="connsiteY17" fmla="*/ 3384232 h 3852062"/>
                  <a:gd name="connsiteX18" fmla="*/ 1277112 w 2901466"/>
                  <a:gd name="connsiteY18" fmla="*/ 3603688 h 3852062"/>
                  <a:gd name="connsiteX19" fmla="*/ 1496568 w 2901466"/>
                  <a:gd name="connsiteY19" fmla="*/ 3742676 h 3852062"/>
                  <a:gd name="connsiteX20" fmla="*/ 1716024 w 2901466"/>
                  <a:gd name="connsiteY20" fmla="*/ 3815828 h 3852062"/>
                  <a:gd name="connsiteX21" fmla="*/ 1962402 w 2901466"/>
                  <a:gd name="connsiteY21" fmla="*/ 3850226 h 3852062"/>
                  <a:gd name="connsiteX22" fmla="*/ 1926031 w 2901466"/>
                  <a:gd name="connsiteY22" fmla="*/ 3852062 h 3852062"/>
                  <a:gd name="connsiteX23" fmla="*/ 0 w 2901466"/>
                  <a:gd name="connsiteY23" fmla="*/ 1926031 h 3852062"/>
                  <a:gd name="connsiteX24" fmla="*/ 1926031 w 2901466"/>
                  <a:gd name="connsiteY24" fmla="*/ 0 h 3852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901466" h="3852062">
                    <a:moveTo>
                      <a:pt x="1926031" y="0"/>
                    </a:moveTo>
                    <a:lnTo>
                      <a:pt x="2000172" y="3744"/>
                    </a:lnTo>
                    <a:cubicBezTo>
                      <a:pt x="2106738" y="12451"/>
                      <a:pt x="2128509" y="15979"/>
                      <a:pt x="2206142" y="41185"/>
                    </a:cubicBezTo>
                    <a:cubicBezTo>
                      <a:pt x="2300020" y="71665"/>
                      <a:pt x="2399995" y="119214"/>
                      <a:pt x="2484120" y="180174"/>
                    </a:cubicBezTo>
                    <a:cubicBezTo>
                      <a:pt x="2568245" y="241134"/>
                      <a:pt x="2653589" y="337451"/>
                      <a:pt x="2710891" y="406945"/>
                    </a:cubicBezTo>
                    <a:cubicBezTo>
                      <a:pt x="2768193" y="476439"/>
                      <a:pt x="2796235" y="509357"/>
                      <a:pt x="2827934" y="597140"/>
                    </a:cubicBezTo>
                    <a:cubicBezTo>
                      <a:pt x="2859633" y="684923"/>
                      <a:pt x="2897428" y="817816"/>
                      <a:pt x="2901086" y="933640"/>
                    </a:cubicBezTo>
                    <a:cubicBezTo>
                      <a:pt x="2904744" y="1049464"/>
                      <a:pt x="2881579" y="1189671"/>
                      <a:pt x="2849880" y="1292084"/>
                    </a:cubicBezTo>
                    <a:cubicBezTo>
                      <a:pt x="2818181" y="1394497"/>
                      <a:pt x="2779166" y="1461553"/>
                      <a:pt x="2710891" y="1548116"/>
                    </a:cubicBezTo>
                    <a:cubicBezTo>
                      <a:pt x="2642616" y="1634679"/>
                      <a:pt x="2547776" y="1749341"/>
                      <a:pt x="2440229" y="1811464"/>
                    </a:cubicBezTo>
                    <a:cubicBezTo>
                      <a:pt x="2332682" y="1873587"/>
                      <a:pt x="2192306" y="1894689"/>
                      <a:pt x="2065609" y="1920852"/>
                    </a:cubicBezTo>
                    <a:cubicBezTo>
                      <a:pt x="1938912" y="1947015"/>
                      <a:pt x="1803720" y="1929271"/>
                      <a:pt x="1680046" y="1968442"/>
                    </a:cubicBezTo>
                    <a:cubicBezTo>
                      <a:pt x="1556372" y="2007613"/>
                      <a:pt x="1412666" y="2094257"/>
                      <a:pt x="1323565" y="2155876"/>
                    </a:cubicBezTo>
                    <a:cubicBezTo>
                      <a:pt x="1234464" y="2217495"/>
                      <a:pt x="1194633" y="2272421"/>
                      <a:pt x="1145438" y="2338158"/>
                    </a:cubicBezTo>
                    <a:cubicBezTo>
                      <a:pt x="1096243" y="2403895"/>
                      <a:pt x="1056436" y="2474709"/>
                      <a:pt x="1028395" y="2550299"/>
                    </a:cubicBezTo>
                    <a:cubicBezTo>
                      <a:pt x="1000353" y="2625889"/>
                      <a:pt x="984504" y="2705137"/>
                      <a:pt x="977189" y="2791700"/>
                    </a:cubicBezTo>
                    <a:cubicBezTo>
                      <a:pt x="969874" y="2878263"/>
                      <a:pt x="964997" y="2970923"/>
                      <a:pt x="984504" y="3069678"/>
                    </a:cubicBezTo>
                    <a:cubicBezTo>
                      <a:pt x="1004011" y="3168433"/>
                      <a:pt x="1045464" y="3295230"/>
                      <a:pt x="1094232" y="3384232"/>
                    </a:cubicBezTo>
                    <a:cubicBezTo>
                      <a:pt x="1143000" y="3473234"/>
                      <a:pt x="1210056" y="3543947"/>
                      <a:pt x="1277112" y="3603688"/>
                    </a:cubicBezTo>
                    <a:cubicBezTo>
                      <a:pt x="1344168" y="3663429"/>
                      <a:pt x="1423416" y="3707319"/>
                      <a:pt x="1496568" y="3742676"/>
                    </a:cubicBezTo>
                    <a:cubicBezTo>
                      <a:pt x="1569720" y="3778033"/>
                      <a:pt x="1635557" y="3797540"/>
                      <a:pt x="1716024" y="3815828"/>
                    </a:cubicBezTo>
                    <a:cubicBezTo>
                      <a:pt x="1791483" y="3832978"/>
                      <a:pt x="1877664" y="3836189"/>
                      <a:pt x="1962402" y="3850226"/>
                    </a:cubicBezTo>
                    <a:cubicBezTo>
                      <a:pt x="1950324" y="3851950"/>
                      <a:pt x="1938191" y="3852062"/>
                      <a:pt x="1926031" y="3852062"/>
                    </a:cubicBezTo>
                    <a:cubicBezTo>
                      <a:pt x="862313" y="3852062"/>
                      <a:pt x="0" y="2989749"/>
                      <a:pt x="0" y="1926031"/>
                    </a:cubicBezTo>
                    <a:cubicBezTo>
                      <a:pt x="0" y="862313"/>
                      <a:pt x="862313" y="0"/>
                      <a:pt x="1926031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4453816" y="2327963"/>
                <a:ext cx="587172" cy="587172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6" name="Oval 425"/>
              <p:cNvSpPr/>
              <p:nvPr/>
            </p:nvSpPr>
            <p:spPr>
              <a:xfrm>
                <a:off x="4453816" y="4253053"/>
                <a:ext cx="587172" cy="587172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2648878" y="1427144"/>
              <a:ext cx="4184308" cy="4256715"/>
            </a:xfrm>
            <a:prstGeom prst="rect">
              <a:avLst/>
            </a:prstGeom>
            <a:solidFill>
              <a:schemeClr val="bg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5" name="TextBox 364"/>
          <p:cNvSpPr txBox="1"/>
          <p:nvPr/>
        </p:nvSpPr>
        <p:spPr>
          <a:xfrm>
            <a:off x="496538" y="4302602"/>
            <a:ext cx="3846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Cell population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eventually </a:t>
            </a:r>
            <a:r>
              <a:rPr lang="en-US" dirty="0" smtClean="0">
                <a:solidFill>
                  <a:srgbClr val="00FFFF"/>
                </a:solidFill>
              </a:rPr>
              <a:t>denim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rich</a:t>
            </a:r>
            <a:endParaRPr lang="en-US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6" name="TextBox 365"/>
          <p:cNvSpPr txBox="1"/>
          <p:nvPr/>
        </p:nvSpPr>
        <p:spPr>
          <a:xfrm>
            <a:off x="5105400" y="4302602"/>
            <a:ext cx="3739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Both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agents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choose </a:t>
            </a:r>
            <a:r>
              <a:rPr lang="en-US" dirty="0" smtClean="0">
                <a:solidFill>
                  <a:srgbClr val="00FFFF"/>
                </a:solidFill>
              </a:rPr>
              <a:t>denim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strategy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212286" y="609600"/>
            <a:ext cx="8720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What 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propositions 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might we model?  How might 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conclusions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depend on our propositions?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1928123" y="1264365"/>
            <a:ext cx="5310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Proposition 1: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Consequences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depend on social context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2074123" y="3209937"/>
            <a:ext cx="543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Proposition 2: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Strategy </a:t>
            </a:r>
            <a:r>
              <a:rPr lang="en-US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decisions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based on social context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2271" y="1264365"/>
            <a:ext cx="493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7772400" y="1264365"/>
            <a:ext cx="493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1162271" y="3209937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endParaRPr lang="en-US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7772400" y="3209937"/>
            <a:ext cx="493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212286" y="3569252"/>
            <a:ext cx="8524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Sloppy guess: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Similarities not expected in conclusions for </a:t>
            </a:r>
            <a:r>
              <a:rPr lang="en-US" dirty="0" smtClean="0">
                <a:solidFill>
                  <a:srgbClr val="FFC000"/>
                </a:solidFill>
              </a:rPr>
              <a:t>Pr. 1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vs. </a:t>
            </a:r>
            <a:r>
              <a:rPr lang="en-US" dirty="0" smtClean="0">
                <a:solidFill>
                  <a:srgbClr val="FFC000"/>
                </a:solidFill>
              </a:rPr>
              <a:t>Pr. 1 and Pr. 2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06" name="TextBox 305"/>
          <p:cNvSpPr txBox="1"/>
          <p:nvPr/>
        </p:nvSpPr>
        <p:spPr>
          <a:xfrm>
            <a:off x="212286" y="3974068"/>
            <a:ext cx="9012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Recall prisoner’s dilemma examples (</a:t>
            </a:r>
            <a:r>
              <a:rPr lang="en-US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&gt; </a:t>
            </a:r>
            <a:r>
              <a:rPr lang="en-US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R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&gt; </a:t>
            </a:r>
            <a:r>
              <a:rPr lang="en-US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P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&gt; </a:t>
            </a:r>
            <a:r>
              <a:rPr lang="en-US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S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): </a:t>
            </a:r>
            <a:r>
              <a:rPr lang="en-US" dirty="0" smtClean="0">
                <a:solidFill>
                  <a:srgbClr val="00FFFF"/>
                </a:solidFill>
              </a:rPr>
              <a:t>Denim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is eventually </a:t>
            </a:r>
            <a:r>
              <a:rPr lang="en-US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prevalent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.</a:t>
            </a:r>
            <a:endParaRPr lang="en-US" b="1" i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89" name="Group 288"/>
          <p:cNvGrpSpPr/>
          <p:nvPr/>
        </p:nvGrpSpPr>
        <p:grpSpPr>
          <a:xfrm>
            <a:off x="1011573" y="4701839"/>
            <a:ext cx="725962" cy="1213904"/>
            <a:chOff x="76200" y="609600"/>
            <a:chExt cx="1619008" cy="2707194"/>
          </a:xfrm>
        </p:grpSpPr>
        <p:pic>
          <p:nvPicPr>
            <p:cNvPr id="290" name="Picture 24" descr="C:\Users\dliao\Documents\My Notebook\Physics\Princeton PhD Candidate\PSOC 2010-04 Baltimore\EGTPrimitives\Flask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609600"/>
              <a:ext cx="1619008" cy="2707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2" name="Oval 291"/>
            <p:cNvSpPr/>
            <p:nvPr/>
          </p:nvSpPr>
          <p:spPr>
            <a:xfrm>
              <a:off x="486219" y="2612254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3" name="Oval 292"/>
            <p:cNvSpPr/>
            <p:nvPr/>
          </p:nvSpPr>
          <p:spPr>
            <a:xfrm>
              <a:off x="832112" y="2766623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6" name="Oval 295"/>
            <p:cNvSpPr/>
            <p:nvPr/>
          </p:nvSpPr>
          <p:spPr>
            <a:xfrm>
              <a:off x="977520" y="2387572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7" name="Oval 296"/>
            <p:cNvSpPr/>
            <p:nvPr/>
          </p:nvSpPr>
          <p:spPr>
            <a:xfrm>
              <a:off x="631147" y="2286000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8" name="Oval 297"/>
            <p:cNvSpPr/>
            <p:nvPr/>
          </p:nvSpPr>
          <p:spPr>
            <a:xfrm>
              <a:off x="655150" y="2088615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9" name="Oval 298"/>
            <p:cNvSpPr/>
            <p:nvPr/>
          </p:nvSpPr>
          <p:spPr>
            <a:xfrm>
              <a:off x="680653" y="2567466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0" name="Oval 299"/>
            <p:cNvSpPr/>
            <p:nvPr/>
          </p:nvSpPr>
          <p:spPr>
            <a:xfrm>
              <a:off x="970599" y="2115776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1" name="Oval 300"/>
            <p:cNvSpPr/>
            <p:nvPr/>
          </p:nvSpPr>
          <p:spPr>
            <a:xfrm>
              <a:off x="873952" y="2571000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2" name="Oval 301"/>
            <p:cNvSpPr/>
            <p:nvPr/>
          </p:nvSpPr>
          <p:spPr>
            <a:xfrm>
              <a:off x="1039965" y="2728081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3" name="Oval 302"/>
            <p:cNvSpPr/>
            <p:nvPr/>
          </p:nvSpPr>
          <p:spPr>
            <a:xfrm>
              <a:off x="486219" y="2415103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3" name="Oval 312"/>
            <p:cNvSpPr/>
            <p:nvPr/>
          </p:nvSpPr>
          <p:spPr>
            <a:xfrm>
              <a:off x="783405" y="2398829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4" name="Oval 313"/>
            <p:cNvSpPr/>
            <p:nvPr/>
          </p:nvSpPr>
          <p:spPr>
            <a:xfrm>
              <a:off x="1117743" y="2250405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5" name="Oval 314"/>
            <p:cNvSpPr/>
            <p:nvPr/>
          </p:nvSpPr>
          <p:spPr>
            <a:xfrm>
              <a:off x="483311" y="1999525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6" name="Oval 315"/>
            <p:cNvSpPr/>
            <p:nvPr/>
          </p:nvSpPr>
          <p:spPr>
            <a:xfrm>
              <a:off x="1108217" y="2535524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7" name="Oval 316"/>
            <p:cNvSpPr/>
            <p:nvPr/>
          </p:nvSpPr>
          <p:spPr>
            <a:xfrm>
              <a:off x="628164" y="2757538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8" name="Oval 317"/>
            <p:cNvSpPr/>
            <p:nvPr/>
          </p:nvSpPr>
          <p:spPr>
            <a:xfrm>
              <a:off x="451332" y="2188484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9" name="Oval 318"/>
            <p:cNvSpPr/>
            <p:nvPr/>
          </p:nvSpPr>
          <p:spPr>
            <a:xfrm>
              <a:off x="828478" y="1984907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0" name="Oval 319"/>
            <p:cNvSpPr/>
            <p:nvPr/>
          </p:nvSpPr>
          <p:spPr>
            <a:xfrm>
              <a:off x="804215" y="2193768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1" name="Oval 320"/>
            <p:cNvSpPr/>
            <p:nvPr/>
          </p:nvSpPr>
          <p:spPr>
            <a:xfrm>
              <a:off x="1120709" y="1972290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2" name="Oval 321"/>
            <p:cNvSpPr/>
            <p:nvPr/>
          </p:nvSpPr>
          <p:spPr>
            <a:xfrm>
              <a:off x="651055" y="1894014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3" name="Oval 322"/>
            <p:cNvSpPr/>
            <p:nvPr/>
          </p:nvSpPr>
          <p:spPr>
            <a:xfrm>
              <a:off x="450739" y="1813531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4" name="Oval 323"/>
            <p:cNvSpPr/>
            <p:nvPr/>
          </p:nvSpPr>
          <p:spPr>
            <a:xfrm>
              <a:off x="817211" y="1788626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5" name="Oval 324"/>
            <p:cNvSpPr/>
            <p:nvPr/>
          </p:nvSpPr>
          <p:spPr>
            <a:xfrm>
              <a:off x="1009341" y="1806415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988888" y="4724400"/>
            <a:ext cx="2100543" cy="1096550"/>
            <a:chOff x="5988888" y="4724400"/>
            <a:chExt cx="2100543" cy="1096550"/>
          </a:xfrm>
        </p:grpSpPr>
        <p:sp>
          <p:nvSpPr>
            <p:cNvPr id="9" name="Cloud Callout 8"/>
            <p:cNvSpPr/>
            <p:nvPr/>
          </p:nvSpPr>
          <p:spPr>
            <a:xfrm>
              <a:off x="6261796" y="4724400"/>
              <a:ext cx="1827635" cy="1096550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2742278 w 2233711"/>
                <a:gd name="connsiteY0" fmla="*/ 201457 h 1315426"/>
                <a:gd name="connsiteX1" fmla="*/ 2705738 w 2233711"/>
                <a:gd name="connsiteY1" fmla="*/ 237997 h 1315426"/>
                <a:gd name="connsiteX2" fmla="*/ 2669198 w 2233711"/>
                <a:gd name="connsiteY2" fmla="*/ 201457 h 1315426"/>
                <a:gd name="connsiteX3" fmla="*/ 2705738 w 2233711"/>
                <a:gd name="connsiteY3" fmla="*/ 164917 h 1315426"/>
                <a:gd name="connsiteX4" fmla="*/ 2742278 w 2233711"/>
                <a:gd name="connsiteY4" fmla="*/ 201457 h 1315426"/>
                <a:gd name="connsiteX0" fmla="*/ 2607227 w 2233711"/>
                <a:gd name="connsiteY0" fmla="*/ 250731 h 1315426"/>
                <a:gd name="connsiteX1" fmla="*/ 2534148 w 2233711"/>
                <a:gd name="connsiteY1" fmla="*/ 323810 h 1315426"/>
                <a:gd name="connsiteX2" fmla="*/ 2461069 w 2233711"/>
                <a:gd name="connsiteY2" fmla="*/ 250731 h 1315426"/>
                <a:gd name="connsiteX3" fmla="*/ 2534148 w 2233711"/>
                <a:gd name="connsiteY3" fmla="*/ 177652 h 1315426"/>
                <a:gd name="connsiteX4" fmla="*/ 2607227 w 2233711"/>
                <a:gd name="connsiteY4" fmla="*/ 250731 h 1315426"/>
                <a:gd name="connsiteX0" fmla="*/ 2401935 w 2233711"/>
                <a:gd name="connsiteY0" fmla="*/ 320174 h 1315426"/>
                <a:gd name="connsiteX1" fmla="*/ 2292316 w 2233711"/>
                <a:gd name="connsiteY1" fmla="*/ 429793 h 1315426"/>
                <a:gd name="connsiteX2" fmla="*/ 2182697 w 2233711"/>
                <a:gd name="connsiteY2" fmla="*/ 320174 h 1315426"/>
                <a:gd name="connsiteX3" fmla="*/ 2292316 w 2233711"/>
                <a:gd name="connsiteY3" fmla="*/ 210555 h 1315426"/>
                <a:gd name="connsiteX4" fmla="*/ 2401935 w 2233711"/>
                <a:gd name="connsiteY4" fmla="*/ 320174 h 1315426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53072"/>
                <a:gd name="connsiteY0" fmla="*/ 14229 h 43219"/>
                <a:gd name="connsiteX1" fmla="*/ 5659 w 53072"/>
                <a:gd name="connsiteY1" fmla="*/ 6766 h 43219"/>
                <a:gd name="connsiteX2" fmla="*/ 14041 w 53072"/>
                <a:gd name="connsiteY2" fmla="*/ 5061 h 43219"/>
                <a:gd name="connsiteX3" fmla="*/ 22492 w 53072"/>
                <a:gd name="connsiteY3" fmla="*/ 3291 h 43219"/>
                <a:gd name="connsiteX4" fmla="*/ 25785 w 53072"/>
                <a:gd name="connsiteY4" fmla="*/ 59 h 43219"/>
                <a:gd name="connsiteX5" fmla="*/ 29869 w 53072"/>
                <a:gd name="connsiteY5" fmla="*/ 2340 h 43219"/>
                <a:gd name="connsiteX6" fmla="*/ 35499 w 53072"/>
                <a:gd name="connsiteY6" fmla="*/ 549 h 43219"/>
                <a:gd name="connsiteX7" fmla="*/ 38354 w 53072"/>
                <a:gd name="connsiteY7" fmla="*/ 5435 h 43219"/>
                <a:gd name="connsiteX8" fmla="*/ 42018 w 53072"/>
                <a:gd name="connsiteY8" fmla="*/ 10177 h 43219"/>
                <a:gd name="connsiteX9" fmla="*/ 41854 w 53072"/>
                <a:gd name="connsiteY9" fmla="*/ 15319 h 43219"/>
                <a:gd name="connsiteX10" fmla="*/ 43052 w 53072"/>
                <a:gd name="connsiteY10" fmla="*/ 23181 h 43219"/>
                <a:gd name="connsiteX11" fmla="*/ 37440 w 53072"/>
                <a:gd name="connsiteY11" fmla="*/ 30063 h 43219"/>
                <a:gd name="connsiteX12" fmla="*/ 35431 w 53072"/>
                <a:gd name="connsiteY12" fmla="*/ 35960 h 43219"/>
                <a:gd name="connsiteX13" fmla="*/ 28591 w 53072"/>
                <a:gd name="connsiteY13" fmla="*/ 36674 h 43219"/>
                <a:gd name="connsiteX14" fmla="*/ 23703 w 53072"/>
                <a:gd name="connsiteY14" fmla="*/ 42965 h 43219"/>
                <a:gd name="connsiteX15" fmla="*/ 16516 w 53072"/>
                <a:gd name="connsiteY15" fmla="*/ 39125 h 43219"/>
                <a:gd name="connsiteX16" fmla="*/ 5840 w 53072"/>
                <a:gd name="connsiteY16" fmla="*/ 35331 h 43219"/>
                <a:gd name="connsiteX17" fmla="*/ 1146 w 53072"/>
                <a:gd name="connsiteY17" fmla="*/ 31109 h 43219"/>
                <a:gd name="connsiteX18" fmla="*/ 2149 w 53072"/>
                <a:gd name="connsiteY18" fmla="*/ 25410 h 43219"/>
                <a:gd name="connsiteX19" fmla="*/ 31 w 53072"/>
                <a:gd name="connsiteY19" fmla="*/ 19563 h 43219"/>
                <a:gd name="connsiteX20" fmla="*/ 3899 w 53072"/>
                <a:gd name="connsiteY20" fmla="*/ 14366 h 43219"/>
                <a:gd name="connsiteX21" fmla="*/ 3936 w 53072"/>
                <a:gd name="connsiteY21" fmla="*/ 14229 h 43219"/>
                <a:gd name="connsiteX0" fmla="*/ 2744139 w 2744139"/>
                <a:gd name="connsiteY0" fmla="*/ 197164 h 1316005"/>
                <a:gd name="connsiteX1" fmla="*/ 2707599 w 2744139"/>
                <a:gd name="connsiteY1" fmla="*/ 233704 h 1316005"/>
                <a:gd name="connsiteX2" fmla="*/ 2671059 w 2744139"/>
                <a:gd name="connsiteY2" fmla="*/ 197164 h 1316005"/>
                <a:gd name="connsiteX3" fmla="*/ 2707599 w 2744139"/>
                <a:gd name="connsiteY3" fmla="*/ 160624 h 1316005"/>
                <a:gd name="connsiteX4" fmla="*/ 2744139 w 2744139"/>
                <a:gd name="connsiteY4" fmla="*/ 197164 h 1316005"/>
                <a:gd name="connsiteX0" fmla="*/ 2609088 w 2744139"/>
                <a:gd name="connsiteY0" fmla="*/ 246438 h 1316005"/>
                <a:gd name="connsiteX1" fmla="*/ 2536009 w 2744139"/>
                <a:gd name="connsiteY1" fmla="*/ 319517 h 1316005"/>
                <a:gd name="connsiteX2" fmla="*/ 2462930 w 2744139"/>
                <a:gd name="connsiteY2" fmla="*/ 246438 h 1316005"/>
                <a:gd name="connsiteX3" fmla="*/ 2536009 w 2744139"/>
                <a:gd name="connsiteY3" fmla="*/ 149685 h 1316005"/>
                <a:gd name="connsiteX4" fmla="*/ 2609088 w 2744139"/>
                <a:gd name="connsiteY4" fmla="*/ 246438 h 1316005"/>
                <a:gd name="connsiteX0" fmla="*/ 2403796 w 2744139"/>
                <a:gd name="connsiteY0" fmla="*/ 315881 h 1316005"/>
                <a:gd name="connsiteX1" fmla="*/ 2294177 w 2744139"/>
                <a:gd name="connsiteY1" fmla="*/ 425500 h 1316005"/>
                <a:gd name="connsiteX2" fmla="*/ 2184558 w 2744139"/>
                <a:gd name="connsiteY2" fmla="*/ 315881 h 1316005"/>
                <a:gd name="connsiteX3" fmla="*/ 2294177 w 2744139"/>
                <a:gd name="connsiteY3" fmla="*/ 206262 h 1316005"/>
                <a:gd name="connsiteX4" fmla="*/ 2403796 w 2744139"/>
                <a:gd name="connsiteY4" fmla="*/ 315881 h 1316005"/>
                <a:gd name="connsiteX0" fmla="*/ 4729 w 53072"/>
                <a:gd name="connsiteY0" fmla="*/ 26036 h 43219"/>
                <a:gd name="connsiteX1" fmla="*/ 2196 w 53072"/>
                <a:gd name="connsiteY1" fmla="*/ 25239 h 43219"/>
                <a:gd name="connsiteX2" fmla="*/ 6964 w 53072"/>
                <a:gd name="connsiteY2" fmla="*/ 34758 h 43219"/>
                <a:gd name="connsiteX3" fmla="*/ 5856 w 53072"/>
                <a:gd name="connsiteY3" fmla="*/ 35139 h 43219"/>
                <a:gd name="connsiteX4" fmla="*/ 16514 w 53072"/>
                <a:gd name="connsiteY4" fmla="*/ 38949 h 43219"/>
                <a:gd name="connsiteX5" fmla="*/ 15846 w 53072"/>
                <a:gd name="connsiteY5" fmla="*/ 37209 h 43219"/>
                <a:gd name="connsiteX6" fmla="*/ 28863 w 53072"/>
                <a:gd name="connsiteY6" fmla="*/ 34610 h 43219"/>
                <a:gd name="connsiteX7" fmla="*/ 28596 w 53072"/>
                <a:gd name="connsiteY7" fmla="*/ 36519 h 43219"/>
                <a:gd name="connsiteX8" fmla="*/ 34165 w 53072"/>
                <a:gd name="connsiteY8" fmla="*/ 22813 h 43219"/>
                <a:gd name="connsiteX9" fmla="*/ 37416 w 53072"/>
                <a:gd name="connsiteY9" fmla="*/ 29949 h 43219"/>
                <a:gd name="connsiteX10" fmla="*/ 41834 w 53072"/>
                <a:gd name="connsiteY10" fmla="*/ 15213 h 43219"/>
                <a:gd name="connsiteX11" fmla="*/ 40386 w 53072"/>
                <a:gd name="connsiteY11" fmla="*/ 17889 h 43219"/>
                <a:gd name="connsiteX12" fmla="*/ 38360 w 53072"/>
                <a:gd name="connsiteY12" fmla="*/ 5285 h 43219"/>
                <a:gd name="connsiteX13" fmla="*/ 38436 w 53072"/>
                <a:gd name="connsiteY13" fmla="*/ 6549 h 43219"/>
                <a:gd name="connsiteX14" fmla="*/ 29114 w 53072"/>
                <a:gd name="connsiteY14" fmla="*/ 3811 h 43219"/>
                <a:gd name="connsiteX15" fmla="*/ 29856 w 53072"/>
                <a:gd name="connsiteY15" fmla="*/ 2199 h 43219"/>
                <a:gd name="connsiteX16" fmla="*/ 22177 w 53072"/>
                <a:gd name="connsiteY16" fmla="*/ 4579 h 43219"/>
                <a:gd name="connsiteX17" fmla="*/ 22536 w 53072"/>
                <a:gd name="connsiteY17" fmla="*/ 3189 h 43219"/>
                <a:gd name="connsiteX18" fmla="*/ 14036 w 53072"/>
                <a:gd name="connsiteY18" fmla="*/ 5051 h 43219"/>
                <a:gd name="connsiteX19" fmla="*/ 15336 w 53072"/>
                <a:gd name="connsiteY19" fmla="*/ 6399 h 43219"/>
                <a:gd name="connsiteX20" fmla="*/ 4163 w 53072"/>
                <a:gd name="connsiteY20" fmla="*/ 15648 h 43219"/>
                <a:gd name="connsiteX21" fmla="*/ 3936 w 53072"/>
                <a:gd name="connsiteY21" fmla="*/ 14229 h 43219"/>
                <a:gd name="connsiteX0" fmla="*/ 3936 w 53072"/>
                <a:gd name="connsiteY0" fmla="*/ 14229 h 43219"/>
                <a:gd name="connsiteX1" fmla="*/ 5659 w 53072"/>
                <a:gd name="connsiteY1" fmla="*/ 6766 h 43219"/>
                <a:gd name="connsiteX2" fmla="*/ 14041 w 53072"/>
                <a:gd name="connsiteY2" fmla="*/ 5061 h 43219"/>
                <a:gd name="connsiteX3" fmla="*/ 22492 w 53072"/>
                <a:gd name="connsiteY3" fmla="*/ 3291 h 43219"/>
                <a:gd name="connsiteX4" fmla="*/ 25785 w 53072"/>
                <a:gd name="connsiteY4" fmla="*/ 59 h 43219"/>
                <a:gd name="connsiteX5" fmla="*/ 29869 w 53072"/>
                <a:gd name="connsiteY5" fmla="*/ 2340 h 43219"/>
                <a:gd name="connsiteX6" fmla="*/ 35499 w 53072"/>
                <a:gd name="connsiteY6" fmla="*/ 549 h 43219"/>
                <a:gd name="connsiteX7" fmla="*/ 38354 w 53072"/>
                <a:gd name="connsiteY7" fmla="*/ 5435 h 43219"/>
                <a:gd name="connsiteX8" fmla="*/ 42018 w 53072"/>
                <a:gd name="connsiteY8" fmla="*/ 10177 h 43219"/>
                <a:gd name="connsiteX9" fmla="*/ 41854 w 53072"/>
                <a:gd name="connsiteY9" fmla="*/ 15319 h 43219"/>
                <a:gd name="connsiteX10" fmla="*/ 43052 w 53072"/>
                <a:gd name="connsiteY10" fmla="*/ 23181 h 43219"/>
                <a:gd name="connsiteX11" fmla="*/ 37440 w 53072"/>
                <a:gd name="connsiteY11" fmla="*/ 30063 h 43219"/>
                <a:gd name="connsiteX12" fmla="*/ 35431 w 53072"/>
                <a:gd name="connsiteY12" fmla="*/ 35960 h 43219"/>
                <a:gd name="connsiteX13" fmla="*/ 28591 w 53072"/>
                <a:gd name="connsiteY13" fmla="*/ 36674 h 43219"/>
                <a:gd name="connsiteX14" fmla="*/ 23703 w 53072"/>
                <a:gd name="connsiteY14" fmla="*/ 42965 h 43219"/>
                <a:gd name="connsiteX15" fmla="*/ 16516 w 53072"/>
                <a:gd name="connsiteY15" fmla="*/ 39125 h 43219"/>
                <a:gd name="connsiteX16" fmla="*/ 5840 w 53072"/>
                <a:gd name="connsiteY16" fmla="*/ 35331 h 43219"/>
                <a:gd name="connsiteX17" fmla="*/ 1146 w 53072"/>
                <a:gd name="connsiteY17" fmla="*/ 31109 h 43219"/>
                <a:gd name="connsiteX18" fmla="*/ 2149 w 53072"/>
                <a:gd name="connsiteY18" fmla="*/ 25410 h 43219"/>
                <a:gd name="connsiteX19" fmla="*/ 31 w 53072"/>
                <a:gd name="connsiteY19" fmla="*/ 19563 h 43219"/>
                <a:gd name="connsiteX20" fmla="*/ 3899 w 53072"/>
                <a:gd name="connsiteY20" fmla="*/ 14366 h 43219"/>
                <a:gd name="connsiteX21" fmla="*/ 3936 w 53072"/>
                <a:gd name="connsiteY21" fmla="*/ 14229 h 43219"/>
                <a:gd name="connsiteX0" fmla="*/ 2744139 w 2744139"/>
                <a:gd name="connsiteY0" fmla="*/ 197164 h 1316005"/>
                <a:gd name="connsiteX1" fmla="*/ 2707599 w 2744139"/>
                <a:gd name="connsiteY1" fmla="*/ 233704 h 1316005"/>
                <a:gd name="connsiteX2" fmla="*/ 2671059 w 2744139"/>
                <a:gd name="connsiteY2" fmla="*/ 197164 h 1316005"/>
                <a:gd name="connsiteX3" fmla="*/ 2707599 w 2744139"/>
                <a:gd name="connsiteY3" fmla="*/ 160624 h 1316005"/>
                <a:gd name="connsiteX4" fmla="*/ 2744139 w 2744139"/>
                <a:gd name="connsiteY4" fmla="*/ 197164 h 1316005"/>
                <a:gd name="connsiteX0" fmla="*/ 2609088 w 2744139"/>
                <a:gd name="connsiteY0" fmla="*/ 246438 h 1316005"/>
                <a:gd name="connsiteX1" fmla="*/ 2536009 w 2744139"/>
                <a:gd name="connsiteY1" fmla="*/ 292884 h 1316005"/>
                <a:gd name="connsiteX2" fmla="*/ 2462930 w 2744139"/>
                <a:gd name="connsiteY2" fmla="*/ 246438 h 1316005"/>
                <a:gd name="connsiteX3" fmla="*/ 2536009 w 2744139"/>
                <a:gd name="connsiteY3" fmla="*/ 149685 h 1316005"/>
                <a:gd name="connsiteX4" fmla="*/ 2609088 w 2744139"/>
                <a:gd name="connsiteY4" fmla="*/ 246438 h 1316005"/>
                <a:gd name="connsiteX0" fmla="*/ 2403796 w 2744139"/>
                <a:gd name="connsiteY0" fmla="*/ 315881 h 1316005"/>
                <a:gd name="connsiteX1" fmla="*/ 2294177 w 2744139"/>
                <a:gd name="connsiteY1" fmla="*/ 425500 h 1316005"/>
                <a:gd name="connsiteX2" fmla="*/ 2184558 w 2744139"/>
                <a:gd name="connsiteY2" fmla="*/ 315881 h 1316005"/>
                <a:gd name="connsiteX3" fmla="*/ 2294177 w 2744139"/>
                <a:gd name="connsiteY3" fmla="*/ 206262 h 1316005"/>
                <a:gd name="connsiteX4" fmla="*/ 2403796 w 2744139"/>
                <a:gd name="connsiteY4" fmla="*/ 315881 h 1316005"/>
                <a:gd name="connsiteX0" fmla="*/ 4729 w 53072"/>
                <a:gd name="connsiteY0" fmla="*/ 26036 h 43219"/>
                <a:gd name="connsiteX1" fmla="*/ 2196 w 53072"/>
                <a:gd name="connsiteY1" fmla="*/ 25239 h 43219"/>
                <a:gd name="connsiteX2" fmla="*/ 6964 w 53072"/>
                <a:gd name="connsiteY2" fmla="*/ 34758 h 43219"/>
                <a:gd name="connsiteX3" fmla="*/ 5856 w 53072"/>
                <a:gd name="connsiteY3" fmla="*/ 35139 h 43219"/>
                <a:gd name="connsiteX4" fmla="*/ 16514 w 53072"/>
                <a:gd name="connsiteY4" fmla="*/ 38949 h 43219"/>
                <a:gd name="connsiteX5" fmla="*/ 15846 w 53072"/>
                <a:gd name="connsiteY5" fmla="*/ 37209 h 43219"/>
                <a:gd name="connsiteX6" fmla="*/ 28863 w 53072"/>
                <a:gd name="connsiteY6" fmla="*/ 34610 h 43219"/>
                <a:gd name="connsiteX7" fmla="*/ 28596 w 53072"/>
                <a:gd name="connsiteY7" fmla="*/ 36519 h 43219"/>
                <a:gd name="connsiteX8" fmla="*/ 34165 w 53072"/>
                <a:gd name="connsiteY8" fmla="*/ 22813 h 43219"/>
                <a:gd name="connsiteX9" fmla="*/ 37416 w 53072"/>
                <a:gd name="connsiteY9" fmla="*/ 29949 h 43219"/>
                <a:gd name="connsiteX10" fmla="*/ 41834 w 53072"/>
                <a:gd name="connsiteY10" fmla="*/ 15213 h 43219"/>
                <a:gd name="connsiteX11" fmla="*/ 40386 w 53072"/>
                <a:gd name="connsiteY11" fmla="*/ 17889 h 43219"/>
                <a:gd name="connsiteX12" fmla="*/ 38360 w 53072"/>
                <a:gd name="connsiteY12" fmla="*/ 5285 h 43219"/>
                <a:gd name="connsiteX13" fmla="*/ 38436 w 53072"/>
                <a:gd name="connsiteY13" fmla="*/ 6549 h 43219"/>
                <a:gd name="connsiteX14" fmla="*/ 29114 w 53072"/>
                <a:gd name="connsiteY14" fmla="*/ 3811 h 43219"/>
                <a:gd name="connsiteX15" fmla="*/ 29856 w 53072"/>
                <a:gd name="connsiteY15" fmla="*/ 2199 h 43219"/>
                <a:gd name="connsiteX16" fmla="*/ 22177 w 53072"/>
                <a:gd name="connsiteY16" fmla="*/ 4579 h 43219"/>
                <a:gd name="connsiteX17" fmla="*/ 22536 w 53072"/>
                <a:gd name="connsiteY17" fmla="*/ 3189 h 43219"/>
                <a:gd name="connsiteX18" fmla="*/ 14036 w 53072"/>
                <a:gd name="connsiteY18" fmla="*/ 5051 h 43219"/>
                <a:gd name="connsiteX19" fmla="*/ 15336 w 53072"/>
                <a:gd name="connsiteY19" fmla="*/ 6399 h 43219"/>
                <a:gd name="connsiteX20" fmla="*/ 4163 w 53072"/>
                <a:gd name="connsiteY20" fmla="*/ 15648 h 43219"/>
                <a:gd name="connsiteX21" fmla="*/ 3936 w 53072"/>
                <a:gd name="connsiteY21" fmla="*/ 14229 h 43219"/>
                <a:gd name="connsiteX0" fmla="*/ 3936 w 53072"/>
                <a:gd name="connsiteY0" fmla="*/ 14229 h 43219"/>
                <a:gd name="connsiteX1" fmla="*/ 5659 w 53072"/>
                <a:gd name="connsiteY1" fmla="*/ 6766 h 43219"/>
                <a:gd name="connsiteX2" fmla="*/ 14041 w 53072"/>
                <a:gd name="connsiteY2" fmla="*/ 5061 h 43219"/>
                <a:gd name="connsiteX3" fmla="*/ 22492 w 53072"/>
                <a:gd name="connsiteY3" fmla="*/ 3291 h 43219"/>
                <a:gd name="connsiteX4" fmla="*/ 25785 w 53072"/>
                <a:gd name="connsiteY4" fmla="*/ 59 h 43219"/>
                <a:gd name="connsiteX5" fmla="*/ 29869 w 53072"/>
                <a:gd name="connsiteY5" fmla="*/ 2340 h 43219"/>
                <a:gd name="connsiteX6" fmla="*/ 35499 w 53072"/>
                <a:gd name="connsiteY6" fmla="*/ 549 h 43219"/>
                <a:gd name="connsiteX7" fmla="*/ 38354 w 53072"/>
                <a:gd name="connsiteY7" fmla="*/ 5435 h 43219"/>
                <a:gd name="connsiteX8" fmla="*/ 42018 w 53072"/>
                <a:gd name="connsiteY8" fmla="*/ 10177 h 43219"/>
                <a:gd name="connsiteX9" fmla="*/ 41854 w 53072"/>
                <a:gd name="connsiteY9" fmla="*/ 15319 h 43219"/>
                <a:gd name="connsiteX10" fmla="*/ 43052 w 53072"/>
                <a:gd name="connsiteY10" fmla="*/ 23181 h 43219"/>
                <a:gd name="connsiteX11" fmla="*/ 37440 w 53072"/>
                <a:gd name="connsiteY11" fmla="*/ 30063 h 43219"/>
                <a:gd name="connsiteX12" fmla="*/ 35431 w 53072"/>
                <a:gd name="connsiteY12" fmla="*/ 35960 h 43219"/>
                <a:gd name="connsiteX13" fmla="*/ 28591 w 53072"/>
                <a:gd name="connsiteY13" fmla="*/ 36674 h 43219"/>
                <a:gd name="connsiteX14" fmla="*/ 23703 w 53072"/>
                <a:gd name="connsiteY14" fmla="*/ 42965 h 43219"/>
                <a:gd name="connsiteX15" fmla="*/ 16516 w 53072"/>
                <a:gd name="connsiteY15" fmla="*/ 39125 h 43219"/>
                <a:gd name="connsiteX16" fmla="*/ 5840 w 53072"/>
                <a:gd name="connsiteY16" fmla="*/ 35331 h 43219"/>
                <a:gd name="connsiteX17" fmla="*/ 1146 w 53072"/>
                <a:gd name="connsiteY17" fmla="*/ 31109 h 43219"/>
                <a:gd name="connsiteX18" fmla="*/ 2149 w 53072"/>
                <a:gd name="connsiteY18" fmla="*/ 25410 h 43219"/>
                <a:gd name="connsiteX19" fmla="*/ 31 w 53072"/>
                <a:gd name="connsiteY19" fmla="*/ 19563 h 43219"/>
                <a:gd name="connsiteX20" fmla="*/ 3899 w 53072"/>
                <a:gd name="connsiteY20" fmla="*/ 14366 h 43219"/>
                <a:gd name="connsiteX21" fmla="*/ 3936 w 53072"/>
                <a:gd name="connsiteY21" fmla="*/ 14229 h 43219"/>
                <a:gd name="connsiteX0" fmla="*/ 2744139 w 2744139"/>
                <a:gd name="connsiteY0" fmla="*/ 197164 h 1316005"/>
                <a:gd name="connsiteX1" fmla="*/ 2707599 w 2744139"/>
                <a:gd name="connsiteY1" fmla="*/ 233704 h 1316005"/>
                <a:gd name="connsiteX2" fmla="*/ 2671059 w 2744139"/>
                <a:gd name="connsiteY2" fmla="*/ 197164 h 1316005"/>
                <a:gd name="connsiteX3" fmla="*/ 2707599 w 2744139"/>
                <a:gd name="connsiteY3" fmla="*/ 160624 h 1316005"/>
                <a:gd name="connsiteX4" fmla="*/ 2744139 w 2744139"/>
                <a:gd name="connsiteY4" fmla="*/ 197164 h 1316005"/>
                <a:gd name="connsiteX0" fmla="*/ 2617966 w 2744139"/>
                <a:gd name="connsiteY0" fmla="*/ 228683 h 1316005"/>
                <a:gd name="connsiteX1" fmla="*/ 2536009 w 2744139"/>
                <a:gd name="connsiteY1" fmla="*/ 292884 h 1316005"/>
                <a:gd name="connsiteX2" fmla="*/ 2462930 w 2744139"/>
                <a:gd name="connsiteY2" fmla="*/ 246438 h 1316005"/>
                <a:gd name="connsiteX3" fmla="*/ 2536009 w 2744139"/>
                <a:gd name="connsiteY3" fmla="*/ 149685 h 1316005"/>
                <a:gd name="connsiteX4" fmla="*/ 2617966 w 2744139"/>
                <a:gd name="connsiteY4" fmla="*/ 228683 h 1316005"/>
                <a:gd name="connsiteX0" fmla="*/ 2403796 w 2744139"/>
                <a:gd name="connsiteY0" fmla="*/ 315881 h 1316005"/>
                <a:gd name="connsiteX1" fmla="*/ 2294177 w 2744139"/>
                <a:gd name="connsiteY1" fmla="*/ 425500 h 1316005"/>
                <a:gd name="connsiteX2" fmla="*/ 2184558 w 2744139"/>
                <a:gd name="connsiteY2" fmla="*/ 315881 h 1316005"/>
                <a:gd name="connsiteX3" fmla="*/ 2294177 w 2744139"/>
                <a:gd name="connsiteY3" fmla="*/ 206262 h 1316005"/>
                <a:gd name="connsiteX4" fmla="*/ 2403796 w 2744139"/>
                <a:gd name="connsiteY4" fmla="*/ 315881 h 1316005"/>
                <a:gd name="connsiteX0" fmla="*/ 4729 w 53072"/>
                <a:gd name="connsiteY0" fmla="*/ 26036 h 43219"/>
                <a:gd name="connsiteX1" fmla="*/ 2196 w 53072"/>
                <a:gd name="connsiteY1" fmla="*/ 25239 h 43219"/>
                <a:gd name="connsiteX2" fmla="*/ 6964 w 53072"/>
                <a:gd name="connsiteY2" fmla="*/ 34758 h 43219"/>
                <a:gd name="connsiteX3" fmla="*/ 5856 w 53072"/>
                <a:gd name="connsiteY3" fmla="*/ 35139 h 43219"/>
                <a:gd name="connsiteX4" fmla="*/ 16514 w 53072"/>
                <a:gd name="connsiteY4" fmla="*/ 38949 h 43219"/>
                <a:gd name="connsiteX5" fmla="*/ 15846 w 53072"/>
                <a:gd name="connsiteY5" fmla="*/ 37209 h 43219"/>
                <a:gd name="connsiteX6" fmla="*/ 28863 w 53072"/>
                <a:gd name="connsiteY6" fmla="*/ 34610 h 43219"/>
                <a:gd name="connsiteX7" fmla="*/ 28596 w 53072"/>
                <a:gd name="connsiteY7" fmla="*/ 36519 h 43219"/>
                <a:gd name="connsiteX8" fmla="*/ 34165 w 53072"/>
                <a:gd name="connsiteY8" fmla="*/ 22813 h 43219"/>
                <a:gd name="connsiteX9" fmla="*/ 37416 w 53072"/>
                <a:gd name="connsiteY9" fmla="*/ 29949 h 43219"/>
                <a:gd name="connsiteX10" fmla="*/ 41834 w 53072"/>
                <a:gd name="connsiteY10" fmla="*/ 15213 h 43219"/>
                <a:gd name="connsiteX11" fmla="*/ 40386 w 53072"/>
                <a:gd name="connsiteY11" fmla="*/ 17889 h 43219"/>
                <a:gd name="connsiteX12" fmla="*/ 38360 w 53072"/>
                <a:gd name="connsiteY12" fmla="*/ 5285 h 43219"/>
                <a:gd name="connsiteX13" fmla="*/ 38436 w 53072"/>
                <a:gd name="connsiteY13" fmla="*/ 6549 h 43219"/>
                <a:gd name="connsiteX14" fmla="*/ 29114 w 53072"/>
                <a:gd name="connsiteY14" fmla="*/ 3811 h 43219"/>
                <a:gd name="connsiteX15" fmla="*/ 29856 w 53072"/>
                <a:gd name="connsiteY15" fmla="*/ 2199 h 43219"/>
                <a:gd name="connsiteX16" fmla="*/ 22177 w 53072"/>
                <a:gd name="connsiteY16" fmla="*/ 4579 h 43219"/>
                <a:gd name="connsiteX17" fmla="*/ 22536 w 53072"/>
                <a:gd name="connsiteY17" fmla="*/ 3189 h 43219"/>
                <a:gd name="connsiteX18" fmla="*/ 14036 w 53072"/>
                <a:gd name="connsiteY18" fmla="*/ 5051 h 43219"/>
                <a:gd name="connsiteX19" fmla="*/ 15336 w 53072"/>
                <a:gd name="connsiteY19" fmla="*/ 6399 h 43219"/>
                <a:gd name="connsiteX20" fmla="*/ 4163 w 53072"/>
                <a:gd name="connsiteY20" fmla="*/ 15648 h 43219"/>
                <a:gd name="connsiteX21" fmla="*/ 3936 w 53072"/>
                <a:gd name="connsiteY21" fmla="*/ 14229 h 43219"/>
                <a:gd name="connsiteX0" fmla="*/ 3936 w 53072"/>
                <a:gd name="connsiteY0" fmla="*/ 14229 h 43219"/>
                <a:gd name="connsiteX1" fmla="*/ 5659 w 53072"/>
                <a:gd name="connsiteY1" fmla="*/ 6766 h 43219"/>
                <a:gd name="connsiteX2" fmla="*/ 14041 w 53072"/>
                <a:gd name="connsiteY2" fmla="*/ 5061 h 43219"/>
                <a:gd name="connsiteX3" fmla="*/ 22492 w 53072"/>
                <a:gd name="connsiteY3" fmla="*/ 3291 h 43219"/>
                <a:gd name="connsiteX4" fmla="*/ 25785 w 53072"/>
                <a:gd name="connsiteY4" fmla="*/ 59 h 43219"/>
                <a:gd name="connsiteX5" fmla="*/ 29869 w 53072"/>
                <a:gd name="connsiteY5" fmla="*/ 2340 h 43219"/>
                <a:gd name="connsiteX6" fmla="*/ 35499 w 53072"/>
                <a:gd name="connsiteY6" fmla="*/ 549 h 43219"/>
                <a:gd name="connsiteX7" fmla="*/ 38354 w 53072"/>
                <a:gd name="connsiteY7" fmla="*/ 5435 h 43219"/>
                <a:gd name="connsiteX8" fmla="*/ 42018 w 53072"/>
                <a:gd name="connsiteY8" fmla="*/ 10177 h 43219"/>
                <a:gd name="connsiteX9" fmla="*/ 41854 w 53072"/>
                <a:gd name="connsiteY9" fmla="*/ 15319 h 43219"/>
                <a:gd name="connsiteX10" fmla="*/ 43052 w 53072"/>
                <a:gd name="connsiteY10" fmla="*/ 23181 h 43219"/>
                <a:gd name="connsiteX11" fmla="*/ 37440 w 53072"/>
                <a:gd name="connsiteY11" fmla="*/ 30063 h 43219"/>
                <a:gd name="connsiteX12" fmla="*/ 35431 w 53072"/>
                <a:gd name="connsiteY12" fmla="*/ 35960 h 43219"/>
                <a:gd name="connsiteX13" fmla="*/ 28591 w 53072"/>
                <a:gd name="connsiteY13" fmla="*/ 36674 h 43219"/>
                <a:gd name="connsiteX14" fmla="*/ 23703 w 53072"/>
                <a:gd name="connsiteY14" fmla="*/ 42965 h 43219"/>
                <a:gd name="connsiteX15" fmla="*/ 16516 w 53072"/>
                <a:gd name="connsiteY15" fmla="*/ 39125 h 43219"/>
                <a:gd name="connsiteX16" fmla="*/ 5840 w 53072"/>
                <a:gd name="connsiteY16" fmla="*/ 35331 h 43219"/>
                <a:gd name="connsiteX17" fmla="*/ 1146 w 53072"/>
                <a:gd name="connsiteY17" fmla="*/ 31109 h 43219"/>
                <a:gd name="connsiteX18" fmla="*/ 2149 w 53072"/>
                <a:gd name="connsiteY18" fmla="*/ 25410 h 43219"/>
                <a:gd name="connsiteX19" fmla="*/ 31 w 53072"/>
                <a:gd name="connsiteY19" fmla="*/ 19563 h 43219"/>
                <a:gd name="connsiteX20" fmla="*/ 3899 w 53072"/>
                <a:gd name="connsiteY20" fmla="*/ 14366 h 43219"/>
                <a:gd name="connsiteX21" fmla="*/ 3936 w 53072"/>
                <a:gd name="connsiteY21" fmla="*/ 14229 h 43219"/>
                <a:gd name="connsiteX0" fmla="*/ 2744139 w 2744139"/>
                <a:gd name="connsiteY0" fmla="*/ 197164 h 1316005"/>
                <a:gd name="connsiteX1" fmla="*/ 2707599 w 2744139"/>
                <a:gd name="connsiteY1" fmla="*/ 233704 h 1316005"/>
                <a:gd name="connsiteX2" fmla="*/ 2671059 w 2744139"/>
                <a:gd name="connsiteY2" fmla="*/ 197164 h 1316005"/>
                <a:gd name="connsiteX3" fmla="*/ 2707599 w 2744139"/>
                <a:gd name="connsiteY3" fmla="*/ 160624 h 1316005"/>
                <a:gd name="connsiteX4" fmla="*/ 2744139 w 2744139"/>
                <a:gd name="connsiteY4" fmla="*/ 197164 h 1316005"/>
                <a:gd name="connsiteX0" fmla="*/ 2617966 w 2744139"/>
                <a:gd name="connsiteY0" fmla="*/ 228683 h 1316005"/>
                <a:gd name="connsiteX1" fmla="*/ 2536009 w 2744139"/>
                <a:gd name="connsiteY1" fmla="*/ 292884 h 1316005"/>
                <a:gd name="connsiteX2" fmla="*/ 2454052 w 2744139"/>
                <a:gd name="connsiteY2" fmla="*/ 222764 h 1316005"/>
                <a:gd name="connsiteX3" fmla="*/ 2536009 w 2744139"/>
                <a:gd name="connsiteY3" fmla="*/ 149685 h 1316005"/>
                <a:gd name="connsiteX4" fmla="*/ 2617966 w 2744139"/>
                <a:gd name="connsiteY4" fmla="*/ 228683 h 1316005"/>
                <a:gd name="connsiteX0" fmla="*/ 2403796 w 2744139"/>
                <a:gd name="connsiteY0" fmla="*/ 315881 h 1316005"/>
                <a:gd name="connsiteX1" fmla="*/ 2294177 w 2744139"/>
                <a:gd name="connsiteY1" fmla="*/ 425500 h 1316005"/>
                <a:gd name="connsiteX2" fmla="*/ 2184558 w 2744139"/>
                <a:gd name="connsiteY2" fmla="*/ 315881 h 1316005"/>
                <a:gd name="connsiteX3" fmla="*/ 2294177 w 2744139"/>
                <a:gd name="connsiteY3" fmla="*/ 206262 h 1316005"/>
                <a:gd name="connsiteX4" fmla="*/ 2403796 w 2744139"/>
                <a:gd name="connsiteY4" fmla="*/ 315881 h 1316005"/>
                <a:gd name="connsiteX0" fmla="*/ 4729 w 53072"/>
                <a:gd name="connsiteY0" fmla="*/ 26036 h 43219"/>
                <a:gd name="connsiteX1" fmla="*/ 2196 w 53072"/>
                <a:gd name="connsiteY1" fmla="*/ 25239 h 43219"/>
                <a:gd name="connsiteX2" fmla="*/ 6964 w 53072"/>
                <a:gd name="connsiteY2" fmla="*/ 34758 h 43219"/>
                <a:gd name="connsiteX3" fmla="*/ 5856 w 53072"/>
                <a:gd name="connsiteY3" fmla="*/ 35139 h 43219"/>
                <a:gd name="connsiteX4" fmla="*/ 16514 w 53072"/>
                <a:gd name="connsiteY4" fmla="*/ 38949 h 43219"/>
                <a:gd name="connsiteX5" fmla="*/ 15846 w 53072"/>
                <a:gd name="connsiteY5" fmla="*/ 37209 h 43219"/>
                <a:gd name="connsiteX6" fmla="*/ 28863 w 53072"/>
                <a:gd name="connsiteY6" fmla="*/ 34610 h 43219"/>
                <a:gd name="connsiteX7" fmla="*/ 28596 w 53072"/>
                <a:gd name="connsiteY7" fmla="*/ 36519 h 43219"/>
                <a:gd name="connsiteX8" fmla="*/ 34165 w 53072"/>
                <a:gd name="connsiteY8" fmla="*/ 22813 h 43219"/>
                <a:gd name="connsiteX9" fmla="*/ 37416 w 53072"/>
                <a:gd name="connsiteY9" fmla="*/ 29949 h 43219"/>
                <a:gd name="connsiteX10" fmla="*/ 41834 w 53072"/>
                <a:gd name="connsiteY10" fmla="*/ 15213 h 43219"/>
                <a:gd name="connsiteX11" fmla="*/ 40386 w 53072"/>
                <a:gd name="connsiteY11" fmla="*/ 17889 h 43219"/>
                <a:gd name="connsiteX12" fmla="*/ 38360 w 53072"/>
                <a:gd name="connsiteY12" fmla="*/ 5285 h 43219"/>
                <a:gd name="connsiteX13" fmla="*/ 38436 w 53072"/>
                <a:gd name="connsiteY13" fmla="*/ 6549 h 43219"/>
                <a:gd name="connsiteX14" fmla="*/ 29114 w 53072"/>
                <a:gd name="connsiteY14" fmla="*/ 3811 h 43219"/>
                <a:gd name="connsiteX15" fmla="*/ 29856 w 53072"/>
                <a:gd name="connsiteY15" fmla="*/ 2199 h 43219"/>
                <a:gd name="connsiteX16" fmla="*/ 22177 w 53072"/>
                <a:gd name="connsiteY16" fmla="*/ 4579 h 43219"/>
                <a:gd name="connsiteX17" fmla="*/ 22536 w 53072"/>
                <a:gd name="connsiteY17" fmla="*/ 3189 h 43219"/>
                <a:gd name="connsiteX18" fmla="*/ 14036 w 53072"/>
                <a:gd name="connsiteY18" fmla="*/ 5051 h 43219"/>
                <a:gd name="connsiteX19" fmla="*/ 15336 w 53072"/>
                <a:gd name="connsiteY19" fmla="*/ 6399 h 43219"/>
                <a:gd name="connsiteX20" fmla="*/ 4163 w 53072"/>
                <a:gd name="connsiteY20" fmla="*/ 15648 h 43219"/>
                <a:gd name="connsiteX21" fmla="*/ 3936 w 53072"/>
                <a:gd name="connsiteY21" fmla="*/ 14229 h 43219"/>
                <a:gd name="connsiteX0" fmla="*/ 3936 w 53072"/>
                <a:gd name="connsiteY0" fmla="*/ 14229 h 43219"/>
                <a:gd name="connsiteX1" fmla="*/ 5659 w 53072"/>
                <a:gd name="connsiteY1" fmla="*/ 6766 h 43219"/>
                <a:gd name="connsiteX2" fmla="*/ 14041 w 53072"/>
                <a:gd name="connsiteY2" fmla="*/ 5061 h 43219"/>
                <a:gd name="connsiteX3" fmla="*/ 22492 w 53072"/>
                <a:gd name="connsiteY3" fmla="*/ 3291 h 43219"/>
                <a:gd name="connsiteX4" fmla="*/ 25785 w 53072"/>
                <a:gd name="connsiteY4" fmla="*/ 59 h 43219"/>
                <a:gd name="connsiteX5" fmla="*/ 29869 w 53072"/>
                <a:gd name="connsiteY5" fmla="*/ 2340 h 43219"/>
                <a:gd name="connsiteX6" fmla="*/ 35499 w 53072"/>
                <a:gd name="connsiteY6" fmla="*/ 549 h 43219"/>
                <a:gd name="connsiteX7" fmla="*/ 38354 w 53072"/>
                <a:gd name="connsiteY7" fmla="*/ 5435 h 43219"/>
                <a:gd name="connsiteX8" fmla="*/ 42018 w 53072"/>
                <a:gd name="connsiteY8" fmla="*/ 10177 h 43219"/>
                <a:gd name="connsiteX9" fmla="*/ 41854 w 53072"/>
                <a:gd name="connsiteY9" fmla="*/ 15319 h 43219"/>
                <a:gd name="connsiteX10" fmla="*/ 43052 w 53072"/>
                <a:gd name="connsiteY10" fmla="*/ 23181 h 43219"/>
                <a:gd name="connsiteX11" fmla="*/ 37440 w 53072"/>
                <a:gd name="connsiteY11" fmla="*/ 30063 h 43219"/>
                <a:gd name="connsiteX12" fmla="*/ 35431 w 53072"/>
                <a:gd name="connsiteY12" fmla="*/ 35960 h 43219"/>
                <a:gd name="connsiteX13" fmla="*/ 28591 w 53072"/>
                <a:gd name="connsiteY13" fmla="*/ 36674 h 43219"/>
                <a:gd name="connsiteX14" fmla="*/ 23703 w 53072"/>
                <a:gd name="connsiteY14" fmla="*/ 42965 h 43219"/>
                <a:gd name="connsiteX15" fmla="*/ 16516 w 53072"/>
                <a:gd name="connsiteY15" fmla="*/ 39125 h 43219"/>
                <a:gd name="connsiteX16" fmla="*/ 5840 w 53072"/>
                <a:gd name="connsiteY16" fmla="*/ 35331 h 43219"/>
                <a:gd name="connsiteX17" fmla="*/ 1146 w 53072"/>
                <a:gd name="connsiteY17" fmla="*/ 31109 h 43219"/>
                <a:gd name="connsiteX18" fmla="*/ 2149 w 53072"/>
                <a:gd name="connsiteY18" fmla="*/ 25410 h 43219"/>
                <a:gd name="connsiteX19" fmla="*/ 31 w 53072"/>
                <a:gd name="connsiteY19" fmla="*/ 19563 h 43219"/>
                <a:gd name="connsiteX20" fmla="*/ 3899 w 53072"/>
                <a:gd name="connsiteY20" fmla="*/ 14366 h 43219"/>
                <a:gd name="connsiteX21" fmla="*/ 3936 w 53072"/>
                <a:gd name="connsiteY21" fmla="*/ 14229 h 43219"/>
                <a:gd name="connsiteX0" fmla="*/ 2744139 w 2744139"/>
                <a:gd name="connsiteY0" fmla="*/ 197164 h 1316005"/>
                <a:gd name="connsiteX1" fmla="*/ 2707599 w 2744139"/>
                <a:gd name="connsiteY1" fmla="*/ 233704 h 1316005"/>
                <a:gd name="connsiteX2" fmla="*/ 2671059 w 2744139"/>
                <a:gd name="connsiteY2" fmla="*/ 197164 h 1316005"/>
                <a:gd name="connsiteX3" fmla="*/ 2707599 w 2744139"/>
                <a:gd name="connsiteY3" fmla="*/ 160624 h 1316005"/>
                <a:gd name="connsiteX4" fmla="*/ 2744139 w 2744139"/>
                <a:gd name="connsiteY4" fmla="*/ 197164 h 1316005"/>
                <a:gd name="connsiteX0" fmla="*/ 2617966 w 2744139"/>
                <a:gd name="connsiteY0" fmla="*/ 228683 h 1316005"/>
                <a:gd name="connsiteX1" fmla="*/ 2536009 w 2744139"/>
                <a:gd name="connsiteY1" fmla="*/ 292884 h 1316005"/>
                <a:gd name="connsiteX2" fmla="*/ 2454052 w 2744139"/>
                <a:gd name="connsiteY2" fmla="*/ 222764 h 1316005"/>
                <a:gd name="connsiteX3" fmla="*/ 2536009 w 2744139"/>
                <a:gd name="connsiteY3" fmla="*/ 149685 h 1316005"/>
                <a:gd name="connsiteX4" fmla="*/ 2617966 w 2744139"/>
                <a:gd name="connsiteY4" fmla="*/ 228683 h 1316005"/>
                <a:gd name="connsiteX0" fmla="*/ 2403796 w 2744139"/>
                <a:gd name="connsiteY0" fmla="*/ 315881 h 1316005"/>
                <a:gd name="connsiteX1" fmla="*/ 2294177 w 2744139"/>
                <a:gd name="connsiteY1" fmla="*/ 425500 h 1316005"/>
                <a:gd name="connsiteX2" fmla="*/ 2184558 w 2744139"/>
                <a:gd name="connsiteY2" fmla="*/ 315881 h 1316005"/>
                <a:gd name="connsiteX3" fmla="*/ 2294177 w 2744139"/>
                <a:gd name="connsiteY3" fmla="*/ 191466 h 1316005"/>
                <a:gd name="connsiteX4" fmla="*/ 2403796 w 2744139"/>
                <a:gd name="connsiteY4" fmla="*/ 315881 h 1316005"/>
                <a:gd name="connsiteX0" fmla="*/ 4729 w 53072"/>
                <a:gd name="connsiteY0" fmla="*/ 26036 h 43219"/>
                <a:gd name="connsiteX1" fmla="*/ 2196 w 53072"/>
                <a:gd name="connsiteY1" fmla="*/ 25239 h 43219"/>
                <a:gd name="connsiteX2" fmla="*/ 6964 w 53072"/>
                <a:gd name="connsiteY2" fmla="*/ 34758 h 43219"/>
                <a:gd name="connsiteX3" fmla="*/ 5856 w 53072"/>
                <a:gd name="connsiteY3" fmla="*/ 35139 h 43219"/>
                <a:gd name="connsiteX4" fmla="*/ 16514 w 53072"/>
                <a:gd name="connsiteY4" fmla="*/ 38949 h 43219"/>
                <a:gd name="connsiteX5" fmla="*/ 15846 w 53072"/>
                <a:gd name="connsiteY5" fmla="*/ 37209 h 43219"/>
                <a:gd name="connsiteX6" fmla="*/ 28863 w 53072"/>
                <a:gd name="connsiteY6" fmla="*/ 34610 h 43219"/>
                <a:gd name="connsiteX7" fmla="*/ 28596 w 53072"/>
                <a:gd name="connsiteY7" fmla="*/ 36519 h 43219"/>
                <a:gd name="connsiteX8" fmla="*/ 34165 w 53072"/>
                <a:gd name="connsiteY8" fmla="*/ 22813 h 43219"/>
                <a:gd name="connsiteX9" fmla="*/ 37416 w 53072"/>
                <a:gd name="connsiteY9" fmla="*/ 29949 h 43219"/>
                <a:gd name="connsiteX10" fmla="*/ 41834 w 53072"/>
                <a:gd name="connsiteY10" fmla="*/ 15213 h 43219"/>
                <a:gd name="connsiteX11" fmla="*/ 40386 w 53072"/>
                <a:gd name="connsiteY11" fmla="*/ 17889 h 43219"/>
                <a:gd name="connsiteX12" fmla="*/ 38360 w 53072"/>
                <a:gd name="connsiteY12" fmla="*/ 5285 h 43219"/>
                <a:gd name="connsiteX13" fmla="*/ 38436 w 53072"/>
                <a:gd name="connsiteY13" fmla="*/ 6549 h 43219"/>
                <a:gd name="connsiteX14" fmla="*/ 29114 w 53072"/>
                <a:gd name="connsiteY14" fmla="*/ 3811 h 43219"/>
                <a:gd name="connsiteX15" fmla="*/ 29856 w 53072"/>
                <a:gd name="connsiteY15" fmla="*/ 2199 h 43219"/>
                <a:gd name="connsiteX16" fmla="*/ 22177 w 53072"/>
                <a:gd name="connsiteY16" fmla="*/ 4579 h 43219"/>
                <a:gd name="connsiteX17" fmla="*/ 22536 w 53072"/>
                <a:gd name="connsiteY17" fmla="*/ 3189 h 43219"/>
                <a:gd name="connsiteX18" fmla="*/ 14036 w 53072"/>
                <a:gd name="connsiteY18" fmla="*/ 5051 h 43219"/>
                <a:gd name="connsiteX19" fmla="*/ 15336 w 53072"/>
                <a:gd name="connsiteY19" fmla="*/ 6399 h 43219"/>
                <a:gd name="connsiteX20" fmla="*/ 4163 w 53072"/>
                <a:gd name="connsiteY20" fmla="*/ 15648 h 43219"/>
                <a:gd name="connsiteX21" fmla="*/ 3936 w 53072"/>
                <a:gd name="connsiteY21" fmla="*/ 14229 h 43219"/>
                <a:gd name="connsiteX0" fmla="*/ 3936 w 53072"/>
                <a:gd name="connsiteY0" fmla="*/ 14229 h 43219"/>
                <a:gd name="connsiteX1" fmla="*/ 5659 w 53072"/>
                <a:gd name="connsiteY1" fmla="*/ 6766 h 43219"/>
                <a:gd name="connsiteX2" fmla="*/ 14041 w 53072"/>
                <a:gd name="connsiteY2" fmla="*/ 5061 h 43219"/>
                <a:gd name="connsiteX3" fmla="*/ 22492 w 53072"/>
                <a:gd name="connsiteY3" fmla="*/ 3291 h 43219"/>
                <a:gd name="connsiteX4" fmla="*/ 25785 w 53072"/>
                <a:gd name="connsiteY4" fmla="*/ 59 h 43219"/>
                <a:gd name="connsiteX5" fmla="*/ 29869 w 53072"/>
                <a:gd name="connsiteY5" fmla="*/ 2340 h 43219"/>
                <a:gd name="connsiteX6" fmla="*/ 35499 w 53072"/>
                <a:gd name="connsiteY6" fmla="*/ 549 h 43219"/>
                <a:gd name="connsiteX7" fmla="*/ 38354 w 53072"/>
                <a:gd name="connsiteY7" fmla="*/ 5435 h 43219"/>
                <a:gd name="connsiteX8" fmla="*/ 42018 w 53072"/>
                <a:gd name="connsiteY8" fmla="*/ 10177 h 43219"/>
                <a:gd name="connsiteX9" fmla="*/ 41854 w 53072"/>
                <a:gd name="connsiteY9" fmla="*/ 15319 h 43219"/>
                <a:gd name="connsiteX10" fmla="*/ 43052 w 53072"/>
                <a:gd name="connsiteY10" fmla="*/ 23181 h 43219"/>
                <a:gd name="connsiteX11" fmla="*/ 37440 w 53072"/>
                <a:gd name="connsiteY11" fmla="*/ 30063 h 43219"/>
                <a:gd name="connsiteX12" fmla="*/ 35431 w 53072"/>
                <a:gd name="connsiteY12" fmla="*/ 35960 h 43219"/>
                <a:gd name="connsiteX13" fmla="*/ 28591 w 53072"/>
                <a:gd name="connsiteY13" fmla="*/ 36674 h 43219"/>
                <a:gd name="connsiteX14" fmla="*/ 23703 w 53072"/>
                <a:gd name="connsiteY14" fmla="*/ 42965 h 43219"/>
                <a:gd name="connsiteX15" fmla="*/ 16516 w 53072"/>
                <a:gd name="connsiteY15" fmla="*/ 39125 h 43219"/>
                <a:gd name="connsiteX16" fmla="*/ 5840 w 53072"/>
                <a:gd name="connsiteY16" fmla="*/ 35331 h 43219"/>
                <a:gd name="connsiteX17" fmla="*/ 1146 w 53072"/>
                <a:gd name="connsiteY17" fmla="*/ 31109 h 43219"/>
                <a:gd name="connsiteX18" fmla="*/ 2149 w 53072"/>
                <a:gd name="connsiteY18" fmla="*/ 25410 h 43219"/>
                <a:gd name="connsiteX19" fmla="*/ 31 w 53072"/>
                <a:gd name="connsiteY19" fmla="*/ 19563 h 43219"/>
                <a:gd name="connsiteX20" fmla="*/ 3899 w 53072"/>
                <a:gd name="connsiteY20" fmla="*/ 14366 h 43219"/>
                <a:gd name="connsiteX21" fmla="*/ 3936 w 53072"/>
                <a:gd name="connsiteY21" fmla="*/ 14229 h 43219"/>
                <a:gd name="connsiteX0" fmla="*/ 2744139 w 2744139"/>
                <a:gd name="connsiteY0" fmla="*/ 197164 h 1316005"/>
                <a:gd name="connsiteX1" fmla="*/ 2707599 w 2744139"/>
                <a:gd name="connsiteY1" fmla="*/ 233704 h 1316005"/>
                <a:gd name="connsiteX2" fmla="*/ 2671059 w 2744139"/>
                <a:gd name="connsiteY2" fmla="*/ 197164 h 1316005"/>
                <a:gd name="connsiteX3" fmla="*/ 2707599 w 2744139"/>
                <a:gd name="connsiteY3" fmla="*/ 160624 h 1316005"/>
                <a:gd name="connsiteX4" fmla="*/ 2744139 w 2744139"/>
                <a:gd name="connsiteY4" fmla="*/ 197164 h 1316005"/>
                <a:gd name="connsiteX0" fmla="*/ 2617966 w 2744139"/>
                <a:gd name="connsiteY0" fmla="*/ 228683 h 1316005"/>
                <a:gd name="connsiteX1" fmla="*/ 2536009 w 2744139"/>
                <a:gd name="connsiteY1" fmla="*/ 292884 h 1316005"/>
                <a:gd name="connsiteX2" fmla="*/ 2454052 w 2744139"/>
                <a:gd name="connsiteY2" fmla="*/ 222764 h 1316005"/>
                <a:gd name="connsiteX3" fmla="*/ 2536009 w 2744139"/>
                <a:gd name="connsiteY3" fmla="*/ 149685 h 1316005"/>
                <a:gd name="connsiteX4" fmla="*/ 2617966 w 2744139"/>
                <a:gd name="connsiteY4" fmla="*/ 228683 h 1316005"/>
                <a:gd name="connsiteX0" fmla="*/ 2403796 w 2744139"/>
                <a:gd name="connsiteY0" fmla="*/ 315881 h 1316005"/>
                <a:gd name="connsiteX1" fmla="*/ 2294177 w 2744139"/>
                <a:gd name="connsiteY1" fmla="*/ 407745 h 1316005"/>
                <a:gd name="connsiteX2" fmla="*/ 2184558 w 2744139"/>
                <a:gd name="connsiteY2" fmla="*/ 315881 h 1316005"/>
                <a:gd name="connsiteX3" fmla="*/ 2294177 w 2744139"/>
                <a:gd name="connsiteY3" fmla="*/ 191466 h 1316005"/>
                <a:gd name="connsiteX4" fmla="*/ 2403796 w 2744139"/>
                <a:gd name="connsiteY4" fmla="*/ 315881 h 1316005"/>
                <a:gd name="connsiteX0" fmla="*/ 4729 w 53072"/>
                <a:gd name="connsiteY0" fmla="*/ 26036 h 43219"/>
                <a:gd name="connsiteX1" fmla="*/ 2196 w 53072"/>
                <a:gd name="connsiteY1" fmla="*/ 25239 h 43219"/>
                <a:gd name="connsiteX2" fmla="*/ 6964 w 53072"/>
                <a:gd name="connsiteY2" fmla="*/ 34758 h 43219"/>
                <a:gd name="connsiteX3" fmla="*/ 5856 w 53072"/>
                <a:gd name="connsiteY3" fmla="*/ 35139 h 43219"/>
                <a:gd name="connsiteX4" fmla="*/ 16514 w 53072"/>
                <a:gd name="connsiteY4" fmla="*/ 38949 h 43219"/>
                <a:gd name="connsiteX5" fmla="*/ 15846 w 53072"/>
                <a:gd name="connsiteY5" fmla="*/ 37209 h 43219"/>
                <a:gd name="connsiteX6" fmla="*/ 28863 w 53072"/>
                <a:gd name="connsiteY6" fmla="*/ 34610 h 43219"/>
                <a:gd name="connsiteX7" fmla="*/ 28596 w 53072"/>
                <a:gd name="connsiteY7" fmla="*/ 36519 h 43219"/>
                <a:gd name="connsiteX8" fmla="*/ 34165 w 53072"/>
                <a:gd name="connsiteY8" fmla="*/ 22813 h 43219"/>
                <a:gd name="connsiteX9" fmla="*/ 37416 w 53072"/>
                <a:gd name="connsiteY9" fmla="*/ 29949 h 43219"/>
                <a:gd name="connsiteX10" fmla="*/ 41834 w 53072"/>
                <a:gd name="connsiteY10" fmla="*/ 15213 h 43219"/>
                <a:gd name="connsiteX11" fmla="*/ 40386 w 53072"/>
                <a:gd name="connsiteY11" fmla="*/ 17889 h 43219"/>
                <a:gd name="connsiteX12" fmla="*/ 38360 w 53072"/>
                <a:gd name="connsiteY12" fmla="*/ 5285 h 43219"/>
                <a:gd name="connsiteX13" fmla="*/ 38436 w 53072"/>
                <a:gd name="connsiteY13" fmla="*/ 6549 h 43219"/>
                <a:gd name="connsiteX14" fmla="*/ 29114 w 53072"/>
                <a:gd name="connsiteY14" fmla="*/ 3811 h 43219"/>
                <a:gd name="connsiteX15" fmla="*/ 29856 w 53072"/>
                <a:gd name="connsiteY15" fmla="*/ 2199 h 43219"/>
                <a:gd name="connsiteX16" fmla="*/ 22177 w 53072"/>
                <a:gd name="connsiteY16" fmla="*/ 4579 h 43219"/>
                <a:gd name="connsiteX17" fmla="*/ 22536 w 53072"/>
                <a:gd name="connsiteY17" fmla="*/ 3189 h 43219"/>
                <a:gd name="connsiteX18" fmla="*/ 14036 w 53072"/>
                <a:gd name="connsiteY18" fmla="*/ 5051 h 43219"/>
                <a:gd name="connsiteX19" fmla="*/ 15336 w 53072"/>
                <a:gd name="connsiteY19" fmla="*/ 6399 h 43219"/>
                <a:gd name="connsiteX20" fmla="*/ 4163 w 53072"/>
                <a:gd name="connsiteY20" fmla="*/ 15648 h 43219"/>
                <a:gd name="connsiteX21" fmla="*/ 3936 w 53072"/>
                <a:gd name="connsiteY21" fmla="*/ 14229 h 43219"/>
                <a:gd name="connsiteX0" fmla="*/ 3936 w 53072"/>
                <a:gd name="connsiteY0" fmla="*/ 14229 h 43219"/>
                <a:gd name="connsiteX1" fmla="*/ 5659 w 53072"/>
                <a:gd name="connsiteY1" fmla="*/ 6766 h 43219"/>
                <a:gd name="connsiteX2" fmla="*/ 14041 w 53072"/>
                <a:gd name="connsiteY2" fmla="*/ 5061 h 43219"/>
                <a:gd name="connsiteX3" fmla="*/ 22492 w 53072"/>
                <a:gd name="connsiteY3" fmla="*/ 3291 h 43219"/>
                <a:gd name="connsiteX4" fmla="*/ 25785 w 53072"/>
                <a:gd name="connsiteY4" fmla="*/ 59 h 43219"/>
                <a:gd name="connsiteX5" fmla="*/ 29869 w 53072"/>
                <a:gd name="connsiteY5" fmla="*/ 2340 h 43219"/>
                <a:gd name="connsiteX6" fmla="*/ 35499 w 53072"/>
                <a:gd name="connsiteY6" fmla="*/ 549 h 43219"/>
                <a:gd name="connsiteX7" fmla="*/ 38354 w 53072"/>
                <a:gd name="connsiteY7" fmla="*/ 5435 h 43219"/>
                <a:gd name="connsiteX8" fmla="*/ 42018 w 53072"/>
                <a:gd name="connsiteY8" fmla="*/ 10177 h 43219"/>
                <a:gd name="connsiteX9" fmla="*/ 41854 w 53072"/>
                <a:gd name="connsiteY9" fmla="*/ 15319 h 43219"/>
                <a:gd name="connsiteX10" fmla="*/ 43052 w 53072"/>
                <a:gd name="connsiteY10" fmla="*/ 23181 h 43219"/>
                <a:gd name="connsiteX11" fmla="*/ 37440 w 53072"/>
                <a:gd name="connsiteY11" fmla="*/ 30063 h 43219"/>
                <a:gd name="connsiteX12" fmla="*/ 35431 w 53072"/>
                <a:gd name="connsiteY12" fmla="*/ 35960 h 43219"/>
                <a:gd name="connsiteX13" fmla="*/ 28591 w 53072"/>
                <a:gd name="connsiteY13" fmla="*/ 36674 h 43219"/>
                <a:gd name="connsiteX14" fmla="*/ 23703 w 53072"/>
                <a:gd name="connsiteY14" fmla="*/ 42965 h 43219"/>
                <a:gd name="connsiteX15" fmla="*/ 16516 w 53072"/>
                <a:gd name="connsiteY15" fmla="*/ 39125 h 43219"/>
                <a:gd name="connsiteX16" fmla="*/ 5840 w 53072"/>
                <a:gd name="connsiteY16" fmla="*/ 35331 h 43219"/>
                <a:gd name="connsiteX17" fmla="*/ 1146 w 53072"/>
                <a:gd name="connsiteY17" fmla="*/ 31109 h 43219"/>
                <a:gd name="connsiteX18" fmla="*/ 2149 w 53072"/>
                <a:gd name="connsiteY18" fmla="*/ 25410 h 43219"/>
                <a:gd name="connsiteX19" fmla="*/ 31 w 53072"/>
                <a:gd name="connsiteY19" fmla="*/ 19563 h 43219"/>
                <a:gd name="connsiteX20" fmla="*/ 3899 w 53072"/>
                <a:gd name="connsiteY20" fmla="*/ 14366 h 43219"/>
                <a:gd name="connsiteX21" fmla="*/ 3936 w 53072"/>
                <a:gd name="connsiteY21" fmla="*/ 14229 h 43219"/>
                <a:gd name="connsiteX0" fmla="*/ 2744139 w 2744139"/>
                <a:gd name="connsiteY0" fmla="*/ 197164 h 1316005"/>
                <a:gd name="connsiteX1" fmla="*/ 2707599 w 2744139"/>
                <a:gd name="connsiteY1" fmla="*/ 233704 h 1316005"/>
                <a:gd name="connsiteX2" fmla="*/ 2671059 w 2744139"/>
                <a:gd name="connsiteY2" fmla="*/ 197164 h 1316005"/>
                <a:gd name="connsiteX3" fmla="*/ 2707599 w 2744139"/>
                <a:gd name="connsiteY3" fmla="*/ 160624 h 1316005"/>
                <a:gd name="connsiteX4" fmla="*/ 2744139 w 2744139"/>
                <a:gd name="connsiteY4" fmla="*/ 197164 h 1316005"/>
                <a:gd name="connsiteX0" fmla="*/ 2617966 w 2744139"/>
                <a:gd name="connsiteY0" fmla="*/ 228683 h 1316005"/>
                <a:gd name="connsiteX1" fmla="*/ 2536009 w 2744139"/>
                <a:gd name="connsiteY1" fmla="*/ 292884 h 1316005"/>
                <a:gd name="connsiteX2" fmla="*/ 2454052 w 2744139"/>
                <a:gd name="connsiteY2" fmla="*/ 222764 h 1316005"/>
                <a:gd name="connsiteX3" fmla="*/ 2536009 w 2744139"/>
                <a:gd name="connsiteY3" fmla="*/ 149685 h 1316005"/>
                <a:gd name="connsiteX4" fmla="*/ 2617966 w 2744139"/>
                <a:gd name="connsiteY4" fmla="*/ 228683 h 1316005"/>
                <a:gd name="connsiteX0" fmla="*/ 2403796 w 2744139"/>
                <a:gd name="connsiteY0" fmla="*/ 301085 h 1316005"/>
                <a:gd name="connsiteX1" fmla="*/ 2294177 w 2744139"/>
                <a:gd name="connsiteY1" fmla="*/ 407745 h 1316005"/>
                <a:gd name="connsiteX2" fmla="*/ 2184558 w 2744139"/>
                <a:gd name="connsiteY2" fmla="*/ 315881 h 1316005"/>
                <a:gd name="connsiteX3" fmla="*/ 2294177 w 2744139"/>
                <a:gd name="connsiteY3" fmla="*/ 191466 h 1316005"/>
                <a:gd name="connsiteX4" fmla="*/ 2403796 w 2744139"/>
                <a:gd name="connsiteY4" fmla="*/ 301085 h 1316005"/>
                <a:gd name="connsiteX0" fmla="*/ 4729 w 53072"/>
                <a:gd name="connsiteY0" fmla="*/ 26036 h 43219"/>
                <a:gd name="connsiteX1" fmla="*/ 2196 w 53072"/>
                <a:gd name="connsiteY1" fmla="*/ 25239 h 43219"/>
                <a:gd name="connsiteX2" fmla="*/ 6964 w 53072"/>
                <a:gd name="connsiteY2" fmla="*/ 34758 h 43219"/>
                <a:gd name="connsiteX3" fmla="*/ 5856 w 53072"/>
                <a:gd name="connsiteY3" fmla="*/ 35139 h 43219"/>
                <a:gd name="connsiteX4" fmla="*/ 16514 w 53072"/>
                <a:gd name="connsiteY4" fmla="*/ 38949 h 43219"/>
                <a:gd name="connsiteX5" fmla="*/ 15846 w 53072"/>
                <a:gd name="connsiteY5" fmla="*/ 37209 h 43219"/>
                <a:gd name="connsiteX6" fmla="*/ 28863 w 53072"/>
                <a:gd name="connsiteY6" fmla="*/ 34610 h 43219"/>
                <a:gd name="connsiteX7" fmla="*/ 28596 w 53072"/>
                <a:gd name="connsiteY7" fmla="*/ 36519 h 43219"/>
                <a:gd name="connsiteX8" fmla="*/ 34165 w 53072"/>
                <a:gd name="connsiteY8" fmla="*/ 22813 h 43219"/>
                <a:gd name="connsiteX9" fmla="*/ 37416 w 53072"/>
                <a:gd name="connsiteY9" fmla="*/ 29949 h 43219"/>
                <a:gd name="connsiteX10" fmla="*/ 41834 w 53072"/>
                <a:gd name="connsiteY10" fmla="*/ 15213 h 43219"/>
                <a:gd name="connsiteX11" fmla="*/ 40386 w 53072"/>
                <a:gd name="connsiteY11" fmla="*/ 17889 h 43219"/>
                <a:gd name="connsiteX12" fmla="*/ 38360 w 53072"/>
                <a:gd name="connsiteY12" fmla="*/ 5285 h 43219"/>
                <a:gd name="connsiteX13" fmla="*/ 38436 w 53072"/>
                <a:gd name="connsiteY13" fmla="*/ 6549 h 43219"/>
                <a:gd name="connsiteX14" fmla="*/ 29114 w 53072"/>
                <a:gd name="connsiteY14" fmla="*/ 3811 h 43219"/>
                <a:gd name="connsiteX15" fmla="*/ 29856 w 53072"/>
                <a:gd name="connsiteY15" fmla="*/ 2199 h 43219"/>
                <a:gd name="connsiteX16" fmla="*/ 22177 w 53072"/>
                <a:gd name="connsiteY16" fmla="*/ 4579 h 43219"/>
                <a:gd name="connsiteX17" fmla="*/ 22536 w 53072"/>
                <a:gd name="connsiteY17" fmla="*/ 3189 h 43219"/>
                <a:gd name="connsiteX18" fmla="*/ 14036 w 53072"/>
                <a:gd name="connsiteY18" fmla="*/ 5051 h 43219"/>
                <a:gd name="connsiteX19" fmla="*/ 15336 w 53072"/>
                <a:gd name="connsiteY19" fmla="*/ 6399 h 43219"/>
                <a:gd name="connsiteX20" fmla="*/ 4163 w 53072"/>
                <a:gd name="connsiteY20" fmla="*/ 15648 h 43219"/>
                <a:gd name="connsiteX21" fmla="*/ 3936 w 53072"/>
                <a:gd name="connsiteY21" fmla="*/ 14229 h 43219"/>
                <a:gd name="connsiteX0" fmla="*/ 3936 w 53072"/>
                <a:gd name="connsiteY0" fmla="*/ 14229 h 43219"/>
                <a:gd name="connsiteX1" fmla="*/ 5659 w 53072"/>
                <a:gd name="connsiteY1" fmla="*/ 6766 h 43219"/>
                <a:gd name="connsiteX2" fmla="*/ 14041 w 53072"/>
                <a:gd name="connsiteY2" fmla="*/ 5061 h 43219"/>
                <a:gd name="connsiteX3" fmla="*/ 22492 w 53072"/>
                <a:gd name="connsiteY3" fmla="*/ 3291 h 43219"/>
                <a:gd name="connsiteX4" fmla="*/ 25785 w 53072"/>
                <a:gd name="connsiteY4" fmla="*/ 59 h 43219"/>
                <a:gd name="connsiteX5" fmla="*/ 29869 w 53072"/>
                <a:gd name="connsiteY5" fmla="*/ 2340 h 43219"/>
                <a:gd name="connsiteX6" fmla="*/ 35499 w 53072"/>
                <a:gd name="connsiteY6" fmla="*/ 549 h 43219"/>
                <a:gd name="connsiteX7" fmla="*/ 38354 w 53072"/>
                <a:gd name="connsiteY7" fmla="*/ 5435 h 43219"/>
                <a:gd name="connsiteX8" fmla="*/ 42018 w 53072"/>
                <a:gd name="connsiteY8" fmla="*/ 10177 h 43219"/>
                <a:gd name="connsiteX9" fmla="*/ 41854 w 53072"/>
                <a:gd name="connsiteY9" fmla="*/ 15319 h 43219"/>
                <a:gd name="connsiteX10" fmla="*/ 43052 w 53072"/>
                <a:gd name="connsiteY10" fmla="*/ 23181 h 43219"/>
                <a:gd name="connsiteX11" fmla="*/ 37440 w 53072"/>
                <a:gd name="connsiteY11" fmla="*/ 30063 h 43219"/>
                <a:gd name="connsiteX12" fmla="*/ 35431 w 53072"/>
                <a:gd name="connsiteY12" fmla="*/ 35960 h 43219"/>
                <a:gd name="connsiteX13" fmla="*/ 28591 w 53072"/>
                <a:gd name="connsiteY13" fmla="*/ 36674 h 43219"/>
                <a:gd name="connsiteX14" fmla="*/ 23703 w 53072"/>
                <a:gd name="connsiteY14" fmla="*/ 42965 h 43219"/>
                <a:gd name="connsiteX15" fmla="*/ 16516 w 53072"/>
                <a:gd name="connsiteY15" fmla="*/ 39125 h 43219"/>
                <a:gd name="connsiteX16" fmla="*/ 5840 w 53072"/>
                <a:gd name="connsiteY16" fmla="*/ 35331 h 43219"/>
                <a:gd name="connsiteX17" fmla="*/ 1146 w 53072"/>
                <a:gd name="connsiteY17" fmla="*/ 31109 h 43219"/>
                <a:gd name="connsiteX18" fmla="*/ 2149 w 53072"/>
                <a:gd name="connsiteY18" fmla="*/ 25410 h 43219"/>
                <a:gd name="connsiteX19" fmla="*/ 31 w 53072"/>
                <a:gd name="connsiteY19" fmla="*/ 19563 h 43219"/>
                <a:gd name="connsiteX20" fmla="*/ 3899 w 53072"/>
                <a:gd name="connsiteY20" fmla="*/ 14366 h 43219"/>
                <a:gd name="connsiteX21" fmla="*/ 3936 w 53072"/>
                <a:gd name="connsiteY21" fmla="*/ 14229 h 43219"/>
                <a:gd name="connsiteX0" fmla="*/ 2744139 w 2744139"/>
                <a:gd name="connsiteY0" fmla="*/ 197164 h 1316005"/>
                <a:gd name="connsiteX1" fmla="*/ 2707599 w 2744139"/>
                <a:gd name="connsiteY1" fmla="*/ 233704 h 1316005"/>
                <a:gd name="connsiteX2" fmla="*/ 2671059 w 2744139"/>
                <a:gd name="connsiteY2" fmla="*/ 197164 h 1316005"/>
                <a:gd name="connsiteX3" fmla="*/ 2707599 w 2744139"/>
                <a:gd name="connsiteY3" fmla="*/ 160624 h 1316005"/>
                <a:gd name="connsiteX4" fmla="*/ 2744139 w 2744139"/>
                <a:gd name="connsiteY4" fmla="*/ 197164 h 1316005"/>
                <a:gd name="connsiteX0" fmla="*/ 2617966 w 2744139"/>
                <a:gd name="connsiteY0" fmla="*/ 228683 h 1316005"/>
                <a:gd name="connsiteX1" fmla="*/ 2536009 w 2744139"/>
                <a:gd name="connsiteY1" fmla="*/ 292884 h 1316005"/>
                <a:gd name="connsiteX2" fmla="*/ 2454052 w 2744139"/>
                <a:gd name="connsiteY2" fmla="*/ 222764 h 1316005"/>
                <a:gd name="connsiteX3" fmla="*/ 2536009 w 2744139"/>
                <a:gd name="connsiteY3" fmla="*/ 149685 h 1316005"/>
                <a:gd name="connsiteX4" fmla="*/ 2617966 w 2744139"/>
                <a:gd name="connsiteY4" fmla="*/ 228683 h 1316005"/>
                <a:gd name="connsiteX0" fmla="*/ 2403796 w 2744139"/>
                <a:gd name="connsiteY0" fmla="*/ 301085 h 1316005"/>
                <a:gd name="connsiteX1" fmla="*/ 2294177 w 2744139"/>
                <a:gd name="connsiteY1" fmla="*/ 407745 h 1316005"/>
                <a:gd name="connsiteX2" fmla="*/ 2190476 w 2744139"/>
                <a:gd name="connsiteY2" fmla="*/ 298126 h 1316005"/>
                <a:gd name="connsiteX3" fmla="*/ 2294177 w 2744139"/>
                <a:gd name="connsiteY3" fmla="*/ 191466 h 1316005"/>
                <a:gd name="connsiteX4" fmla="*/ 2403796 w 2744139"/>
                <a:gd name="connsiteY4" fmla="*/ 301085 h 1316005"/>
                <a:gd name="connsiteX0" fmla="*/ 4729 w 53072"/>
                <a:gd name="connsiteY0" fmla="*/ 26036 h 43219"/>
                <a:gd name="connsiteX1" fmla="*/ 2196 w 53072"/>
                <a:gd name="connsiteY1" fmla="*/ 25239 h 43219"/>
                <a:gd name="connsiteX2" fmla="*/ 6964 w 53072"/>
                <a:gd name="connsiteY2" fmla="*/ 34758 h 43219"/>
                <a:gd name="connsiteX3" fmla="*/ 5856 w 53072"/>
                <a:gd name="connsiteY3" fmla="*/ 35139 h 43219"/>
                <a:gd name="connsiteX4" fmla="*/ 16514 w 53072"/>
                <a:gd name="connsiteY4" fmla="*/ 38949 h 43219"/>
                <a:gd name="connsiteX5" fmla="*/ 15846 w 53072"/>
                <a:gd name="connsiteY5" fmla="*/ 37209 h 43219"/>
                <a:gd name="connsiteX6" fmla="*/ 28863 w 53072"/>
                <a:gd name="connsiteY6" fmla="*/ 34610 h 43219"/>
                <a:gd name="connsiteX7" fmla="*/ 28596 w 53072"/>
                <a:gd name="connsiteY7" fmla="*/ 36519 h 43219"/>
                <a:gd name="connsiteX8" fmla="*/ 34165 w 53072"/>
                <a:gd name="connsiteY8" fmla="*/ 22813 h 43219"/>
                <a:gd name="connsiteX9" fmla="*/ 37416 w 53072"/>
                <a:gd name="connsiteY9" fmla="*/ 29949 h 43219"/>
                <a:gd name="connsiteX10" fmla="*/ 41834 w 53072"/>
                <a:gd name="connsiteY10" fmla="*/ 15213 h 43219"/>
                <a:gd name="connsiteX11" fmla="*/ 40386 w 53072"/>
                <a:gd name="connsiteY11" fmla="*/ 17889 h 43219"/>
                <a:gd name="connsiteX12" fmla="*/ 38360 w 53072"/>
                <a:gd name="connsiteY12" fmla="*/ 5285 h 43219"/>
                <a:gd name="connsiteX13" fmla="*/ 38436 w 53072"/>
                <a:gd name="connsiteY13" fmla="*/ 6549 h 43219"/>
                <a:gd name="connsiteX14" fmla="*/ 29114 w 53072"/>
                <a:gd name="connsiteY14" fmla="*/ 3811 h 43219"/>
                <a:gd name="connsiteX15" fmla="*/ 29856 w 53072"/>
                <a:gd name="connsiteY15" fmla="*/ 2199 h 43219"/>
                <a:gd name="connsiteX16" fmla="*/ 22177 w 53072"/>
                <a:gd name="connsiteY16" fmla="*/ 4579 h 43219"/>
                <a:gd name="connsiteX17" fmla="*/ 22536 w 53072"/>
                <a:gd name="connsiteY17" fmla="*/ 3189 h 43219"/>
                <a:gd name="connsiteX18" fmla="*/ 14036 w 53072"/>
                <a:gd name="connsiteY18" fmla="*/ 5051 h 43219"/>
                <a:gd name="connsiteX19" fmla="*/ 15336 w 53072"/>
                <a:gd name="connsiteY19" fmla="*/ 6399 h 43219"/>
                <a:gd name="connsiteX20" fmla="*/ 4163 w 53072"/>
                <a:gd name="connsiteY20" fmla="*/ 15648 h 43219"/>
                <a:gd name="connsiteX21" fmla="*/ 3936 w 53072"/>
                <a:gd name="connsiteY21" fmla="*/ 14229 h 43219"/>
                <a:gd name="connsiteX0" fmla="*/ 3936 w 53072"/>
                <a:gd name="connsiteY0" fmla="*/ 14229 h 43219"/>
                <a:gd name="connsiteX1" fmla="*/ 5659 w 53072"/>
                <a:gd name="connsiteY1" fmla="*/ 6766 h 43219"/>
                <a:gd name="connsiteX2" fmla="*/ 14041 w 53072"/>
                <a:gd name="connsiteY2" fmla="*/ 5061 h 43219"/>
                <a:gd name="connsiteX3" fmla="*/ 22492 w 53072"/>
                <a:gd name="connsiteY3" fmla="*/ 3291 h 43219"/>
                <a:gd name="connsiteX4" fmla="*/ 25785 w 53072"/>
                <a:gd name="connsiteY4" fmla="*/ 59 h 43219"/>
                <a:gd name="connsiteX5" fmla="*/ 29869 w 53072"/>
                <a:gd name="connsiteY5" fmla="*/ 2340 h 43219"/>
                <a:gd name="connsiteX6" fmla="*/ 35499 w 53072"/>
                <a:gd name="connsiteY6" fmla="*/ 549 h 43219"/>
                <a:gd name="connsiteX7" fmla="*/ 38354 w 53072"/>
                <a:gd name="connsiteY7" fmla="*/ 5435 h 43219"/>
                <a:gd name="connsiteX8" fmla="*/ 42018 w 53072"/>
                <a:gd name="connsiteY8" fmla="*/ 10177 h 43219"/>
                <a:gd name="connsiteX9" fmla="*/ 41854 w 53072"/>
                <a:gd name="connsiteY9" fmla="*/ 15319 h 43219"/>
                <a:gd name="connsiteX10" fmla="*/ 43052 w 53072"/>
                <a:gd name="connsiteY10" fmla="*/ 23181 h 43219"/>
                <a:gd name="connsiteX11" fmla="*/ 37440 w 53072"/>
                <a:gd name="connsiteY11" fmla="*/ 30063 h 43219"/>
                <a:gd name="connsiteX12" fmla="*/ 35431 w 53072"/>
                <a:gd name="connsiteY12" fmla="*/ 35960 h 43219"/>
                <a:gd name="connsiteX13" fmla="*/ 28591 w 53072"/>
                <a:gd name="connsiteY13" fmla="*/ 36674 h 43219"/>
                <a:gd name="connsiteX14" fmla="*/ 23703 w 53072"/>
                <a:gd name="connsiteY14" fmla="*/ 42965 h 43219"/>
                <a:gd name="connsiteX15" fmla="*/ 16516 w 53072"/>
                <a:gd name="connsiteY15" fmla="*/ 39125 h 43219"/>
                <a:gd name="connsiteX16" fmla="*/ 5840 w 53072"/>
                <a:gd name="connsiteY16" fmla="*/ 35331 h 43219"/>
                <a:gd name="connsiteX17" fmla="*/ 1146 w 53072"/>
                <a:gd name="connsiteY17" fmla="*/ 31109 h 43219"/>
                <a:gd name="connsiteX18" fmla="*/ 2149 w 53072"/>
                <a:gd name="connsiteY18" fmla="*/ 25410 h 43219"/>
                <a:gd name="connsiteX19" fmla="*/ 31 w 53072"/>
                <a:gd name="connsiteY19" fmla="*/ 19563 h 43219"/>
                <a:gd name="connsiteX20" fmla="*/ 3899 w 53072"/>
                <a:gd name="connsiteY20" fmla="*/ 14366 h 43219"/>
                <a:gd name="connsiteX21" fmla="*/ 3936 w 53072"/>
                <a:gd name="connsiteY21" fmla="*/ 14229 h 43219"/>
                <a:gd name="connsiteX0" fmla="*/ 2744139 w 2744139"/>
                <a:gd name="connsiteY0" fmla="*/ 197164 h 1316005"/>
                <a:gd name="connsiteX1" fmla="*/ 2707599 w 2744139"/>
                <a:gd name="connsiteY1" fmla="*/ 233704 h 1316005"/>
                <a:gd name="connsiteX2" fmla="*/ 2671059 w 2744139"/>
                <a:gd name="connsiteY2" fmla="*/ 197164 h 1316005"/>
                <a:gd name="connsiteX3" fmla="*/ 2707599 w 2744139"/>
                <a:gd name="connsiteY3" fmla="*/ 160624 h 1316005"/>
                <a:gd name="connsiteX4" fmla="*/ 2744139 w 2744139"/>
                <a:gd name="connsiteY4" fmla="*/ 197164 h 1316005"/>
                <a:gd name="connsiteX0" fmla="*/ 2617966 w 2744139"/>
                <a:gd name="connsiteY0" fmla="*/ 228683 h 1316005"/>
                <a:gd name="connsiteX1" fmla="*/ 2536009 w 2744139"/>
                <a:gd name="connsiteY1" fmla="*/ 292884 h 1316005"/>
                <a:gd name="connsiteX2" fmla="*/ 2454052 w 2744139"/>
                <a:gd name="connsiteY2" fmla="*/ 222764 h 1316005"/>
                <a:gd name="connsiteX3" fmla="*/ 2536009 w 2744139"/>
                <a:gd name="connsiteY3" fmla="*/ 149685 h 1316005"/>
                <a:gd name="connsiteX4" fmla="*/ 2617966 w 2744139"/>
                <a:gd name="connsiteY4" fmla="*/ 228683 h 1316005"/>
                <a:gd name="connsiteX0" fmla="*/ 2403796 w 2744139"/>
                <a:gd name="connsiteY0" fmla="*/ 301085 h 1316005"/>
                <a:gd name="connsiteX1" fmla="*/ 2294177 w 2744139"/>
                <a:gd name="connsiteY1" fmla="*/ 407745 h 1316005"/>
                <a:gd name="connsiteX2" fmla="*/ 2190476 w 2744139"/>
                <a:gd name="connsiteY2" fmla="*/ 298126 h 1316005"/>
                <a:gd name="connsiteX3" fmla="*/ 2294177 w 2744139"/>
                <a:gd name="connsiteY3" fmla="*/ 191466 h 1316005"/>
                <a:gd name="connsiteX4" fmla="*/ 2403796 w 2744139"/>
                <a:gd name="connsiteY4" fmla="*/ 301085 h 1316005"/>
                <a:gd name="connsiteX0" fmla="*/ 4729 w 53072"/>
                <a:gd name="connsiteY0" fmla="*/ 26036 h 43219"/>
                <a:gd name="connsiteX1" fmla="*/ 2196 w 53072"/>
                <a:gd name="connsiteY1" fmla="*/ 25239 h 43219"/>
                <a:gd name="connsiteX2" fmla="*/ 6964 w 53072"/>
                <a:gd name="connsiteY2" fmla="*/ 34758 h 43219"/>
                <a:gd name="connsiteX3" fmla="*/ 5856 w 53072"/>
                <a:gd name="connsiteY3" fmla="*/ 35139 h 43219"/>
                <a:gd name="connsiteX4" fmla="*/ 16514 w 53072"/>
                <a:gd name="connsiteY4" fmla="*/ 38949 h 43219"/>
                <a:gd name="connsiteX5" fmla="*/ 15846 w 53072"/>
                <a:gd name="connsiteY5" fmla="*/ 37209 h 43219"/>
                <a:gd name="connsiteX6" fmla="*/ 28863 w 53072"/>
                <a:gd name="connsiteY6" fmla="*/ 34610 h 43219"/>
                <a:gd name="connsiteX7" fmla="*/ 28596 w 53072"/>
                <a:gd name="connsiteY7" fmla="*/ 36519 h 43219"/>
                <a:gd name="connsiteX8" fmla="*/ 34165 w 53072"/>
                <a:gd name="connsiteY8" fmla="*/ 22813 h 43219"/>
                <a:gd name="connsiteX9" fmla="*/ 37416 w 53072"/>
                <a:gd name="connsiteY9" fmla="*/ 29949 h 43219"/>
                <a:gd name="connsiteX10" fmla="*/ 41834 w 53072"/>
                <a:gd name="connsiteY10" fmla="*/ 15213 h 43219"/>
                <a:gd name="connsiteX11" fmla="*/ 40386 w 53072"/>
                <a:gd name="connsiteY11" fmla="*/ 17889 h 43219"/>
                <a:gd name="connsiteX12" fmla="*/ 38360 w 53072"/>
                <a:gd name="connsiteY12" fmla="*/ 5285 h 43219"/>
                <a:gd name="connsiteX13" fmla="*/ 38436 w 53072"/>
                <a:gd name="connsiteY13" fmla="*/ 6549 h 43219"/>
                <a:gd name="connsiteX14" fmla="*/ 29114 w 53072"/>
                <a:gd name="connsiteY14" fmla="*/ 3811 h 43219"/>
                <a:gd name="connsiteX15" fmla="*/ 29856 w 53072"/>
                <a:gd name="connsiteY15" fmla="*/ 2199 h 43219"/>
                <a:gd name="connsiteX16" fmla="*/ 22177 w 53072"/>
                <a:gd name="connsiteY16" fmla="*/ 4579 h 43219"/>
                <a:gd name="connsiteX17" fmla="*/ 22536 w 53072"/>
                <a:gd name="connsiteY17" fmla="*/ 3189 h 43219"/>
                <a:gd name="connsiteX18" fmla="*/ 14036 w 53072"/>
                <a:gd name="connsiteY18" fmla="*/ 5051 h 43219"/>
                <a:gd name="connsiteX19" fmla="*/ 15336 w 53072"/>
                <a:gd name="connsiteY19" fmla="*/ 6399 h 43219"/>
                <a:gd name="connsiteX20" fmla="*/ 4163 w 53072"/>
                <a:gd name="connsiteY20" fmla="*/ 15648 h 43219"/>
                <a:gd name="connsiteX21" fmla="*/ 3936 w 53072"/>
                <a:gd name="connsiteY21" fmla="*/ 14229 h 43219"/>
                <a:gd name="connsiteX0" fmla="*/ 3936 w 53072"/>
                <a:gd name="connsiteY0" fmla="*/ 14229 h 43219"/>
                <a:gd name="connsiteX1" fmla="*/ 5659 w 53072"/>
                <a:gd name="connsiteY1" fmla="*/ 6766 h 43219"/>
                <a:gd name="connsiteX2" fmla="*/ 14041 w 53072"/>
                <a:gd name="connsiteY2" fmla="*/ 5061 h 43219"/>
                <a:gd name="connsiteX3" fmla="*/ 22492 w 53072"/>
                <a:gd name="connsiteY3" fmla="*/ 3291 h 43219"/>
                <a:gd name="connsiteX4" fmla="*/ 25785 w 53072"/>
                <a:gd name="connsiteY4" fmla="*/ 59 h 43219"/>
                <a:gd name="connsiteX5" fmla="*/ 29869 w 53072"/>
                <a:gd name="connsiteY5" fmla="*/ 2340 h 43219"/>
                <a:gd name="connsiteX6" fmla="*/ 35499 w 53072"/>
                <a:gd name="connsiteY6" fmla="*/ 549 h 43219"/>
                <a:gd name="connsiteX7" fmla="*/ 38354 w 53072"/>
                <a:gd name="connsiteY7" fmla="*/ 5435 h 43219"/>
                <a:gd name="connsiteX8" fmla="*/ 42018 w 53072"/>
                <a:gd name="connsiteY8" fmla="*/ 10177 h 43219"/>
                <a:gd name="connsiteX9" fmla="*/ 41854 w 53072"/>
                <a:gd name="connsiteY9" fmla="*/ 15319 h 43219"/>
                <a:gd name="connsiteX10" fmla="*/ 43052 w 53072"/>
                <a:gd name="connsiteY10" fmla="*/ 23181 h 43219"/>
                <a:gd name="connsiteX11" fmla="*/ 37440 w 53072"/>
                <a:gd name="connsiteY11" fmla="*/ 30063 h 43219"/>
                <a:gd name="connsiteX12" fmla="*/ 35431 w 53072"/>
                <a:gd name="connsiteY12" fmla="*/ 35960 h 43219"/>
                <a:gd name="connsiteX13" fmla="*/ 28591 w 53072"/>
                <a:gd name="connsiteY13" fmla="*/ 36674 h 43219"/>
                <a:gd name="connsiteX14" fmla="*/ 23703 w 53072"/>
                <a:gd name="connsiteY14" fmla="*/ 42965 h 43219"/>
                <a:gd name="connsiteX15" fmla="*/ 16516 w 53072"/>
                <a:gd name="connsiteY15" fmla="*/ 39125 h 43219"/>
                <a:gd name="connsiteX16" fmla="*/ 5840 w 53072"/>
                <a:gd name="connsiteY16" fmla="*/ 35331 h 43219"/>
                <a:gd name="connsiteX17" fmla="*/ 1146 w 53072"/>
                <a:gd name="connsiteY17" fmla="*/ 31109 h 43219"/>
                <a:gd name="connsiteX18" fmla="*/ 2149 w 53072"/>
                <a:gd name="connsiteY18" fmla="*/ 25410 h 43219"/>
                <a:gd name="connsiteX19" fmla="*/ 31 w 53072"/>
                <a:gd name="connsiteY19" fmla="*/ 19563 h 43219"/>
                <a:gd name="connsiteX20" fmla="*/ 3899 w 53072"/>
                <a:gd name="connsiteY20" fmla="*/ 14366 h 43219"/>
                <a:gd name="connsiteX21" fmla="*/ 3936 w 53072"/>
                <a:gd name="connsiteY21" fmla="*/ 14229 h 43219"/>
                <a:gd name="connsiteX0" fmla="*/ 2744139 w 2744139"/>
                <a:gd name="connsiteY0" fmla="*/ 197164 h 1316005"/>
                <a:gd name="connsiteX1" fmla="*/ 2707599 w 2744139"/>
                <a:gd name="connsiteY1" fmla="*/ 233704 h 1316005"/>
                <a:gd name="connsiteX2" fmla="*/ 2671059 w 2744139"/>
                <a:gd name="connsiteY2" fmla="*/ 197164 h 1316005"/>
                <a:gd name="connsiteX3" fmla="*/ 2707599 w 2744139"/>
                <a:gd name="connsiteY3" fmla="*/ 160624 h 1316005"/>
                <a:gd name="connsiteX4" fmla="*/ 2744139 w 2744139"/>
                <a:gd name="connsiteY4" fmla="*/ 197164 h 1316005"/>
                <a:gd name="connsiteX0" fmla="*/ 2617966 w 2744139"/>
                <a:gd name="connsiteY0" fmla="*/ 228683 h 1316005"/>
                <a:gd name="connsiteX1" fmla="*/ 2536009 w 2744139"/>
                <a:gd name="connsiteY1" fmla="*/ 292884 h 1316005"/>
                <a:gd name="connsiteX2" fmla="*/ 2454052 w 2744139"/>
                <a:gd name="connsiteY2" fmla="*/ 222764 h 1316005"/>
                <a:gd name="connsiteX3" fmla="*/ 2536009 w 2744139"/>
                <a:gd name="connsiteY3" fmla="*/ 149685 h 1316005"/>
                <a:gd name="connsiteX4" fmla="*/ 2617966 w 2744139"/>
                <a:gd name="connsiteY4" fmla="*/ 228683 h 1316005"/>
                <a:gd name="connsiteX0" fmla="*/ 2403796 w 2744139"/>
                <a:gd name="connsiteY0" fmla="*/ 301085 h 1316005"/>
                <a:gd name="connsiteX1" fmla="*/ 2294177 w 2744139"/>
                <a:gd name="connsiteY1" fmla="*/ 407745 h 1316005"/>
                <a:gd name="connsiteX2" fmla="*/ 2190476 w 2744139"/>
                <a:gd name="connsiteY2" fmla="*/ 298126 h 1316005"/>
                <a:gd name="connsiteX3" fmla="*/ 2294177 w 2744139"/>
                <a:gd name="connsiteY3" fmla="*/ 191466 h 1316005"/>
                <a:gd name="connsiteX4" fmla="*/ 2403796 w 2744139"/>
                <a:gd name="connsiteY4" fmla="*/ 301085 h 1316005"/>
                <a:gd name="connsiteX0" fmla="*/ 4729 w 53072"/>
                <a:gd name="connsiteY0" fmla="*/ 26036 h 43219"/>
                <a:gd name="connsiteX1" fmla="*/ 2196 w 53072"/>
                <a:gd name="connsiteY1" fmla="*/ 25239 h 43219"/>
                <a:gd name="connsiteX2" fmla="*/ 6964 w 53072"/>
                <a:gd name="connsiteY2" fmla="*/ 34758 h 43219"/>
                <a:gd name="connsiteX3" fmla="*/ 5856 w 53072"/>
                <a:gd name="connsiteY3" fmla="*/ 35139 h 43219"/>
                <a:gd name="connsiteX4" fmla="*/ 16514 w 53072"/>
                <a:gd name="connsiteY4" fmla="*/ 38949 h 43219"/>
                <a:gd name="connsiteX5" fmla="*/ 15846 w 53072"/>
                <a:gd name="connsiteY5" fmla="*/ 37209 h 43219"/>
                <a:gd name="connsiteX6" fmla="*/ 28863 w 53072"/>
                <a:gd name="connsiteY6" fmla="*/ 34610 h 43219"/>
                <a:gd name="connsiteX7" fmla="*/ 28596 w 53072"/>
                <a:gd name="connsiteY7" fmla="*/ 36519 h 43219"/>
                <a:gd name="connsiteX8" fmla="*/ 34165 w 53072"/>
                <a:gd name="connsiteY8" fmla="*/ 22813 h 43219"/>
                <a:gd name="connsiteX9" fmla="*/ 37416 w 53072"/>
                <a:gd name="connsiteY9" fmla="*/ 29949 h 43219"/>
                <a:gd name="connsiteX10" fmla="*/ 41834 w 53072"/>
                <a:gd name="connsiteY10" fmla="*/ 15213 h 43219"/>
                <a:gd name="connsiteX11" fmla="*/ 40386 w 53072"/>
                <a:gd name="connsiteY11" fmla="*/ 17889 h 43219"/>
                <a:gd name="connsiteX12" fmla="*/ 38360 w 53072"/>
                <a:gd name="connsiteY12" fmla="*/ 5285 h 43219"/>
                <a:gd name="connsiteX13" fmla="*/ 38436 w 53072"/>
                <a:gd name="connsiteY13" fmla="*/ 6549 h 43219"/>
                <a:gd name="connsiteX14" fmla="*/ 29114 w 53072"/>
                <a:gd name="connsiteY14" fmla="*/ 3811 h 43219"/>
                <a:gd name="connsiteX15" fmla="*/ 29856 w 53072"/>
                <a:gd name="connsiteY15" fmla="*/ 2199 h 43219"/>
                <a:gd name="connsiteX16" fmla="*/ 22177 w 53072"/>
                <a:gd name="connsiteY16" fmla="*/ 4579 h 43219"/>
                <a:gd name="connsiteX17" fmla="*/ 22536 w 53072"/>
                <a:gd name="connsiteY17" fmla="*/ 3189 h 43219"/>
                <a:gd name="connsiteX18" fmla="*/ 14036 w 53072"/>
                <a:gd name="connsiteY18" fmla="*/ 5051 h 43219"/>
                <a:gd name="connsiteX19" fmla="*/ 15336 w 53072"/>
                <a:gd name="connsiteY19" fmla="*/ 6399 h 43219"/>
                <a:gd name="connsiteX20" fmla="*/ 4163 w 53072"/>
                <a:gd name="connsiteY20" fmla="*/ 15648 h 43219"/>
                <a:gd name="connsiteX21" fmla="*/ 3936 w 53072"/>
                <a:gd name="connsiteY21" fmla="*/ 14229 h 43219"/>
                <a:gd name="connsiteX0" fmla="*/ 3936 w 53072"/>
                <a:gd name="connsiteY0" fmla="*/ 14229 h 43219"/>
                <a:gd name="connsiteX1" fmla="*/ 5659 w 53072"/>
                <a:gd name="connsiteY1" fmla="*/ 6766 h 43219"/>
                <a:gd name="connsiteX2" fmla="*/ 14041 w 53072"/>
                <a:gd name="connsiteY2" fmla="*/ 5061 h 43219"/>
                <a:gd name="connsiteX3" fmla="*/ 22492 w 53072"/>
                <a:gd name="connsiteY3" fmla="*/ 3291 h 43219"/>
                <a:gd name="connsiteX4" fmla="*/ 25785 w 53072"/>
                <a:gd name="connsiteY4" fmla="*/ 59 h 43219"/>
                <a:gd name="connsiteX5" fmla="*/ 29869 w 53072"/>
                <a:gd name="connsiteY5" fmla="*/ 2340 h 43219"/>
                <a:gd name="connsiteX6" fmla="*/ 35499 w 53072"/>
                <a:gd name="connsiteY6" fmla="*/ 549 h 43219"/>
                <a:gd name="connsiteX7" fmla="*/ 38354 w 53072"/>
                <a:gd name="connsiteY7" fmla="*/ 5435 h 43219"/>
                <a:gd name="connsiteX8" fmla="*/ 42018 w 53072"/>
                <a:gd name="connsiteY8" fmla="*/ 10177 h 43219"/>
                <a:gd name="connsiteX9" fmla="*/ 41854 w 53072"/>
                <a:gd name="connsiteY9" fmla="*/ 15319 h 43219"/>
                <a:gd name="connsiteX10" fmla="*/ 43052 w 53072"/>
                <a:gd name="connsiteY10" fmla="*/ 23181 h 43219"/>
                <a:gd name="connsiteX11" fmla="*/ 37440 w 53072"/>
                <a:gd name="connsiteY11" fmla="*/ 30063 h 43219"/>
                <a:gd name="connsiteX12" fmla="*/ 35431 w 53072"/>
                <a:gd name="connsiteY12" fmla="*/ 35960 h 43219"/>
                <a:gd name="connsiteX13" fmla="*/ 28591 w 53072"/>
                <a:gd name="connsiteY13" fmla="*/ 36674 h 43219"/>
                <a:gd name="connsiteX14" fmla="*/ 23703 w 53072"/>
                <a:gd name="connsiteY14" fmla="*/ 42965 h 43219"/>
                <a:gd name="connsiteX15" fmla="*/ 16516 w 53072"/>
                <a:gd name="connsiteY15" fmla="*/ 39125 h 43219"/>
                <a:gd name="connsiteX16" fmla="*/ 5840 w 53072"/>
                <a:gd name="connsiteY16" fmla="*/ 35331 h 43219"/>
                <a:gd name="connsiteX17" fmla="*/ 1146 w 53072"/>
                <a:gd name="connsiteY17" fmla="*/ 31109 h 43219"/>
                <a:gd name="connsiteX18" fmla="*/ 2149 w 53072"/>
                <a:gd name="connsiteY18" fmla="*/ 25410 h 43219"/>
                <a:gd name="connsiteX19" fmla="*/ 31 w 53072"/>
                <a:gd name="connsiteY19" fmla="*/ 19563 h 43219"/>
                <a:gd name="connsiteX20" fmla="*/ 3899 w 53072"/>
                <a:gd name="connsiteY20" fmla="*/ 14366 h 43219"/>
                <a:gd name="connsiteX21" fmla="*/ 3936 w 53072"/>
                <a:gd name="connsiteY21" fmla="*/ 14229 h 43219"/>
                <a:gd name="connsiteX0" fmla="*/ 2744139 w 2744139"/>
                <a:gd name="connsiteY0" fmla="*/ 197164 h 1316005"/>
                <a:gd name="connsiteX1" fmla="*/ 2707599 w 2744139"/>
                <a:gd name="connsiteY1" fmla="*/ 233704 h 1316005"/>
                <a:gd name="connsiteX2" fmla="*/ 2671059 w 2744139"/>
                <a:gd name="connsiteY2" fmla="*/ 197164 h 1316005"/>
                <a:gd name="connsiteX3" fmla="*/ 2707599 w 2744139"/>
                <a:gd name="connsiteY3" fmla="*/ 160624 h 1316005"/>
                <a:gd name="connsiteX4" fmla="*/ 2744139 w 2744139"/>
                <a:gd name="connsiteY4" fmla="*/ 197164 h 1316005"/>
                <a:gd name="connsiteX0" fmla="*/ 2617966 w 2744139"/>
                <a:gd name="connsiteY0" fmla="*/ 228683 h 1316005"/>
                <a:gd name="connsiteX1" fmla="*/ 2536009 w 2744139"/>
                <a:gd name="connsiteY1" fmla="*/ 292884 h 1316005"/>
                <a:gd name="connsiteX2" fmla="*/ 2454052 w 2744139"/>
                <a:gd name="connsiteY2" fmla="*/ 222764 h 1316005"/>
                <a:gd name="connsiteX3" fmla="*/ 2536009 w 2744139"/>
                <a:gd name="connsiteY3" fmla="*/ 149685 h 1316005"/>
                <a:gd name="connsiteX4" fmla="*/ 2617966 w 2744139"/>
                <a:gd name="connsiteY4" fmla="*/ 228683 h 1316005"/>
                <a:gd name="connsiteX0" fmla="*/ 2403796 w 2744139"/>
                <a:gd name="connsiteY0" fmla="*/ 301085 h 1316005"/>
                <a:gd name="connsiteX1" fmla="*/ 2294177 w 2744139"/>
                <a:gd name="connsiteY1" fmla="*/ 407745 h 1316005"/>
                <a:gd name="connsiteX2" fmla="*/ 2190476 w 2744139"/>
                <a:gd name="connsiteY2" fmla="*/ 298126 h 1316005"/>
                <a:gd name="connsiteX3" fmla="*/ 2294177 w 2744139"/>
                <a:gd name="connsiteY3" fmla="*/ 191466 h 1316005"/>
                <a:gd name="connsiteX4" fmla="*/ 2403796 w 2744139"/>
                <a:gd name="connsiteY4" fmla="*/ 301085 h 1316005"/>
                <a:gd name="connsiteX0" fmla="*/ 4729 w 53072"/>
                <a:gd name="connsiteY0" fmla="*/ 26036 h 43219"/>
                <a:gd name="connsiteX1" fmla="*/ 2196 w 53072"/>
                <a:gd name="connsiteY1" fmla="*/ 25239 h 43219"/>
                <a:gd name="connsiteX2" fmla="*/ 6964 w 53072"/>
                <a:gd name="connsiteY2" fmla="*/ 34758 h 43219"/>
                <a:gd name="connsiteX3" fmla="*/ 5856 w 53072"/>
                <a:gd name="connsiteY3" fmla="*/ 35139 h 43219"/>
                <a:gd name="connsiteX4" fmla="*/ 16514 w 53072"/>
                <a:gd name="connsiteY4" fmla="*/ 38949 h 43219"/>
                <a:gd name="connsiteX5" fmla="*/ 15846 w 53072"/>
                <a:gd name="connsiteY5" fmla="*/ 37209 h 43219"/>
                <a:gd name="connsiteX6" fmla="*/ 28863 w 53072"/>
                <a:gd name="connsiteY6" fmla="*/ 34610 h 43219"/>
                <a:gd name="connsiteX7" fmla="*/ 28596 w 53072"/>
                <a:gd name="connsiteY7" fmla="*/ 36519 h 43219"/>
                <a:gd name="connsiteX8" fmla="*/ 34165 w 53072"/>
                <a:gd name="connsiteY8" fmla="*/ 22813 h 43219"/>
                <a:gd name="connsiteX9" fmla="*/ 37416 w 53072"/>
                <a:gd name="connsiteY9" fmla="*/ 29949 h 43219"/>
                <a:gd name="connsiteX10" fmla="*/ 41834 w 53072"/>
                <a:gd name="connsiteY10" fmla="*/ 15213 h 43219"/>
                <a:gd name="connsiteX11" fmla="*/ 40386 w 53072"/>
                <a:gd name="connsiteY11" fmla="*/ 17889 h 43219"/>
                <a:gd name="connsiteX12" fmla="*/ 38360 w 53072"/>
                <a:gd name="connsiteY12" fmla="*/ 5285 h 43219"/>
                <a:gd name="connsiteX13" fmla="*/ 38436 w 53072"/>
                <a:gd name="connsiteY13" fmla="*/ 6549 h 43219"/>
                <a:gd name="connsiteX14" fmla="*/ 29114 w 53072"/>
                <a:gd name="connsiteY14" fmla="*/ 3811 h 43219"/>
                <a:gd name="connsiteX15" fmla="*/ 29856 w 53072"/>
                <a:gd name="connsiteY15" fmla="*/ 2199 h 43219"/>
                <a:gd name="connsiteX16" fmla="*/ 22177 w 53072"/>
                <a:gd name="connsiteY16" fmla="*/ 4579 h 43219"/>
                <a:gd name="connsiteX17" fmla="*/ 22536 w 53072"/>
                <a:gd name="connsiteY17" fmla="*/ 3189 h 43219"/>
                <a:gd name="connsiteX18" fmla="*/ 14036 w 53072"/>
                <a:gd name="connsiteY18" fmla="*/ 5051 h 43219"/>
                <a:gd name="connsiteX19" fmla="*/ 15336 w 53072"/>
                <a:gd name="connsiteY19" fmla="*/ 6399 h 43219"/>
                <a:gd name="connsiteX20" fmla="*/ 4163 w 53072"/>
                <a:gd name="connsiteY20" fmla="*/ 15648 h 43219"/>
                <a:gd name="connsiteX21" fmla="*/ 3936 w 53072"/>
                <a:gd name="connsiteY21" fmla="*/ 14229 h 43219"/>
                <a:gd name="connsiteX0" fmla="*/ 3936 w 53072"/>
                <a:gd name="connsiteY0" fmla="*/ 14229 h 43219"/>
                <a:gd name="connsiteX1" fmla="*/ 5659 w 53072"/>
                <a:gd name="connsiteY1" fmla="*/ 6766 h 43219"/>
                <a:gd name="connsiteX2" fmla="*/ 14041 w 53072"/>
                <a:gd name="connsiteY2" fmla="*/ 5061 h 43219"/>
                <a:gd name="connsiteX3" fmla="*/ 22492 w 53072"/>
                <a:gd name="connsiteY3" fmla="*/ 3291 h 43219"/>
                <a:gd name="connsiteX4" fmla="*/ 25785 w 53072"/>
                <a:gd name="connsiteY4" fmla="*/ 59 h 43219"/>
                <a:gd name="connsiteX5" fmla="*/ 29869 w 53072"/>
                <a:gd name="connsiteY5" fmla="*/ 2340 h 43219"/>
                <a:gd name="connsiteX6" fmla="*/ 35499 w 53072"/>
                <a:gd name="connsiteY6" fmla="*/ 549 h 43219"/>
                <a:gd name="connsiteX7" fmla="*/ 38354 w 53072"/>
                <a:gd name="connsiteY7" fmla="*/ 5435 h 43219"/>
                <a:gd name="connsiteX8" fmla="*/ 42018 w 53072"/>
                <a:gd name="connsiteY8" fmla="*/ 10177 h 43219"/>
                <a:gd name="connsiteX9" fmla="*/ 41854 w 53072"/>
                <a:gd name="connsiteY9" fmla="*/ 15319 h 43219"/>
                <a:gd name="connsiteX10" fmla="*/ 43052 w 53072"/>
                <a:gd name="connsiteY10" fmla="*/ 23181 h 43219"/>
                <a:gd name="connsiteX11" fmla="*/ 37440 w 53072"/>
                <a:gd name="connsiteY11" fmla="*/ 30063 h 43219"/>
                <a:gd name="connsiteX12" fmla="*/ 35431 w 53072"/>
                <a:gd name="connsiteY12" fmla="*/ 35960 h 43219"/>
                <a:gd name="connsiteX13" fmla="*/ 28591 w 53072"/>
                <a:gd name="connsiteY13" fmla="*/ 36674 h 43219"/>
                <a:gd name="connsiteX14" fmla="*/ 23703 w 53072"/>
                <a:gd name="connsiteY14" fmla="*/ 42965 h 43219"/>
                <a:gd name="connsiteX15" fmla="*/ 16516 w 53072"/>
                <a:gd name="connsiteY15" fmla="*/ 39125 h 43219"/>
                <a:gd name="connsiteX16" fmla="*/ 5840 w 53072"/>
                <a:gd name="connsiteY16" fmla="*/ 35331 h 43219"/>
                <a:gd name="connsiteX17" fmla="*/ 1146 w 53072"/>
                <a:gd name="connsiteY17" fmla="*/ 31109 h 43219"/>
                <a:gd name="connsiteX18" fmla="*/ 2149 w 53072"/>
                <a:gd name="connsiteY18" fmla="*/ 25410 h 43219"/>
                <a:gd name="connsiteX19" fmla="*/ 31 w 53072"/>
                <a:gd name="connsiteY19" fmla="*/ 19563 h 43219"/>
                <a:gd name="connsiteX20" fmla="*/ 3899 w 53072"/>
                <a:gd name="connsiteY20" fmla="*/ 14366 h 43219"/>
                <a:gd name="connsiteX21" fmla="*/ 3936 w 53072"/>
                <a:gd name="connsiteY21" fmla="*/ 14229 h 43219"/>
                <a:gd name="connsiteX0" fmla="*/ 2744139 w 2744139"/>
                <a:gd name="connsiteY0" fmla="*/ 197164 h 1316005"/>
                <a:gd name="connsiteX1" fmla="*/ 2707599 w 2744139"/>
                <a:gd name="connsiteY1" fmla="*/ 233704 h 1316005"/>
                <a:gd name="connsiteX2" fmla="*/ 2671059 w 2744139"/>
                <a:gd name="connsiteY2" fmla="*/ 197164 h 1316005"/>
                <a:gd name="connsiteX3" fmla="*/ 2707599 w 2744139"/>
                <a:gd name="connsiteY3" fmla="*/ 160624 h 1316005"/>
                <a:gd name="connsiteX4" fmla="*/ 2744139 w 2744139"/>
                <a:gd name="connsiteY4" fmla="*/ 197164 h 1316005"/>
                <a:gd name="connsiteX0" fmla="*/ 2617966 w 2744139"/>
                <a:gd name="connsiteY0" fmla="*/ 228683 h 1316005"/>
                <a:gd name="connsiteX1" fmla="*/ 2536009 w 2744139"/>
                <a:gd name="connsiteY1" fmla="*/ 292884 h 1316005"/>
                <a:gd name="connsiteX2" fmla="*/ 2454052 w 2744139"/>
                <a:gd name="connsiteY2" fmla="*/ 222764 h 1316005"/>
                <a:gd name="connsiteX3" fmla="*/ 2536009 w 2744139"/>
                <a:gd name="connsiteY3" fmla="*/ 149685 h 1316005"/>
                <a:gd name="connsiteX4" fmla="*/ 2617966 w 2744139"/>
                <a:gd name="connsiteY4" fmla="*/ 228683 h 1316005"/>
                <a:gd name="connsiteX0" fmla="*/ 2403796 w 2744139"/>
                <a:gd name="connsiteY0" fmla="*/ 301085 h 1316005"/>
                <a:gd name="connsiteX1" fmla="*/ 2294177 w 2744139"/>
                <a:gd name="connsiteY1" fmla="*/ 407745 h 1316005"/>
                <a:gd name="connsiteX2" fmla="*/ 2190476 w 2744139"/>
                <a:gd name="connsiteY2" fmla="*/ 298126 h 1316005"/>
                <a:gd name="connsiteX3" fmla="*/ 2294177 w 2744139"/>
                <a:gd name="connsiteY3" fmla="*/ 191466 h 1316005"/>
                <a:gd name="connsiteX4" fmla="*/ 2403796 w 2744139"/>
                <a:gd name="connsiteY4" fmla="*/ 301085 h 1316005"/>
                <a:gd name="connsiteX0" fmla="*/ 4729 w 53072"/>
                <a:gd name="connsiteY0" fmla="*/ 26036 h 43219"/>
                <a:gd name="connsiteX1" fmla="*/ 2196 w 53072"/>
                <a:gd name="connsiteY1" fmla="*/ 25239 h 43219"/>
                <a:gd name="connsiteX2" fmla="*/ 6964 w 53072"/>
                <a:gd name="connsiteY2" fmla="*/ 34758 h 43219"/>
                <a:gd name="connsiteX3" fmla="*/ 5856 w 53072"/>
                <a:gd name="connsiteY3" fmla="*/ 35139 h 43219"/>
                <a:gd name="connsiteX4" fmla="*/ 16514 w 53072"/>
                <a:gd name="connsiteY4" fmla="*/ 38949 h 43219"/>
                <a:gd name="connsiteX5" fmla="*/ 15846 w 53072"/>
                <a:gd name="connsiteY5" fmla="*/ 37209 h 43219"/>
                <a:gd name="connsiteX6" fmla="*/ 28863 w 53072"/>
                <a:gd name="connsiteY6" fmla="*/ 34610 h 43219"/>
                <a:gd name="connsiteX7" fmla="*/ 28596 w 53072"/>
                <a:gd name="connsiteY7" fmla="*/ 36519 h 43219"/>
                <a:gd name="connsiteX8" fmla="*/ 34165 w 53072"/>
                <a:gd name="connsiteY8" fmla="*/ 22813 h 43219"/>
                <a:gd name="connsiteX9" fmla="*/ 37416 w 53072"/>
                <a:gd name="connsiteY9" fmla="*/ 29949 h 43219"/>
                <a:gd name="connsiteX10" fmla="*/ 41834 w 53072"/>
                <a:gd name="connsiteY10" fmla="*/ 15213 h 43219"/>
                <a:gd name="connsiteX11" fmla="*/ 40386 w 53072"/>
                <a:gd name="connsiteY11" fmla="*/ 17889 h 43219"/>
                <a:gd name="connsiteX12" fmla="*/ 38360 w 53072"/>
                <a:gd name="connsiteY12" fmla="*/ 5285 h 43219"/>
                <a:gd name="connsiteX13" fmla="*/ 38436 w 53072"/>
                <a:gd name="connsiteY13" fmla="*/ 6549 h 43219"/>
                <a:gd name="connsiteX14" fmla="*/ 29114 w 53072"/>
                <a:gd name="connsiteY14" fmla="*/ 3811 h 43219"/>
                <a:gd name="connsiteX15" fmla="*/ 29856 w 53072"/>
                <a:gd name="connsiteY15" fmla="*/ 2199 h 43219"/>
                <a:gd name="connsiteX16" fmla="*/ 22177 w 53072"/>
                <a:gd name="connsiteY16" fmla="*/ 4579 h 43219"/>
                <a:gd name="connsiteX17" fmla="*/ 22536 w 53072"/>
                <a:gd name="connsiteY17" fmla="*/ 3189 h 43219"/>
                <a:gd name="connsiteX18" fmla="*/ 14036 w 53072"/>
                <a:gd name="connsiteY18" fmla="*/ 5051 h 43219"/>
                <a:gd name="connsiteX19" fmla="*/ 15336 w 53072"/>
                <a:gd name="connsiteY19" fmla="*/ 6399 h 43219"/>
                <a:gd name="connsiteX20" fmla="*/ 4163 w 53072"/>
                <a:gd name="connsiteY20" fmla="*/ 15648 h 43219"/>
                <a:gd name="connsiteX21" fmla="*/ 3936 w 53072"/>
                <a:gd name="connsiteY21" fmla="*/ 14229 h 43219"/>
                <a:gd name="connsiteX0" fmla="*/ 3936 w 53072"/>
                <a:gd name="connsiteY0" fmla="*/ 14229 h 43219"/>
                <a:gd name="connsiteX1" fmla="*/ 5659 w 53072"/>
                <a:gd name="connsiteY1" fmla="*/ 6766 h 43219"/>
                <a:gd name="connsiteX2" fmla="*/ 14041 w 53072"/>
                <a:gd name="connsiteY2" fmla="*/ 5061 h 43219"/>
                <a:gd name="connsiteX3" fmla="*/ 22492 w 53072"/>
                <a:gd name="connsiteY3" fmla="*/ 3291 h 43219"/>
                <a:gd name="connsiteX4" fmla="*/ 25785 w 53072"/>
                <a:gd name="connsiteY4" fmla="*/ 59 h 43219"/>
                <a:gd name="connsiteX5" fmla="*/ 29869 w 53072"/>
                <a:gd name="connsiteY5" fmla="*/ 2340 h 43219"/>
                <a:gd name="connsiteX6" fmla="*/ 35499 w 53072"/>
                <a:gd name="connsiteY6" fmla="*/ 549 h 43219"/>
                <a:gd name="connsiteX7" fmla="*/ 38354 w 53072"/>
                <a:gd name="connsiteY7" fmla="*/ 5435 h 43219"/>
                <a:gd name="connsiteX8" fmla="*/ 42018 w 53072"/>
                <a:gd name="connsiteY8" fmla="*/ 10177 h 43219"/>
                <a:gd name="connsiteX9" fmla="*/ 41854 w 53072"/>
                <a:gd name="connsiteY9" fmla="*/ 15319 h 43219"/>
                <a:gd name="connsiteX10" fmla="*/ 43052 w 53072"/>
                <a:gd name="connsiteY10" fmla="*/ 23181 h 43219"/>
                <a:gd name="connsiteX11" fmla="*/ 37440 w 53072"/>
                <a:gd name="connsiteY11" fmla="*/ 30063 h 43219"/>
                <a:gd name="connsiteX12" fmla="*/ 35431 w 53072"/>
                <a:gd name="connsiteY12" fmla="*/ 35960 h 43219"/>
                <a:gd name="connsiteX13" fmla="*/ 28591 w 53072"/>
                <a:gd name="connsiteY13" fmla="*/ 36674 h 43219"/>
                <a:gd name="connsiteX14" fmla="*/ 23703 w 53072"/>
                <a:gd name="connsiteY14" fmla="*/ 42965 h 43219"/>
                <a:gd name="connsiteX15" fmla="*/ 16516 w 53072"/>
                <a:gd name="connsiteY15" fmla="*/ 39125 h 43219"/>
                <a:gd name="connsiteX16" fmla="*/ 5840 w 53072"/>
                <a:gd name="connsiteY16" fmla="*/ 35331 h 43219"/>
                <a:gd name="connsiteX17" fmla="*/ 1146 w 53072"/>
                <a:gd name="connsiteY17" fmla="*/ 31109 h 43219"/>
                <a:gd name="connsiteX18" fmla="*/ 2149 w 53072"/>
                <a:gd name="connsiteY18" fmla="*/ 25410 h 43219"/>
                <a:gd name="connsiteX19" fmla="*/ 31 w 53072"/>
                <a:gd name="connsiteY19" fmla="*/ 19563 h 43219"/>
                <a:gd name="connsiteX20" fmla="*/ 3899 w 53072"/>
                <a:gd name="connsiteY20" fmla="*/ 14366 h 43219"/>
                <a:gd name="connsiteX21" fmla="*/ 3936 w 53072"/>
                <a:gd name="connsiteY21" fmla="*/ 14229 h 43219"/>
                <a:gd name="connsiteX0" fmla="*/ 2744139 w 2744139"/>
                <a:gd name="connsiteY0" fmla="*/ 197164 h 1316005"/>
                <a:gd name="connsiteX1" fmla="*/ 2707599 w 2744139"/>
                <a:gd name="connsiteY1" fmla="*/ 233704 h 1316005"/>
                <a:gd name="connsiteX2" fmla="*/ 2671059 w 2744139"/>
                <a:gd name="connsiteY2" fmla="*/ 197164 h 1316005"/>
                <a:gd name="connsiteX3" fmla="*/ 2707599 w 2744139"/>
                <a:gd name="connsiteY3" fmla="*/ 160624 h 1316005"/>
                <a:gd name="connsiteX4" fmla="*/ 2744139 w 2744139"/>
                <a:gd name="connsiteY4" fmla="*/ 197164 h 1316005"/>
                <a:gd name="connsiteX0" fmla="*/ 2617966 w 2744139"/>
                <a:gd name="connsiteY0" fmla="*/ 228683 h 1316005"/>
                <a:gd name="connsiteX1" fmla="*/ 2536009 w 2744139"/>
                <a:gd name="connsiteY1" fmla="*/ 292884 h 1316005"/>
                <a:gd name="connsiteX2" fmla="*/ 2454052 w 2744139"/>
                <a:gd name="connsiteY2" fmla="*/ 222764 h 1316005"/>
                <a:gd name="connsiteX3" fmla="*/ 2536009 w 2744139"/>
                <a:gd name="connsiteY3" fmla="*/ 149685 h 1316005"/>
                <a:gd name="connsiteX4" fmla="*/ 2617966 w 2744139"/>
                <a:gd name="connsiteY4" fmla="*/ 228683 h 1316005"/>
                <a:gd name="connsiteX0" fmla="*/ 2403796 w 2744139"/>
                <a:gd name="connsiteY0" fmla="*/ 301085 h 1316005"/>
                <a:gd name="connsiteX1" fmla="*/ 2294177 w 2744139"/>
                <a:gd name="connsiteY1" fmla="*/ 407745 h 1316005"/>
                <a:gd name="connsiteX2" fmla="*/ 2190476 w 2744139"/>
                <a:gd name="connsiteY2" fmla="*/ 298126 h 1316005"/>
                <a:gd name="connsiteX3" fmla="*/ 2294177 w 2744139"/>
                <a:gd name="connsiteY3" fmla="*/ 191466 h 1316005"/>
                <a:gd name="connsiteX4" fmla="*/ 2403796 w 2744139"/>
                <a:gd name="connsiteY4" fmla="*/ 301085 h 1316005"/>
                <a:gd name="connsiteX0" fmla="*/ 4729 w 53072"/>
                <a:gd name="connsiteY0" fmla="*/ 26036 h 43219"/>
                <a:gd name="connsiteX1" fmla="*/ 2196 w 53072"/>
                <a:gd name="connsiteY1" fmla="*/ 25239 h 43219"/>
                <a:gd name="connsiteX2" fmla="*/ 6964 w 53072"/>
                <a:gd name="connsiteY2" fmla="*/ 34758 h 43219"/>
                <a:gd name="connsiteX3" fmla="*/ 5856 w 53072"/>
                <a:gd name="connsiteY3" fmla="*/ 35139 h 43219"/>
                <a:gd name="connsiteX4" fmla="*/ 16514 w 53072"/>
                <a:gd name="connsiteY4" fmla="*/ 38949 h 43219"/>
                <a:gd name="connsiteX5" fmla="*/ 15846 w 53072"/>
                <a:gd name="connsiteY5" fmla="*/ 37209 h 43219"/>
                <a:gd name="connsiteX6" fmla="*/ 28863 w 53072"/>
                <a:gd name="connsiteY6" fmla="*/ 34610 h 43219"/>
                <a:gd name="connsiteX7" fmla="*/ 28596 w 53072"/>
                <a:gd name="connsiteY7" fmla="*/ 36519 h 43219"/>
                <a:gd name="connsiteX8" fmla="*/ 34165 w 53072"/>
                <a:gd name="connsiteY8" fmla="*/ 22813 h 43219"/>
                <a:gd name="connsiteX9" fmla="*/ 37416 w 53072"/>
                <a:gd name="connsiteY9" fmla="*/ 29949 h 43219"/>
                <a:gd name="connsiteX10" fmla="*/ 41834 w 53072"/>
                <a:gd name="connsiteY10" fmla="*/ 15213 h 43219"/>
                <a:gd name="connsiteX11" fmla="*/ 40386 w 53072"/>
                <a:gd name="connsiteY11" fmla="*/ 17889 h 43219"/>
                <a:gd name="connsiteX12" fmla="*/ 38360 w 53072"/>
                <a:gd name="connsiteY12" fmla="*/ 5285 h 43219"/>
                <a:gd name="connsiteX13" fmla="*/ 38436 w 53072"/>
                <a:gd name="connsiteY13" fmla="*/ 6549 h 43219"/>
                <a:gd name="connsiteX14" fmla="*/ 29114 w 53072"/>
                <a:gd name="connsiteY14" fmla="*/ 3811 h 43219"/>
                <a:gd name="connsiteX15" fmla="*/ 29856 w 53072"/>
                <a:gd name="connsiteY15" fmla="*/ 2199 h 43219"/>
                <a:gd name="connsiteX16" fmla="*/ 22177 w 53072"/>
                <a:gd name="connsiteY16" fmla="*/ 4579 h 43219"/>
                <a:gd name="connsiteX17" fmla="*/ 22536 w 53072"/>
                <a:gd name="connsiteY17" fmla="*/ 3189 h 43219"/>
                <a:gd name="connsiteX18" fmla="*/ 14036 w 53072"/>
                <a:gd name="connsiteY18" fmla="*/ 5051 h 43219"/>
                <a:gd name="connsiteX19" fmla="*/ 15336 w 53072"/>
                <a:gd name="connsiteY19" fmla="*/ 6399 h 43219"/>
                <a:gd name="connsiteX20" fmla="*/ 4163 w 53072"/>
                <a:gd name="connsiteY20" fmla="*/ 15648 h 43219"/>
                <a:gd name="connsiteX21" fmla="*/ 3936 w 53072"/>
                <a:gd name="connsiteY21" fmla="*/ 14229 h 43219"/>
                <a:gd name="connsiteX0" fmla="*/ 3936 w 53072"/>
                <a:gd name="connsiteY0" fmla="*/ 14229 h 43219"/>
                <a:gd name="connsiteX1" fmla="*/ 5659 w 53072"/>
                <a:gd name="connsiteY1" fmla="*/ 6766 h 43219"/>
                <a:gd name="connsiteX2" fmla="*/ 14041 w 53072"/>
                <a:gd name="connsiteY2" fmla="*/ 5061 h 43219"/>
                <a:gd name="connsiteX3" fmla="*/ 22492 w 53072"/>
                <a:gd name="connsiteY3" fmla="*/ 3291 h 43219"/>
                <a:gd name="connsiteX4" fmla="*/ 25785 w 53072"/>
                <a:gd name="connsiteY4" fmla="*/ 59 h 43219"/>
                <a:gd name="connsiteX5" fmla="*/ 29869 w 53072"/>
                <a:gd name="connsiteY5" fmla="*/ 2340 h 43219"/>
                <a:gd name="connsiteX6" fmla="*/ 35499 w 53072"/>
                <a:gd name="connsiteY6" fmla="*/ 549 h 43219"/>
                <a:gd name="connsiteX7" fmla="*/ 38354 w 53072"/>
                <a:gd name="connsiteY7" fmla="*/ 5435 h 43219"/>
                <a:gd name="connsiteX8" fmla="*/ 42018 w 53072"/>
                <a:gd name="connsiteY8" fmla="*/ 10177 h 43219"/>
                <a:gd name="connsiteX9" fmla="*/ 41854 w 53072"/>
                <a:gd name="connsiteY9" fmla="*/ 15319 h 43219"/>
                <a:gd name="connsiteX10" fmla="*/ 43052 w 53072"/>
                <a:gd name="connsiteY10" fmla="*/ 23181 h 43219"/>
                <a:gd name="connsiteX11" fmla="*/ 37440 w 53072"/>
                <a:gd name="connsiteY11" fmla="*/ 30063 h 43219"/>
                <a:gd name="connsiteX12" fmla="*/ 35431 w 53072"/>
                <a:gd name="connsiteY12" fmla="*/ 35960 h 43219"/>
                <a:gd name="connsiteX13" fmla="*/ 28591 w 53072"/>
                <a:gd name="connsiteY13" fmla="*/ 36674 h 43219"/>
                <a:gd name="connsiteX14" fmla="*/ 23703 w 53072"/>
                <a:gd name="connsiteY14" fmla="*/ 42965 h 43219"/>
                <a:gd name="connsiteX15" fmla="*/ 16516 w 53072"/>
                <a:gd name="connsiteY15" fmla="*/ 39125 h 43219"/>
                <a:gd name="connsiteX16" fmla="*/ 5840 w 53072"/>
                <a:gd name="connsiteY16" fmla="*/ 35331 h 43219"/>
                <a:gd name="connsiteX17" fmla="*/ 1146 w 53072"/>
                <a:gd name="connsiteY17" fmla="*/ 31109 h 43219"/>
                <a:gd name="connsiteX18" fmla="*/ 2149 w 53072"/>
                <a:gd name="connsiteY18" fmla="*/ 25410 h 43219"/>
                <a:gd name="connsiteX19" fmla="*/ 31 w 53072"/>
                <a:gd name="connsiteY19" fmla="*/ 19563 h 43219"/>
                <a:gd name="connsiteX20" fmla="*/ 3899 w 53072"/>
                <a:gd name="connsiteY20" fmla="*/ 14366 h 43219"/>
                <a:gd name="connsiteX21" fmla="*/ 3936 w 53072"/>
                <a:gd name="connsiteY21" fmla="*/ 14229 h 43219"/>
                <a:gd name="connsiteX0" fmla="*/ 2744139 w 2744139"/>
                <a:gd name="connsiteY0" fmla="*/ 197164 h 1316005"/>
                <a:gd name="connsiteX1" fmla="*/ 2707599 w 2744139"/>
                <a:gd name="connsiteY1" fmla="*/ 233704 h 1316005"/>
                <a:gd name="connsiteX2" fmla="*/ 2671059 w 2744139"/>
                <a:gd name="connsiteY2" fmla="*/ 197164 h 1316005"/>
                <a:gd name="connsiteX3" fmla="*/ 2707599 w 2744139"/>
                <a:gd name="connsiteY3" fmla="*/ 160624 h 1316005"/>
                <a:gd name="connsiteX4" fmla="*/ 2744139 w 2744139"/>
                <a:gd name="connsiteY4" fmla="*/ 197164 h 1316005"/>
                <a:gd name="connsiteX0" fmla="*/ 2617966 w 2744139"/>
                <a:gd name="connsiteY0" fmla="*/ 228683 h 1316005"/>
                <a:gd name="connsiteX1" fmla="*/ 2536009 w 2744139"/>
                <a:gd name="connsiteY1" fmla="*/ 292884 h 1316005"/>
                <a:gd name="connsiteX2" fmla="*/ 2454052 w 2744139"/>
                <a:gd name="connsiteY2" fmla="*/ 222764 h 1316005"/>
                <a:gd name="connsiteX3" fmla="*/ 2536009 w 2744139"/>
                <a:gd name="connsiteY3" fmla="*/ 149685 h 1316005"/>
                <a:gd name="connsiteX4" fmla="*/ 2617966 w 2744139"/>
                <a:gd name="connsiteY4" fmla="*/ 228683 h 1316005"/>
                <a:gd name="connsiteX0" fmla="*/ 2403796 w 2744139"/>
                <a:gd name="connsiteY0" fmla="*/ 301085 h 1316005"/>
                <a:gd name="connsiteX1" fmla="*/ 2294177 w 2744139"/>
                <a:gd name="connsiteY1" fmla="*/ 407745 h 1316005"/>
                <a:gd name="connsiteX2" fmla="*/ 2190476 w 2744139"/>
                <a:gd name="connsiteY2" fmla="*/ 298126 h 1316005"/>
                <a:gd name="connsiteX3" fmla="*/ 2294177 w 2744139"/>
                <a:gd name="connsiteY3" fmla="*/ 191466 h 1316005"/>
                <a:gd name="connsiteX4" fmla="*/ 2403796 w 2744139"/>
                <a:gd name="connsiteY4" fmla="*/ 301085 h 1316005"/>
                <a:gd name="connsiteX0" fmla="*/ 4729 w 53072"/>
                <a:gd name="connsiteY0" fmla="*/ 26036 h 43219"/>
                <a:gd name="connsiteX1" fmla="*/ 2196 w 53072"/>
                <a:gd name="connsiteY1" fmla="*/ 25239 h 43219"/>
                <a:gd name="connsiteX2" fmla="*/ 6964 w 53072"/>
                <a:gd name="connsiteY2" fmla="*/ 34758 h 43219"/>
                <a:gd name="connsiteX3" fmla="*/ 5856 w 53072"/>
                <a:gd name="connsiteY3" fmla="*/ 35139 h 43219"/>
                <a:gd name="connsiteX4" fmla="*/ 16514 w 53072"/>
                <a:gd name="connsiteY4" fmla="*/ 38949 h 43219"/>
                <a:gd name="connsiteX5" fmla="*/ 15846 w 53072"/>
                <a:gd name="connsiteY5" fmla="*/ 37209 h 43219"/>
                <a:gd name="connsiteX6" fmla="*/ 28863 w 53072"/>
                <a:gd name="connsiteY6" fmla="*/ 34610 h 43219"/>
                <a:gd name="connsiteX7" fmla="*/ 28596 w 53072"/>
                <a:gd name="connsiteY7" fmla="*/ 36519 h 43219"/>
                <a:gd name="connsiteX8" fmla="*/ 34165 w 53072"/>
                <a:gd name="connsiteY8" fmla="*/ 22813 h 43219"/>
                <a:gd name="connsiteX9" fmla="*/ 37416 w 53072"/>
                <a:gd name="connsiteY9" fmla="*/ 29949 h 43219"/>
                <a:gd name="connsiteX10" fmla="*/ 41834 w 53072"/>
                <a:gd name="connsiteY10" fmla="*/ 15213 h 43219"/>
                <a:gd name="connsiteX11" fmla="*/ 40386 w 53072"/>
                <a:gd name="connsiteY11" fmla="*/ 17889 h 43219"/>
                <a:gd name="connsiteX12" fmla="*/ 38360 w 53072"/>
                <a:gd name="connsiteY12" fmla="*/ 5285 h 43219"/>
                <a:gd name="connsiteX13" fmla="*/ 38436 w 53072"/>
                <a:gd name="connsiteY13" fmla="*/ 6549 h 43219"/>
                <a:gd name="connsiteX14" fmla="*/ 29114 w 53072"/>
                <a:gd name="connsiteY14" fmla="*/ 3811 h 43219"/>
                <a:gd name="connsiteX15" fmla="*/ 29856 w 53072"/>
                <a:gd name="connsiteY15" fmla="*/ 2199 h 43219"/>
                <a:gd name="connsiteX16" fmla="*/ 22177 w 53072"/>
                <a:gd name="connsiteY16" fmla="*/ 4579 h 43219"/>
                <a:gd name="connsiteX17" fmla="*/ 22536 w 53072"/>
                <a:gd name="connsiteY17" fmla="*/ 3189 h 43219"/>
                <a:gd name="connsiteX18" fmla="*/ 14036 w 53072"/>
                <a:gd name="connsiteY18" fmla="*/ 5051 h 43219"/>
                <a:gd name="connsiteX19" fmla="*/ 15336 w 53072"/>
                <a:gd name="connsiteY19" fmla="*/ 6399 h 43219"/>
                <a:gd name="connsiteX20" fmla="*/ 4163 w 53072"/>
                <a:gd name="connsiteY20" fmla="*/ 15648 h 43219"/>
                <a:gd name="connsiteX21" fmla="*/ 3936 w 53072"/>
                <a:gd name="connsiteY21" fmla="*/ 14229 h 43219"/>
                <a:gd name="connsiteX0" fmla="*/ 3936 w 53072"/>
                <a:gd name="connsiteY0" fmla="*/ 14229 h 43219"/>
                <a:gd name="connsiteX1" fmla="*/ 5659 w 53072"/>
                <a:gd name="connsiteY1" fmla="*/ 6766 h 43219"/>
                <a:gd name="connsiteX2" fmla="*/ 14041 w 53072"/>
                <a:gd name="connsiteY2" fmla="*/ 5061 h 43219"/>
                <a:gd name="connsiteX3" fmla="*/ 22492 w 53072"/>
                <a:gd name="connsiteY3" fmla="*/ 3291 h 43219"/>
                <a:gd name="connsiteX4" fmla="*/ 25785 w 53072"/>
                <a:gd name="connsiteY4" fmla="*/ 59 h 43219"/>
                <a:gd name="connsiteX5" fmla="*/ 29869 w 53072"/>
                <a:gd name="connsiteY5" fmla="*/ 2340 h 43219"/>
                <a:gd name="connsiteX6" fmla="*/ 35499 w 53072"/>
                <a:gd name="connsiteY6" fmla="*/ 549 h 43219"/>
                <a:gd name="connsiteX7" fmla="*/ 38354 w 53072"/>
                <a:gd name="connsiteY7" fmla="*/ 5435 h 43219"/>
                <a:gd name="connsiteX8" fmla="*/ 42018 w 53072"/>
                <a:gd name="connsiteY8" fmla="*/ 10177 h 43219"/>
                <a:gd name="connsiteX9" fmla="*/ 41854 w 53072"/>
                <a:gd name="connsiteY9" fmla="*/ 15319 h 43219"/>
                <a:gd name="connsiteX10" fmla="*/ 43052 w 53072"/>
                <a:gd name="connsiteY10" fmla="*/ 23181 h 43219"/>
                <a:gd name="connsiteX11" fmla="*/ 37440 w 53072"/>
                <a:gd name="connsiteY11" fmla="*/ 30063 h 43219"/>
                <a:gd name="connsiteX12" fmla="*/ 35431 w 53072"/>
                <a:gd name="connsiteY12" fmla="*/ 35960 h 43219"/>
                <a:gd name="connsiteX13" fmla="*/ 28591 w 53072"/>
                <a:gd name="connsiteY13" fmla="*/ 36674 h 43219"/>
                <a:gd name="connsiteX14" fmla="*/ 23703 w 53072"/>
                <a:gd name="connsiteY14" fmla="*/ 42965 h 43219"/>
                <a:gd name="connsiteX15" fmla="*/ 16516 w 53072"/>
                <a:gd name="connsiteY15" fmla="*/ 39125 h 43219"/>
                <a:gd name="connsiteX16" fmla="*/ 5840 w 53072"/>
                <a:gd name="connsiteY16" fmla="*/ 35331 h 43219"/>
                <a:gd name="connsiteX17" fmla="*/ 1146 w 53072"/>
                <a:gd name="connsiteY17" fmla="*/ 31109 h 43219"/>
                <a:gd name="connsiteX18" fmla="*/ 2149 w 53072"/>
                <a:gd name="connsiteY18" fmla="*/ 25410 h 43219"/>
                <a:gd name="connsiteX19" fmla="*/ 31 w 53072"/>
                <a:gd name="connsiteY19" fmla="*/ 19563 h 43219"/>
                <a:gd name="connsiteX20" fmla="*/ 3899 w 53072"/>
                <a:gd name="connsiteY20" fmla="*/ 14366 h 43219"/>
                <a:gd name="connsiteX21" fmla="*/ 3936 w 53072"/>
                <a:gd name="connsiteY21" fmla="*/ 14229 h 43219"/>
                <a:gd name="connsiteX0" fmla="*/ 2744139 w 2744139"/>
                <a:gd name="connsiteY0" fmla="*/ 197164 h 1316005"/>
                <a:gd name="connsiteX1" fmla="*/ 2707599 w 2744139"/>
                <a:gd name="connsiteY1" fmla="*/ 233704 h 1316005"/>
                <a:gd name="connsiteX2" fmla="*/ 2671059 w 2744139"/>
                <a:gd name="connsiteY2" fmla="*/ 197164 h 1316005"/>
                <a:gd name="connsiteX3" fmla="*/ 2707599 w 2744139"/>
                <a:gd name="connsiteY3" fmla="*/ 160624 h 1316005"/>
                <a:gd name="connsiteX4" fmla="*/ 2744139 w 2744139"/>
                <a:gd name="connsiteY4" fmla="*/ 197164 h 1316005"/>
                <a:gd name="connsiteX0" fmla="*/ 2617966 w 2744139"/>
                <a:gd name="connsiteY0" fmla="*/ 228683 h 1316005"/>
                <a:gd name="connsiteX1" fmla="*/ 2536009 w 2744139"/>
                <a:gd name="connsiteY1" fmla="*/ 292884 h 1316005"/>
                <a:gd name="connsiteX2" fmla="*/ 2454052 w 2744139"/>
                <a:gd name="connsiteY2" fmla="*/ 222764 h 1316005"/>
                <a:gd name="connsiteX3" fmla="*/ 2536009 w 2744139"/>
                <a:gd name="connsiteY3" fmla="*/ 149685 h 1316005"/>
                <a:gd name="connsiteX4" fmla="*/ 2617966 w 2744139"/>
                <a:gd name="connsiteY4" fmla="*/ 228683 h 1316005"/>
                <a:gd name="connsiteX0" fmla="*/ 2403796 w 2744139"/>
                <a:gd name="connsiteY0" fmla="*/ 301085 h 1316005"/>
                <a:gd name="connsiteX1" fmla="*/ 2294177 w 2744139"/>
                <a:gd name="connsiteY1" fmla="*/ 407745 h 1316005"/>
                <a:gd name="connsiteX2" fmla="*/ 2190476 w 2744139"/>
                <a:gd name="connsiteY2" fmla="*/ 298126 h 1316005"/>
                <a:gd name="connsiteX3" fmla="*/ 2294177 w 2744139"/>
                <a:gd name="connsiteY3" fmla="*/ 191466 h 1316005"/>
                <a:gd name="connsiteX4" fmla="*/ 2403796 w 2744139"/>
                <a:gd name="connsiteY4" fmla="*/ 301085 h 1316005"/>
                <a:gd name="connsiteX0" fmla="*/ 4729 w 53072"/>
                <a:gd name="connsiteY0" fmla="*/ 26036 h 43219"/>
                <a:gd name="connsiteX1" fmla="*/ 2196 w 53072"/>
                <a:gd name="connsiteY1" fmla="*/ 25239 h 43219"/>
                <a:gd name="connsiteX2" fmla="*/ 6964 w 53072"/>
                <a:gd name="connsiteY2" fmla="*/ 34758 h 43219"/>
                <a:gd name="connsiteX3" fmla="*/ 5856 w 53072"/>
                <a:gd name="connsiteY3" fmla="*/ 35139 h 43219"/>
                <a:gd name="connsiteX4" fmla="*/ 16514 w 53072"/>
                <a:gd name="connsiteY4" fmla="*/ 38949 h 43219"/>
                <a:gd name="connsiteX5" fmla="*/ 15846 w 53072"/>
                <a:gd name="connsiteY5" fmla="*/ 37209 h 43219"/>
                <a:gd name="connsiteX6" fmla="*/ 28863 w 53072"/>
                <a:gd name="connsiteY6" fmla="*/ 34610 h 43219"/>
                <a:gd name="connsiteX7" fmla="*/ 28596 w 53072"/>
                <a:gd name="connsiteY7" fmla="*/ 36519 h 43219"/>
                <a:gd name="connsiteX8" fmla="*/ 34165 w 53072"/>
                <a:gd name="connsiteY8" fmla="*/ 22813 h 43219"/>
                <a:gd name="connsiteX9" fmla="*/ 37416 w 53072"/>
                <a:gd name="connsiteY9" fmla="*/ 29949 h 43219"/>
                <a:gd name="connsiteX10" fmla="*/ 41834 w 53072"/>
                <a:gd name="connsiteY10" fmla="*/ 15213 h 43219"/>
                <a:gd name="connsiteX11" fmla="*/ 40386 w 53072"/>
                <a:gd name="connsiteY11" fmla="*/ 17889 h 43219"/>
                <a:gd name="connsiteX12" fmla="*/ 38360 w 53072"/>
                <a:gd name="connsiteY12" fmla="*/ 5285 h 43219"/>
                <a:gd name="connsiteX13" fmla="*/ 38436 w 53072"/>
                <a:gd name="connsiteY13" fmla="*/ 6549 h 43219"/>
                <a:gd name="connsiteX14" fmla="*/ 29114 w 53072"/>
                <a:gd name="connsiteY14" fmla="*/ 3811 h 43219"/>
                <a:gd name="connsiteX15" fmla="*/ 29856 w 53072"/>
                <a:gd name="connsiteY15" fmla="*/ 2199 h 43219"/>
                <a:gd name="connsiteX16" fmla="*/ 22177 w 53072"/>
                <a:gd name="connsiteY16" fmla="*/ 4579 h 43219"/>
                <a:gd name="connsiteX17" fmla="*/ 22536 w 53072"/>
                <a:gd name="connsiteY17" fmla="*/ 3189 h 43219"/>
                <a:gd name="connsiteX18" fmla="*/ 14036 w 53072"/>
                <a:gd name="connsiteY18" fmla="*/ 5051 h 43219"/>
                <a:gd name="connsiteX19" fmla="*/ 15336 w 53072"/>
                <a:gd name="connsiteY19" fmla="*/ 6399 h 43219"/>
                <a:gd name="connsiteX20" fmla="*/ 4163 w 53072"/>
                <a:gd name="connsiteY20" fmla="*/ 15648 h 43219"/>
                <a:gd name="connsiteX21" fmla="*/ 3936 w 53072"/>
                <a:gd name="connsiteY21" fmla="*/ 14229 h 43219"/>
                <a:gd name="connsiteX0" fmla="*/ 3936 w 53072"/>
                <a:gd name="connsiteY0" fmla="*/ 14229 h 43219"/>
                <a:gd name="connsiteX1" fmla="*/ 5659 w 53072"/>
                <a:gd name="connsiteY1" fmla="*/ 6766 h 43219"/>
                <a:gd name="connsiteX2" fmla="*/ 14041 w 53072"/>
                <a:gd name="connsiteY2" fmla="*/ 5061 h 43219"/>
                <a:gd name="connsiteX3" fmla="*/ 22492 w 53072"/>
                <a:gd name="connsiteY3" fmla="*/ 3291 h 43219"/>
                <a:gd name="connsiteX4" fmla="*/ 25785 w 53072"/>
                <a:gd name="connsiteY4" fmla="*/ 59 h 43219"/>
                <a:gd name="connsiteX5" fmla="*/ 29869 w 53072"/>
                <a:gd name="connsiteY5" fmla="*/ 2340 h 43219"/>
                <a:gd name="connsiteX6" fmla="*/ 35499 w 53072"/>
                <a:gd name="connsiteY6" fmla="*/ 549 h 43219"/>
                <a:gd name="connsiteX7" fmla="*/ 38354 w 53072"/>
                <a:gd name="connsiteY7" fmla="*/ 5435 h 43219"/>
                <a:gd name="connsiteX8" fmla="*/ 42018 w 53072"/>
                <a:gd name="connsiteY8" fmla="*/ 10177 h 43219"/>
                <a:gd name="connsiteX9" fmla="*/ 41854 w 53072"/>
                <a:gd name="connsiteY9" fmla="*/ 15319 h 43219"/>
                <a:gd name="connsiteX10" fmla="*/ 43052 w 53072"/>
                <a:gd name="connsiteY10" fmla="*/ 23181 h 43219"/>
                <a:gd name="connsiteX11" fmla="*/ 37440 w 53072"/>
                <a:gd name="connsiteY11" fmla="*/ 30063 h 43219"/>
                <a:gd name="connsiteX12" fmla="*/ 35431 w 53072"/>
                <a:gd name="connsiteY12" fmla="*/ 35960 h 43219"/>
                <a:gd name="connsiteX13" fmla="*/ 28591 w 53072"/>
                <a:gd name="connsiteY13" fmla="*/ 36674 h 43219"/>
                <a:gd name="connsiteX14" fmla="*/ 23703 w 53072"/>
                <a:gd name="connsiteY14" fmla="*/ 42965 h 43219"/>
                <a:gd name="connsiteX15" fmla="*/ 16516 w 53072"/>
                <a:gd name="connsiteY15" fmla="*/ 39125 h 43219"/>
                <a:gd name="connsiteX16" fmla="*/ 5840 w 53072"/>
                <a:gd name="connsiteY16" fmla="*/ 35331 h 43219"/>
                <a:gd name="connsiteX17" fmla="*/ 1146 w 53072"/>
                <a:gd name="connsiteY17" fmla="*/ 31109 h 43219"/>
                <a:gd name="connsiteX18" fmla="*/ 2149 w 53072"/>
                <a:gd name="connsiteY18" fmla="*/ 25410 h 43219"/>
                <a:gd name="connsiteX19" fmla="*/ 31 w 53072"/>
                <a:gd name="connsiteY19" fmla="*/ 19563 h 43219"/>
                <a:gd name="connsiteX20" fmla="*/ 3899 w 53072"/>
                <a:gd name="connsiteY20" fmla="*/ 14366 h 43219"/>
                <a:gd name="connsiteX21" fmla="*/ 3936 w 53072"/>
                <a:gd name="connsiteY21" fmla="*/ 14229 h 43219"/>
                <a:gd name="connsiteX0" fmla="*/ 2744139 w 2744139"/>
                <a:gd name="connsiteY0" fmla="*/ 197164 h 1316005"/>
                <a:gd name="connsiteX1" fmla="*/ 2707599 w 2744139"/>
                <a:gd name="connsiteY1" fmla="*/ 233704 h 1316005"/>
                <a:gd name="connsiteX2" fmla="*/ 2671059 w 2744139"/>
                <a:gd name="connsiteY2" fmla="*/ 197164 h 1316005"/>
                <a:gd name="connsiteX3" fmla="*/ 2707599 w 2744139"/>
                <a:gd name="connsiteY3" fmla="*/ 160624 h 1316005"/>
                <a:gd name="connsiteX4" fmla="*/ 2744139 w 2744139"/>
                <a:gd name="connsiteY4" fmla="*/ 197164 h 1316005"/>
                <a:gd name="connsiteX0" fmla="*/ 2617966 w 2744139"/>
                <a:gd name="connsiteY0" fmla="*/ 228683 h 1316005"/>
                <a:gd name="connsiteX1" fmla="*/ 2536009 w 2744139"/>
                <a:gd name="connsiteY1" fmla="*/ 292884 h 1316005"/>
                <a:gd name="connsiteX2" fmla="*/ 2454052 w 2744139"/>
                <a:gd name="connsiteY2" fmla="*/ 222764 h 1316005"/>
                <a:gd name="connsiteX3" fmla="*/ 2536009 w 2744139"/>
                <a:gd name="connsiteY3" fmla="*/ 149685 h 1316005"/>
                <a:gd name="connsiteX4" fmla="*/ 2617966 w 2744139"/>
                <a:gd name="connsiteY4" fmla="*/ 228683 h 1316005"/>
                <a:gd name="connsiteX0" fmla="*/ 2403796 w 2744139"/>
                <a:gd name="connsiteY0" fmla="*/ 301085 h 1316005"/>
                <a:gd name="connsiteX1" fmla="*/ 2294177 w 2744139"/>
                <a:gd name="connsiteY1" fmla="*/ 407745 h 1316005"/>
                <a:gd name="connsiteX2" fmla="*/ 2190476 w 2744139"/>
                <a:gd name="connsiteY2" fmla="*/ 298126 h 1316005"/>
                <a:gd name="connsiteX3" fmla="*/ 2294177 w 2744139"/>
                <a:gd name="connsiteY3" fmla="*/ 191466 h 1316005"/>
                <a:gd name="connsiteX4" fmla="*/ 2403796 w 2744139"/>
                <a:gd name="connsiteY4" fmla="*/ 301085 h 1316005"/>
                <a:gd name="connsiteX0" fmla="*/ 4729 w 53072"/>
                <a:gd name="connsiteY0" fmla="*/ 26036 h 43219"/>
                <a:gd name="connsiteX1" fmla="*/ 2196 w 53072"/>
                <a:gd name="connsiteY1" fmla="*/ 25239 h 43219"/>
                <a:gd name="connsiteX2" fmla="*/ 6964 w 53072"/>
                <a:gd name="connsiteY2" fmla="*/ 34758 h 43219"/>
                <a:gd name="connsiteX3" fmla="*/ 5856 w 53072"/>
                <a:gd name="connsiteY3" fmla="*/ 35139 h 43219"/>
                <a:gd name="connsiteX4" fmla="*/ 16514 w 53072"/>
                <a:gd name="connsiteY4" fmla="*/ 38949 h 43219"/>
                <a:gd name="connsiteX5" fmla="*/ 15846 w 53072"/>
                <a:gd name="connsiteY5" fmla="*/ 37209 h 43219"/>
                <a:gd name="connsiteX6" fmla="*/ 28863 w 53072"/>
                <a:gd name="connsiteY6" fmla="*/ 34610 h 43219"/>
                <a:gd name="connsiteX7" fmla="*/ 28596 w 53072"/>
                <a:gd name="connsiteY7" fmla="*/ 36519 h 43219"/>
                <a:gd name="connsiteX8" fmla="*/ 34165 w 53072"/>
                <a:gd name="connsiteY8" fmla="*/ 22813 h 43219"/>
                <a:gd name="connsiteX9" fmla="*/ 37416 w 53072"/>
                <a:gd name="connsiteY9" fmla="*/ 29949 h 43219"/>
                <a:gd name="connsiteX10" fmla="*/ 41834 w 53072"/>
                <a:gd name="connsiteY10" fmla="*/ 15213 h 43219"/>
                <a:gd name="connsiteX11" fmla="*/ 40386 w 53072"/>
                <a:gd name="connsiteY11" fmla="*/ 17889 h 43219"/>
                <a:gd name="connsiteX12" fmla="*/ 38360 w 53072"/>
                <a:gd name="connsiteY12" fmla="*/ 5285 h 43219"/>
                <a:gd name="connsiteX13" fmla="*/ 38436 w 53072"/>
                <a:gd name="connsiteY13" fmla="*/ 6549 h 43219"/>
                <a:gd name="connsiteX14" fmla="*/ 29114 w 53072"/>
                <a:gd name="connsiteY14" fmla="*/ 3811 h 43219"/>
                <a:gd name="connsiteX15" fmla="*/ 29856 w 53072"/>
                <a:gd name="connsiteY15" fmla="*/ 2199 h 43219"/>
                <a:gd name="connsiteX16" fmla="*/ 22177 w 53072"/>
                <a:gd name="connsiteY16" fmla="*/ 4579 h 43219"/>
                <a:gd name="connsiteX17" fmla="*/ 22536 w 53072"/>
                <a:gd name="connsiteY17" fmla="*/ 3189 h 43219"/>
                <a:gd name="connsiteX18" fmla="*/ 14036 w 53072"/>
                <a:gd name="connsiteY18" fmla="*/ 5051 h 43219"/>
                <a:gd name="connsiteX19" fmla="*/ 15336 w 53072"/>
                <a:gd name="connsiteY19" fmla="*/ 6399 h 43219"/>
                <a:gd name="connsiteX20" fmla="*/ 4163 w 53072"/>
                <a:gd name="connsiteY20" fmla="*/ 15648 h 43219"/>
                <a:gd name="connsiteX21" fmla="*/ 3936 w 53072"/>
                <a:gd name="connsiteY21" fmla="*/ 14229 h 43219"/>
                <a:gd name="connsiteX0" fmla="*/ 3936 w 53072"/>
                <a:gd name="connsiteY0" fmla="*/ 14229 h 43219"/>
                <a:gd name="connsiteX1" fmla="*/ 5659 w 53072"/>
                <a:gd name="connsiteY1" fmla="*/ 6766 h 43219"/>
                <a:gd name="connsiteX2" fmla="*/ 14041 w 53072"/>
                <a:gd name="connsiteY2" fmla="*/ 5061 h 43219"/>
                <a:gd name="connsiteX3" fmla="*/ 22492 w 53072"/>
                <a:gd name="connsiteY3" fmla="*/ 3291 h 43219"/>
                <a:gd name="connsiteX4" fmla="*/ 25785 w 53072"/>
                <a:gd name="connsiteY4" fmla="*/ 59 h 43219"/>
                <a:gd name="connsiteX5" fmla="*/ 29869 w 53072"/>
                <a:gd name="connsiteY5" fmla="*/ 2340 h 43219"/>
                <a:gd name="connsiteX6" fmla="*/ 35499 w 53072"/>
                <a:gd name="connsiteY6" fmla="*/ 549 h 43219"/>
                <a:gd name="connsiteX7" fmla="*/ 38354 w 53072"/>
                <a:gd name="connsiteY7" fmla="*/ 5435 h 43219"/>
                <a:gd name="connsiteX8" fmla="*/ 42018 w 53072"/>
                <a:gd name="connsiteY8" fmla="*/ 10177 h 43219"/>
                <a:gd name="connsiteX9" fmla="*/ 41854 w 53072"/>
                <a:gd name="connsiteY9" fmla="*/ 15319 h 43219"/>
                <a:gd name="connsiteX10" fmla="*/ 43052 w 53072"/>
                <a:gd name="connsiteY10" fmla="*/ 23181 h 43219"/>
                <a:gd name="connsiteX11" fmla="*/ 37440 w 53072"/>
                <a:gd name="connsiteY11" fmla="*/ 30063 h 43219"/>
                <a:gd name="connsiteX12" fmla="*/ 35431 w 53072"/>
                <a:gd name="connsiteY12" fmla="*/ 35960 h 43219"/>
                <a:gd name="connsiteX13" fmla="*/ 28591 w 53072"/>
                <a:gd name="connsiteY13" fmla="*/ 36674 h 43219"/>
                <a:gd name="connsiteX14" fmla="*/ 23703 w 53072"/>
                <a:gd name="connsiteY14" fmla="*/ 42965 h 43219"/>
                <a:gd name="connsiteX15" fmla="*/ 16516 w 53072"/>
                <a:gd name="connsiteY15" fmla="*/ 39125 h 43219"/>
                <a:gd name="connsiteX16" fmla="*/ 5840 w 53072"/>
                <a:gd name="connsiteY16" fmla="*/ 35331 h 43219"/>
                <a:gd name="connsiteX17" fmla="*/ 1146 w 53072"/>
                <a:gd name="connsiteY17" fmla="*/ 31109 h 43219"/>
                <a:gd name="connsiteX18" fmla="*/ 2149 w 53072"/>
                <a:gd name="connsiteY18" fmla="*/ 25410 h 43219"/>
                <a:gd name="connsiteX19" fmla="*/ 31 w 53072"/>
                <a:gd name="connsiteY19" fmla="*/ 19563 h 43219"/>
                <a:gd name="connsiteX20" fmla="*/ 3899 w 53072"/>
                <a:gd name="connsiteY20" fmla="*/ 14366 h 43219"/>
                <a:gd name="connsiteX21" fmla="*/ 3936 w 53072"/>
                <a:gd name="connsiteY21" fmla="*/ 14229 h 43219"/>
                <a:gd name="connsiteX0" fmla="*/ 2744139 w 2744139"/>
                <a:gd name="connsiteY0" fmla="*/ 197164 h 1316005"/>
                <a:gd name="connsiteX1" fmla="*/ 2707599 w 2744139"/>
                <a:gd name="connsiteY1" fmla="*/ 233704 h 1316005"/>
                <a:gd name="connsiteX2" fmla="*/ 2671059 w 2744139"/>
                <a:gd name="connsiteY2" fmla="*/ 197164 h 1316005"/>
                <a:gd name="connsiteX3" fmla="*/ 2707599 w 2744139"/>
                <a:gd name="connsiteY3" fmla="*/ 160624 h 1316005"/>
                <a:gd name="connsiteX4" fmla="*/ 2744139 w 2744139"/>
                <a:gd name="connsiteY4" fmla="*/ 197164 h 1316005"/>
                <a:gd name="connsiteX0" fmla="*/ 2617966 w 2744139"/>
                <a:gd name="connsiteY0" fmla="*/ 228683 h 1316005"/>
                <a:gd name="connsiteX1" fmla="*/ 2536009 w 2744139"/>
                <a:gd name="connsiteY1" fmla="*/ 292884 h 1316005"/>
                <a:gd name="connsiteX2" fmla="*/ 2454052 w 2744139"/>
                <a:gd name="connsiteY2" fmla="*/ 222764 h 1316005"/>
                <a:gd name="connsiteX3" fmla="*/ 2536009 w 2744139"/>
                <a:gd name="connsiteY3" fmla="*/ 149685 h 1316005"/>
                <a:gd name="connsiteX4" fmla="*/ 2617966 w 2744139"/>
                <a:gd name="connsiteY4" fmla="*/ 228683 h 1316005"/>
                <a:gd name="connsiteX0" fmla="*/ 2403796 w 2744139"/>
                <a:gd name="connsiteY0" fmla="*/ 301085 h 1316005"/>
                <a:gd name="connsiteX1" fmla="*/ 2294177 w 2744139"/>
                <a:gd name="connsiteY1" fmla="*/ 407745 h 1316005"/>
                <a:gd name="connsiteX2" fmla="*/ 2190476 w 2744139"/>
                <a:gd name="connsiteY2" fmla="*/ 298126 h 1316005"/>
                <a:gd name="connsiteX3" fmla="*/ 2294177 w 2744139"/>
                <a:gd name="connsiteY3" fmla="*/ 191466 h 1316005"/>
                <a:gd name="connsiteX4" fmla="*/ 2403796 w 2744139"/>
                <a:gd name="connsiteY4" fmla="*/ 301085 h 1316005"/>
                <a:gd name="connsiteX0" fmla="*/ 4729 w 53072"/>
                <a:gd name="connsiteY0" fmla="*/ 26036 h 43219"/>
                <a:gd name="connsiteX1" fmla="*/ 2196 w 53072"/>
                <a:gd name="connsiteY1" fmla="*/ 25239 h 43219"/>
                <a:gd name="connsiteX2" fmla="*/ 6964 w 53072"/>
                <a:gd name="connsiteY2" fmla="*/ 34758 h 43219"/>
                <a:gd name="connsiteX3" fmla="*/ 5856 w 53072"/>
                <a:gd name="connsiteY3" fmla="*/ 35139 h 43219"/>
                <a:gd name="connsiteX4" fmla="*/ 16514 w 53072"/>
                <a:gd name="connsiteY4" fmla="*/ 38949 h 43219"/>
                <a:gd name="connsiteX5" fmla="*/ 15846 w 53072"/>
                <a:gd name="connsiteY5" fmla="*/ 37209 h 43219"/>
                <a:gd name="connsiteX6" fmla="*/ 28863 w 53072"/>
                <a:gd name="connsiteY6" fmla="*/ 34610 h 43219"/>
                <a:gd name="connsiteX7" fmla="*/ 28596 w 53072"/>
                <a:gd name="connsiteY7" fmla="*/ 36519 h 43219"/>
                <a:gd name="connsiteX8" fmla="*/ 34165 w 53072"/>
                <a:gd name="connsiteY8" fmla="*/ 22813 h 43219"/>
                <a:gd name="connsiteX9" fmla="*/ 37416 w 53072"/>
                <a:gd name="connsiteY9" fmla="*/ 29949 h 43219"/>
                <a:gd name="connsiteX10" fmla="*/ 41834 w 53072"/>
                <a:gd name="connsiteY10" fmla="*/ 15213 h 43219"/>
                <a:gd name="connsiteX11" fmla="*/ 40386 w 53072"/>
                <a:gd name="connsiteY11" fmla="*/ 17889 h 43219"/>
                <a:gd name="connsiteX12" fmla="*/ 38360 w 53072"/>
                <a:gd name="connsiteY12" fmla="*/ 5285 h 43219"/>
                <a:gd name="connsiteX13" fmla="*/ 38436 w 53072"/>
                <a:gd name="connsiteY13" fmla="*/ 6549 h 43219"/>
                <a:gd name="connsiteX14" fmla="*/ 29114 w 53072"/>
                <a:gd name="connsiteY14" fmla="*/ 3811 h 43219"/>
                <a:gd name="connsiteX15" fmla="*/ 29856 w 53072"/>
                <a:gd name="connsiteY15" fmla="*/ 2199 h 43219"/>
                <a:gd name="connsiteX16" fmla="*/ 22177 w 53072"/>
                <a:gd name="connsiteY16" fmla="*/ 4579 h 43219"/>
                <a:gd name="connsiteX17" fmla="*/ 22536 w 53072"/>
                <a:gd name="connsiteY17" fmla="*/ 3189 h 43219"/>
                <a:gd name="connsiteX18" fmla="*/ 14036 w 53072"/>
                <a:gd name="connsiteY18" fmla="*/ 5051 h 43219"/>
                <a:gd name="connsiteX19" fmla="*/ 15336 w 53072"/>
                <a:gd name="connsiteY19" fmla="*/ 6399 h 43219"/>
                <a:gd name="connsiteX20" fmla="*/ 4163 w 53072"/>
                <a:gd name="connsiteY20" fmla="*/ 15648 h 43219"/>
                <a:gd name="connsiteX21" fmla="*/ 3936 w 53072"/>
                <a:gd name="connsiteY21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3072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2744139" h="1316005">
                  <a:moveTo>
                    <a:pt x="2744139" y="197164"/>
                  </a:moveTo>
                  <a:cubicBezTo>
                    <a:pt x="2744139" y="217344"/>
                    <a:pt x="2727779" y="233704"/>
                    <a:pt x="2707599" y="233704"/>
                  </a:cubicBezTo>
                  <a:cubicBezTo>
                    <a:pt x="2687419" y="233704"/>
                    <a:pt x="2671059" y="217344"/>
                    <a:pt x="2671059" y="197164"/>
                  </a:cubicBezTo>
                  <a:cubicBezTo>
                    <a:pt x="2671059" y="176984"/>
                    <a:pt x="2687419" y="160624"/>
                    <a:pt x="2707599" y="160624"/>
                  </a:cubicBezTo>
                  <a:cubicBezTo>
                    <a:pt x="2727779" y="160624"/>
                    <a:pt x="2744139" y="176984"/>
                    <a:pt x="2744139" y="197164"/>
                  </a:cubicBezTo>
                  <a:close/>
                </a:path>
                <a:path w="2744139" h="1316005">
                  <a:moveTo>
                    <a:pt x="2617966" y="228683"/>
                  </a:moveTo>
                  <a:cubicBezTo>
                    <a:pt x="2617966" y="270305"/>
                    <a:pt x="2578124" y="293871"/>
                    <a:pt x="2536009" y="292884"/>
                  </a:cubicBezTo>
                  <a:cubicBezTo>
                    <a:pt x="2493894" y="291897"/>
                    <a:pt x="2454052" y="274961"/>
                    <a:pt x="2454052" y="222764"/>
                  </a:cubicBezTo>
                  <a:cubicBezTo>
                    <a:pt x="2448133" y="167608"/>
                    <a:pt x="2493894" y="148698"/>
                    <a:pt x="2536009" y="149685"/>
                  </a:cubicBezTo>
                  <a:cubicBezTo>
                    <a:pt x="2578124" y="150672"/>
                    <a:pt x="2617966" y="187061"/>
                    <a:pt x="2617966" y="228683"/>
                  </a:cubicBezTo>
                  <a:close/>
                </a:path>
                <a:path w="2744139" h="1316005">
                  <a:moveTo>
                    <a:pt x="2403796" y="301085"/>
                  </a:moveTo>
                  <a:cubicBezTo>
                    <a:pt x="2406755" y="372641"/>
                    <a:pt x="2341567" y="408238"/>
                    <a:pt x="2294177" y="407745"/>
                  </a:cubicBezTo>
                  <a:cubicBezTo>
                    <a:pt x="2246787" y="407252"/>
                    <a:pt x="2190476" y="358667"/>
                    <a:pt x="2190476" y="298126"/>
                  </a:cubicBezTo>
                  <a:cubicBezTo>
                    <a:pt x="2190476" y="237585"/>
                    <a:pt x="2246787" y="190973"/>
                    <a:pt x="2294177" y="191466"/>
                  </a:cubicBezTo>
                  <a:cubicBezTo>
                    <a:pt x="2341567" y="191959"/>
                    <a:pt x="2400837" y="229529"/>
                    <a:pt x="2403796" y="301085"/>
                  </a:cubicBezTo>
                  <a:close/>
                </a:path>
                <a:path w="53072" h="43219" fill="none" extrusionOk="0">
                  <a:moveTo>
                    <a:pt x="4729" y="26036"/>
                  </a:moveTo>
                  <a:cubicBezTo>
                    <a:pt x="3845" y="26130"/>
                    <a:pt x="2961" y="25852"/>
                    <a:pt x="2196" y="25239"/>
                  </a:cubicBezTo>
                  <a:moveTo>
                    <a:pt x="6964" y="34758"/>
                  </a:moveTo>
                  <a:cubicBezTo>
                    <a:pt x="6609" y="34951"/>
                    <a:pt x="6236" y="35079"/>
                    <a:pt x="5856" y="35139"/>
                  </a:cubicBezTo>
                  <a:moveTo>
                    <a:pt x="16514" y="38949"/>
                  </a:moveTo>
                  <a:cubicBezTo>
                    <a:pt x="16247" y="38403"/>
                    <a:pt x="16023" y="37820"/>
                    <a:pt x="15846" y="37209"/>
                  </a:cubicBezTo>
                  <a:moveTo>
                    <a:pt x="28863" y="34610"/>
                  </a:moveTo>
                  <a:cubicBezTo>
                    <a:pt x="28824" y="35257"/>
                    <a:pt x="28734" y="35897"/>
                    <a:pt x="28596" y="36519"/>
                  </a:cubicBezTo>
                  <a:moveTo>
                    <a:pt x="34165" y="22813"/>
                  </a:moveTo>
                  <a:cubicBezTo>
                    <a:pt x="36169" y="24141"/>
                    <a:pt x="37434" y="26917"/>
                    <a:pt x="37416" y="29949"/>
                  </a:cubicBezTo>
                  <a:moveTo>
                    <a:pt x="41834" y="15213"/>
                  </a:moveTo>
                  <a:cubicBezTo>
                    <a:pt x="41509" y="16245"/>
                    <a:pt x="41014" y="17161"/>
                    <a:pt x="40386" y="17889"/>
                  </a:cubicBezTo>
                  <a:moveTo>
                    <a:pt x="38360" y="5285"/>
                  </a:moveTo>
                  <a:cubicBezTo>
                    <a:pt x="38415" y="5702"/>
                    <a:pt x="38441" y="6125"/>
                    <a:pt x="38436" y="6549"/>
                  </a:cubicBezTo>
                  <a:moveTo>
                    <a:pt x="29114" y="3811"/>
                  </a:moveTo>
                  <a:cubicBezTo>
                    <a:pt x="29303" y="3228"/>
                    <a:pt x="29552" y="2685"/>
                    <a:pt x="29856" y="2199"/>
                  </a:cubicBezTo>
                  <a:moveTo>
                    <a:pt x="22177" y="4579"/>
                  </a:moveTo>
                  <a:cubicBezTo>
                    <a:pt x="22254" y="4097"/>
                    <a:pt x="22375" y="3630"/>
                    <a:pt x="22536" y="3189"/>
                  </a:cubicBezTo>
                  <a:moveTo>
                    <a:pt x="14036" y="5051"/>
                  </a:moveTo>
                  <a:cubicBezTo>
                    <a:pt x="14508" y="5427"/>
                    <a:pt x="14944" y="5880"/>
                    <a:pt x="15336" y="6399"/>
                  </a:cubicBezTo>
                  <a:moveTo>
                    <a:pt x="4163" y="15648"/>
                  </a:moveTo>
                  <a:cubicBezTo>
                    <a:pt x="4060" y="15184"/>
                    <a:pt x="3984" y="14710"/>
                    <a:pt x="3936" y="14229"/>
                  </a:cubicBezTo>
                </a:path>
              </a:pathLst>
            </a:custGeom>
            <a:gradFill>
              <a:gsLst>
                <a:gs pos="0">
                  <a:schemeClr val="accent1"/>
                </a:gs>
                <a:gs pos="64000">
                  <a:schemeClr val="accent1">
                    <a:lumMod val="75000"/>
                  </a:schemeClr>
                </a:gs>
              </a:gsLst>
              <a:path path="circle">
                <a:fillToRect r="100000" b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129490" y="4847425"/>
              <a:ext cx="104874" cy="93551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Oval 427"/>
            <p:cNvSpPr/>
            <p:nvPr/>
          </p:nvSpPr>
          <p:spPr>
            <a:xfrm>
              <a:off x="6229268" y="4920054"/>
              <a:ext cx="130615" cy="153075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Oval 428"/>
            <p:cNvSpPr/>
            <p:nvPr/>
          </p:nvSpPr>
          <p:spPr>
            <a:xfrm>
              <a:off x="5988888" y="4814077"/>
              <a:ext cx="78656" cy="70163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6" name="Group 215"/>
          <p:cNvGrpSpPr/>
          <p:nvPr/>
        </p:nvGrpSpPr>
        <p:grpSpPr>
          <a:xfrm>
            <a:off x="8126338" y="4762718"/>
            <a:ext cx="789062" cy="978336"/>
            <a:chOff x="6268649" y="3708736"/>
            <a:chExt cx="1860093" cy="2306277"/>
          </a:xfrm>
        </p:grpSpPr>
        <p:sp>
          <p:nvSpPr>
            <p:cNvPr id="217" name="Freeform 216"/>
            <p:cNvSpPr/>
            <p:nvPr/>
          </p:nvSpPr>
          <p:spPr>
            <a:xfrm>
              <a:off x="6897232" y="4981184"/>
              <a:ext cx="1231510" cy="1033829"/>
            </a:xfrm>
            <a:custGeom>
              <a:avLst/>
              <a:gdLst>
                <a:gd name="connsiteX0" fmla="*/ 773373 w 1216039"/>
                <a:gd name="connsiteY0" fmla="*/ 58 h 1033829"/>
                <a:gd name="connsiteX1" fmla="*/ 891669 w 1216039"/>
                <a:gd name="connsiteY1" fmla="*/ 6452 h 1033829"/>
                <a:gd name="connsiteX2" fmla="*/ 965205 w 1216039"/>
                <a:gd name="connsiteY2" fmla="*/ 22438 h 1033829"/>
                <a:gd name="connsiteX3" fmla="*/ 1009966 w 1216039"/>
                <a:gd name="connsiteY3" fmla="*/ 57608 h 1033829"/>
                <a:gd name="connsiteX4" fmla="*/ 1022754 w 1216039"/>
                <a:gd name="connsiteY4" fmla="*/ 134340 h 1033829"/>
                <a:gd name="connsiteX5" fmla="*/ 1003571 w 1216039"/>
                <a:gd name="connsiteY5" fmla="*/ 275017 h 1033829"/>
                <a:gd name="connsiteX6" fmla="*/ 1029149 w 1216039"/>
                <a:gd name="connsiteY6" fmla="*/ 438075 h 1033829"/>
                <a:gd name="connsiteX7" fmla="*/ 1061121 w 1216039"/>
                <a:gd name="connsiteY7" fmla="*/ 473244 h 1033829"/>
                <a:gd name="connsiteX8" fmla="*/ 1125065 w 1216039"/>
                <a:gd name="connsiteY8" fmla="*/ 569160 h 1033829"/>
                <a:gd name="connsiteX9" fmla="*/ 1105882 w 1216039"/>
                <a:gd name="connsiteY9" fmla="*/ 700245 h 1033829"/>
                <a:gd name="connsiteX10" fmla="*/ 1115473 w 1216039"/>
                <a:gd name="connsiteY10" fmla="*/ 786570 h 1033829"/>
                <a:gd name="connsiteX11" fmla="*/ 1198600 w 1216039"/>
                <a:gd name="connsiteY11" fmla="*/ 936838 h 1033829"/>
                <a:gd name="connsiteX12" fmla="*/ 1208192 w 1216039"/>
                <a:gd name="connsiteY12" fmla="*/ 1023163 h 1033829"/>
                <a:gd name="connsiteX13" fmla="*/ 1105882 w 1216039"/>
                <a:gd name="connsiteY13" fmla="*/ 1029557 h 1033829"/>
                <a:gd name="connsiteX14" fmla="*/ 866091 w 1216039"/>
                <a:gd name="connsiteY14" fmla="*/ 1032754 h 1033829"/>
                <a:gd name="connsiteX15" fmla="*/ 191482 w 1216039"/>
                <a:gd name="connsiteY15" fmla="*/ 1010374 h 1033829"/>
                <a:gd name="connsiteX16" fmla="*/ 69988 w 1216039"/>
                <a:gd name="connsiteY16" fmla="*/ 1013571 h 1033829"/>
                <a:gd name="connsiteX17" fmla="*/ 2847 w 1216039"/>
                <a:gd name="connsiteY17" fmla="*/ 1016768 h 1033829"/>
                <a:gd name="connsiteX18" fmla="*/ 12438 w 1216039"/>
                <a:gd name="connsiteY18" fmla="*/ 978402 h 1033829"/>
                <a:gd name="connsiteX19" fmla="*/ 12438 w 1216039"/>
                <a:gd name="connsiteY19" fmla="*/ 885683 h 1033829"/>
                <a:gd name="connsiteX20" fmla="*/ 38016 w 1216039"/>
                <a:gd name="connsiteY20" fmla="*/ 850514 h 1033829"/>
                <a:gd name="connsiteX21" fmla="*/ 242637 w 1216039"/>
                <a:gd name="connsiteY21" fmla="*/ 754598 h 1033829"/>
                <a:gd name="connsiteX22" fmla="*/ 351342 w 1216039"/>
                <a:gd name="connsiteY22" fmla="*/ 626710 h 1033829"/>
                <a:gd name="connsiteX23" fmla="*/ 399300 w 1216039"/>
                <a:gd name="connsiteY23" fmla="*/ 470047 h 1033829"/>
                <a:gd name="connsiteX24" fmla="*/ 223454 w 1216039"/>
                <a:gd name="connsiteY24" fmla="*/ 255834 h 1033829"/>
                <a:gd name="connsiteX25" fmla="*/ 124340 w 1216039"/>
                <a:gd name="connsiteY25" fmla="*/ 121552 h 1033829"/>
                <a:gd name="connsiteX26" fmla="*/ 149918 w 1216039"/>
                <a:gd name="connsiteY26" fmla="*/ 44819 h 1033829"/>
                <a:gd name="connsiteX27" fmla="*/ 479230 w 1216039"/>
                <a:gd name="connsiteY27" fmla="*/ 9650 h 1033829"/>
                <a:gd name="connsiteX28" fmla="*/ 773373 w 1216039"/>
                <a:gd name="connsiteY28" fmla="*/ 58 h 1033829"/>
                <a:gd name="connsiteX0" fmla="*/ 774974 w 1217640"/>
                <a:gd name="connsiteY0" fmla="*/ 58 h 1033829"/>
                <a:gd name="connsiteX1" fmla="*/ 893270 w 1217640"/>
                <a:gd name="connsiteY1" fmla="*/ 6452 h 1033829"/>
                <a:gd name="connsiteX2" fmla="*/ 966806 w 1217640"/>
                <a:gd name="connsiteY2" fmla="*/ 22438 h 1033829"/>
                <a:gd name="connsiteX3" fmla="*/ 1011567 w 1217640"/>
                <a:gd name="connsiteY3" fmla="*/ 57608 h 1033829"/>
                <a:gd name="connsiteX4" fmla="*/ 1024355 w 1217640"/>
                <a:gd name="connsiteY4" fmla="*/ 134340 h 1033829"/>
                <a:gd name="connsiteX5" fmla="*/ 1005172 w 1217640"/>
                <a:gd name="connsiteY5" fmla="*/ 275017 h 1033829"/>
                <a:gd name="connsiteX6" fmla="*/ 1030750 w 1217640"/>
                <a:gd name="connsiteY6" fmla="*/ 438075 h 1033829"/>
                <a:gd name="connsiteX7" fmla="*/ 1062722 w 1217640"/>
                <a:gd name="connsiteY7" fmla="*/ 473244 h 1033829"/>
                <a:gd name="connsiteX8" fmla="*/ 1126666 w 1217640"/>
                <a:gd name="connsiteY8" fmla="*/ 569160 h 1033829"/>
                <a:gd name="connsiteX9" fmla="*/ 1107483 w 1217640"/>
                <a:gd name="connsiteY9" fmla="*/ 700245 h 1033829"/>
                <a:gd name="connsiteX10" fmla="*/ 1117074 w 1217640"/>
                <a:gd name="connsiteY10" fmla="*/ 786570 h 1033829"/>
                <a:gd name="connsiteX11" fmla="*/ 1200201 w 1217640"/>
                <a:gd name="connsiteY11" fmla="*/ 936838 h 1033829"/>
                <a:gd name="connsiteX12" fmla="*/ 1209793 w 1217640"/>
                <a:gd name="connsiteY12" fmla="*/ 1023163 h 1033829"/>
                <a:gd name="connsiteX13" fmla="*/ 1107483 w 1217640"/>
                <a:gd name="connsiteY13" fmla="*/ 1029557 h 1033829"/>
                <a:gd name="connsiteX14" fmla="*/ 867692 w 1217640"/>
                <a:gd name="connsiteY14" fmla="*/ 1032754 h 1033829"/>
                <a:gd name="connsiteX15" fmla="*/ 193083 w 1217640"/>
                <a:gd name="connsiteY15" fmla="*/ 1010374 h 1033829"/>
                <a:gd name="connsiteX16" fmla="*/ 71589 w 1217640"/>
                <a:gd name="connsiteY16" fmla="*/ 1013571 h 1033829"/>
                <a:gd name="connsiteX17" fmla="*/ 4448 w 1217640"/>
                <a:gd name="connsiteY17" fmla="*/ 1016768 h 1033829"/>
                <a:gd name="connsiteX18" fmla="*/ 14039 w 1217640"/>
                <a:gd name="connsiteY18" fmla="*/ 978402 h 1033829"/>
                <a:gd name="connsiteX19" fmla="*/ 14039 w 1217640"/>
                <a:gd name="connsiteY19" fmla="*/ 885683 h 1033829"/>
                <a:gd name="connsiteX20" fmla="*/ 17975 w 1217640"/>
                <a:gd name="connsiteY20" fmla="*/ 823461 h 1033829"/>
                <a:gd name="connsiteX21" fmla="*/ 244238 w 1217640"/>
                <a:gd name="connsiteY21" fmla="*/ 754598 h 1033829"/>
                <a:gd name="connsiteX22" fmla="*/ 352943 w 1217640"/>
                <a:gd name="connsiteY22" fmla="*/ 626710 h 1033829"/>
                <a:gd name="connsiteX23" fmla="*/ 400901 w 1217640"/>
                <a:gd name="connsiteY23" fmla="*/ 470047 h 1033829"/>
                <a:gd name="connsiteX24" fmla="*/ 225055 w 1217640"/>
                <a:gd name="connsiteY24" fmla="*/ 255834 h 1033829"/>
                <a:gd name="connsiteX25" fmla="*/ 125941 w 1217640"/>
                <a:gd name="connsiteY25" fmla="*/ 121552 h 1033829"/>
                <a:gd name="connsiteX26" fmla="*/ 151519 w 1217640"/>
                <a:gd name="connsiteY26" fmla="*/ 44819 h 1033829"/>
                <a:gd name="connsiteX27" fmla="*/ 480831 w 1217640"/>
                <a:gd name="connsiteY27" fmla="*/ 9650 h 1033829"/>
                <a:gd name="connsiteX28" fmla="*/ 774974 w 1217640"/>
                <a:gd name="connsiteY28" fmla="*/ 58 h 1033829"/>
                <a:gd name="connsiteX0" fmla="*/ 787496 w 1230162"/>
                <a:gd name="connsiteY0" fmla="*/ 58 h 1033829"/>
                <a:gd name="connsiteX1" fmla="*/ 905792 w 1230162"/>
                <a:gd name="connsiteY1" fmla="*/ 6452 h 1033829"/>
                <a:gd name="connsiteX2" fmla="*/ 979328 w 1230162"/>
                <a:gd name="connsiteY2" fmla="*/ 22438 h 1033829"/>
                <a:gd name="connsiteX3" fmla="*/ 1024089 w 1230162"/>
                <a:gd name="connsiteY3" fmla="*/ 57608 h 1033829"/>
                <a:gd name="connsiteX4" fmla="*/ 1036877 w 1230162"/>
                <a:gd name="connsiteY4" fmla="*/ 134340 h 1033829"/>
                <a:gd name="connsiteX5" fmla="*/ 1017694 w 1230162"/>
                <a:gd name="connsiteY5" fmla="*/ 275017 h 1033829"/>
                <a:gd name="connsiteX6" fmla="*/ 1043272 w 1230162"/>
                <a:gd name="connsiteY6" fmla="*/ 438075 h 1033829"/>
                <a:gd name="connsiteX7" fmla="*/ 1075244 w 1230162"/>
                <a:gd name="connsiteY7" fmla="*/ 473244 h 1033829"/>
                <a:gd name="connsiteX8" fmla="*/ 1139188 w 1230162"/>
                <a:gd name="connsiteY8" fmla="*/ 569160 h 1033829"/>
                <a:gd name="connsiteX9" fmla="*/ 1120005 w 1230162"/>
                <a:gd name="connsiteY9" fmla="*/ 700245 h 1033829"/>
                <a:gd name="connsiteX10" fmla="*/ 1129596 w 1230162"/>
                <a:gd name="connsiteY10" fmla="*/ 786570 h 1033829"/>
                <a:gd name="connsiteX11" fmla="*/ 1212723 w 1230162"/>
                <a:gd name="connsiteY11" fmla="*/ 936838 h 1033829"/>
                <a:gd name="connsiteX12" fmla="*/ 1222315 w 1230162"/>
                <a:gd name="connsiteY12" fmla="*/ 1023163 h 1033829"/>
                <a:gd name="connsiteX13" fmla="*/ 1120005 w 1230162"/>
                <a:gd name="connsiteY13" fmla="*/ 1029557 h 1033829"/>
                <a:gd name="connsiteX14" fmla="*/ 880214 w 1230162"/>
                <a:gd name="connsiteY14" fmla="*/ 1032754 h 1033829"/>
                <a:gd name="connsiteX15" fmla="*/ 205605 w 1230162"/>
                <a:gd name="connsiteY15" fmla="*/ 1010374 h 1033829"/>
                <a:gd name="connsiteX16" fmla="*/ 84111 w 1230162"/>
                <a:gd name="connsiteY16" fmla="*/ 1013571 h 1033829"/>
                <a:gd name="connsiteX17" fmla="*/ 16970 w 1230162"/>
                <a:gd name="connsiteY17" fmla="*/ 1016768 h 1033829"/>
                <a:gd name="connsiteX18" fmla="*/ 26561 w 1230162"/>
                <a:gd name="connsiteY18" fmla="*/ 978402 h 1033829"/>
                <a:gd name="connsiteX19" fmla="*/ 0 w 1230162"/>
                <a:gd name="connsiteY19" fmla="*/ 902899 h 1033829"/>
                <a:gd name="connsiteX20" fmla="*/ 26561 w 1230162"/>
                <a:gd name="connsiteY20" fmla="*/ 885683 h 1033829"/>
                <a:gd name="connsiteX21" fmla="*/ 30497 w 1230162"/>
                <a:gd name="connsiteY21" fmla="*/ 823461 h 1033829"/>
                <a:gd name="connsiteX22" fmla="*/ 256760 w 1230162"/>
                <a:gd name="connsiteY22" fmla="*/ 754598 h 1033829"/>
                <a:gd name="connsiteX23" fmla="*/ 365465 w 1230162"/>
                <a:gd name="connsiteY23" fmla="*/ 626710 h 1033829"/>
                <a:gd name="connsiteX24" fmla="*/ 413423 w 1230162"/>
                <a:gd name="connsiteY24" fmla="*/ 470047 h 1033829"/>
                <a:gd name="connsiteX25" fmla="*/ 237577 w 1230162"/>
                <a:gd name="connsiteY25" fmla="*/ 255834 h 1033829"/>
                <a:gd name="connsiteX26" fmla="*/ 138463 w 1230162"/>
                <a:gd name="connsiteY26" fmla="*/ 121552 h 1033829"/>
                <a:gd name="connsiteX27" fmla="*/ 164041 w 1230162"/>
                <a:gd name="connsiteY27" fmla="*/ 44819 h 1033829"/>
                <a:gd name="connsiteX28" fmla="*/ 493353 w 1230162"/>
                <a:gd name="connsiteY28" fmla="*/ 9650 h 1033829"/>
                <a:gd name="connsiteX29" fmla="*/ 787496 w 1230162"/>
                <a:gd name="connsiteY29" fmla="*/ 58 h 1033829"/>
                <a:gd name="connsiteX0" fmla="*/ 788844 w 1231510"/>
                <a:gd name="connsiteY0" fmla="*/ 58 h 1033829"/>
                <a:gd name="connsiteX1" fmla="*/ 907140 w 1231510"/>
                <a:gd name="connsiteY1" fmla="*/ 6452 h 1033829"/>
                <a:gd name="connsiteX2" fmla="*/ 980676 w 1231510"/>
                <a:gd name="connsiteY2" fmla="*/ 22438 h 1033829"/>
                <a:gd name="connsiteX3" fmla="*/ 1025437 w 1231510"/>
                <a:gd name="connsiteY3" fmla="*/ 57608 h 1033829"/>
                <a:gd name="connsiteX4" fmla="*/ 1038225 w 1231510"/>
                <a:gd name="connsiteY4" fmla="*/ 134340 h 1033829"/>
                <a:gd name="connsiteX5" fmla="*/ 1019042 w 1231510"/>
                <a:gd name="connsiteY5" fmla="*/ 275017 h 1033829"/>
                <a:gd name="connsiteX6" fmla="*/ 1044620 w 1231510"/>
                <a:gd name="connsiteY6" fmla="*/ 438075 h 1033829"/>
                <a:gd name="connsiteX7" fmla="*/ 1076592 w 1231510"/>
                <a:gd name="connsiteY7" fmla="*/ 473244 h 1033829"/>
                <a:gd name="connsiteX8" fmla="*/ 1140536 w 1231510"/>
                <a:gd name="connsiteY8" fmla="*/ 569160 h 1033829"/>
                <a:gd name="connsiteX9" fmla="*/ 1121353 w 1231510"/>
                <a:gd name="connsiteY9" fmla="*/ 700245 h 1033829"/>
                <a:gd name="connsiteX10" fmla="*/ 1130944 w 1231510"/>
                <a:gd name="connsiteY10" fmla="*/ 786570 h 1033829"/>
                <a:gd name="connsiteX11" fmla="*/ 1214071 w 1231510"/>
                <a:gd name="connsiteY11" fmla="*/ 936838 h 1033829"/>
                <a:gd name="connsiteX12" fmla="*/ 1223663 w 1231510"/>
                <a:gd name="connsiteY12" fmla="*/ 1023163 h 1033829"/>
                <a:gd name="connsiteX13" fmla="*/ 1121353 w 1231510"/>
                <a:gd name="connsiteY13" fmla="*/ 1029557 h 1033829"/>
                <a:gd name="connsiteX14" fmla="*/ 881562 w 1231510"/>
                <a:gd name="connsiteY14" fmla="*/ 1032754 h 1033829"/>
                <a:gd name="connsiteX15" fmla="*/ 206953 w 1231510"/>
                <a:gd name="connsiteY15" fmla="*/ 1010374 h 1033829"/>
                <a:gd name="connsiteX16" fmla="*/ 85459 w 1231510"/>
                <a:gd name="connsiteY16" fmla="*/ 1013571 h 1033829"/>
                <a:gd name="connsiteX17" fmla="*/ 18318 w 1231510"/>
                <a:gd name="connsiteY17" fmla="*/ 1016768 h 1033829"/>
                <a:gd name="connsiteX18" fmla="*/ 27909 w 1231510"/>
                <a:gd name="connsiteY18" fmla="*/ 978402 h 1033829"/>
                <a:gd name="connsiteX19" fmla="*/ 1348 w 1231510"/>
                <a:gd name="connsiteY19" fmla="*/ 902899 h 1033829"/>
                <a:gd name="connsiteX20" fmla="*/ 31845 w 1231510"/>
                <a:gd name="connsiteY20" fmla="*/ 823461 h 1033829"/>
                <a:gd name="connsiteX21" fmla="*/ 258108 w 1231510"/>
                <a:gd name="connsiteY21" fmla="*/ 754598 h 1033829"/>
                <a:gd name="connsiteX22" fmla="*/ 366813 w 1231510"/>
                <a:gd name="connsiteY22" fmla="*/ 626710 h 1033829"/>
                <a:gd name="connsiteX23" fmla="*/ 414771 w 1231510"/>
                <a:gd name="connsiteY23" fmla="*/ 470047 h 1033829"/>
                <a:gd name="connsiteX24" fmla="*/ 238925 w 1231510"/>
                <a:gd name="connsiteY24" fmla="*/ 255834 h 1033829"/>
                <a:gd name="connsiteX25" fmla="*/ 139811 w 1231510"/>
                <a:gd name="connsiteY25" fmla="*/ 121552 h 1033829"/>
                <a:gd name="connsiteX26" fmla="*/ 165389 w 1231510"/>
                <a:gd name="connsiteY26" fmla="*/ 44819 h 1033829"/>
                <a:gd name="connsiteX27" fmla="*/ 494701 w 1231510"/>
                <a:gd name="connsiteY27" fmla="*/ 9650 h 1033829"/>
                <a:gd name="connsiteX28" fmla="*/ 788844 w 1231510"/>
                <a:gd name="connsiteY28" fmla="*/ 58 h 1033829"/>
                <a:gd name="connsiteX0" fmla="*/ 788844 w 1231510"/>
                <a:gd name="connsiteY0" fmla="*/ 58 h 1033829"/>
                <a:gd name="connsiteX1" fmla="*/ 907140 w 1231510"/>
                <a:gd name="connsiteY1" fmla="*/ 6452 h 1033829"/>
                <a:gd name="connsiteX2" fmla="*/ 980676 w 1231510"/>
                <a:gd name="connsiteY2" fmla="*/ 22438 h 1033829"/>
                <a:gd name="connsiteX3" fmla="*/ 1025437 w 1231510"/>
                <a:gd name="connsiteY3" fmla="*/ 57608 h 1033829"/>
                <a:gd name="connsiteX4" fmla="*/ 1038225 w 1231510"/>
                <a:gd name="connsiteY4" fmla="*/ 134340 h 1033829"/>
                <a:gd name="connsiteX5" fmla="*/ 1019042 w 1231510"/>
                <a:gd name="connsiteY5" fmla="*/ 275017 h 1033829"/>
                <a:gd name="connsiteX6" fmla="*/ 1044620 w 1231510"/>
                <a:gd name="connsiteY6" fmla="*/ 438075 h 1033829"/>
                <a:gd name="connsiteX7" fmla="*/ 1076592 w 1231510"/>
                <a:gd name="connsiteY7" fmla="*/ 473244 h 1033829"/>
                <a:gd name="connsiteX8" fmla="*/ 1140536 w 1231510"/>
                <a:gd name="connsiteY8" fmla="*/ 569160 h 1033829"/>
                <a:gd name="connsiteX9" fmla="*/ 1121353 w 1231510"/>
                <a:gd name="connsiteY9" fmla="*/ 700245 h 1033829"/>
                <a:gd name="connsiteX10" fmla="*/ 1130944 w 1231510"/>
                <a:gd name="connsiteY10" fmla="*/ 786570 h 1033829"/>
                <a:gd name="connsiteX11" fmla="*/ 1214071 w 1231510"/>
                <a:gd name="connsiteY11" fmla="*/ 936838 h 1033829"/>
                <a:gd name="connsiteX12" fmla="*/ 1223663 w 1231510"/>
                <a:gd name="connsiteY12" fmla="*/ 1023163 h 1033829"/>
                <a:gd name="connsiteX13" fmla="*/ 1121353 w 1231510"/>
                <a:gd name="connsiteY13" fmla="*/ 1029557 h 1033829"/>
                <a:gd name="connsiteX14" fmla="*/ 881562 w 1231510"/>
                <a:gd name="connsiteY14" fmla="*/ 1032754 h 1033829"/>
                <a:gd name="connsiteX15" fmla="*/ 206953 w 1231510"/>
                <a:gd name="connsiteY15" fmla="*/ 1010374 h 1033829"/>
                <a:gd name="connsiteX16" fmla="*/ 85459 w 1231510"/>
                <a:gd name="connsiteY16" fmla="*/ 1013571 h 1033829"/>
                <a:gd name="connsiteX17" fmla="*/ 18318 w 1231510"/>
                <a:gd name="connsiteY17" fmla="*/ 1016768 h 1033829"/>
                <a:gd name="connsiteX18" fmla="*/ 27909 w 1231510"/>
                <a:gd name="connsiteY18" fmla="*/ 978402 h 1033829"/>
                <a:gd name="connsiteX19" fmla="*/ 1348 w 1231510"/>
                <a:gd name="connsiteY19" fmla="*/ 902899 h 1033829"/>
                <a:gd name="connsiteX20" fmla="*/ 31845 w 1231510"/>
                <a:gd name="connsiteY20" fmla="*/ 823461 h 1033829"/>
                <a:gd name="connsiteX21" fmla="*/ 258108 w 1231510"/>
                <a:gd name="connsiteY21" fmla="*/ 754598 h 1033829"/>
                <a:gd name="connsiteX22" fmla="*/ 366813 w 1231510"/>
                <a:gd name="connsiteY22" fmla="*/ 626710 h 1033829"/>
                <a:gd name="connsiteX23" fmla="*/ 414771 w 1231510"/>
                <a:gd name="connsiteY23" fmla="*/ 470047 h 1033829"/>
                <a:gd name="connsiteX24" fmla="*/ 225398 w 1231510"/>
                <a:gd name="connsiteY24" fmla="*/ 277477 h 1033829"/>
                <a:gd name="connsiteX25" fmla="*/ 139811 w 1231510"/>
                <a:gd name="connsiteY25" fmla="*/ 121552 h 1033829"/>
                <a:gd name="connsiteX26" fmla="*/ 165389 w 1231510"/>
                <a:gd name="connsiteY26" fmla="*/ 44819 h 1033829"/>
                <a:gd name="connsiteX27" fmla="*/ 494701 w 1231510"/>
                <a:gd name="connsiteY27" fmla="*/ 9650 h 1033829"/>
                <a:gd name="connsiteX28" fmla="*/ 788844 w 1231510"/>
                <a:gd name="connsiteY28" fmla="*/ 58 h 1033829"/>
                <a:gd name="connsiteX0" fmla="*/ 788844 w 1231510"/>
                <a:gd name="connsiteY0" fmla="*/ 58 h 1033829"/>
                <a:gd name="connsiteX1" fmla="*/ 907140 w 1231510"/>
                <a:gd name="connsiteY1" fmla="*/ 6452 h 1033829"/>
                <a:gd name="connsiteX2" fmla="*/ 980676 w 1231510"/>
                <a:gd name="connsiteY2" fmla="*/ 22438 h 1033829"/>
                <a:gd name="connsiteX3" fmla="*/ 1025437 w 1231510"/>
                <a:gd name="connsiteY3" fmla="*/ 57608 h 1033829"/>
                <a:gd name="connsiteX4" fmla="*/ 1038225 w 1231510"/>
                <a:gd name="connsiteY4" fmla="*/ 134340 h 1033829"/>
                <a:gd name="connsiteX5" fmla="*/ 1019042 w 1231510"/>
                <a:gd name="connsiteY5" fmla="*/ 275017 h 1033829"/>
                <a:gd name="connsiteX6" fmla="*/ 1044620 w 1231510"/>
                <a:gd name="connsiteY6" fmla="*/ 438075 h 1033829"/>
                <a:gd name="connsiteX7" fmla="*/ 1076592 w 1231510"/>
                <a:gd name="connsiteY7" fmla="*/ 473244 h 1033829"/>
                <a:gd name="connsiteX8" fmla="*/ 1140536 w 1231510"/>
                <a:gd name="connsiteY8" fmla="*/ 569160 h 1033829"/>
                <a:gd name="connsiteX9" fmla="*/ 1121353 w 1231510"/>
                <a:gd name="connsiteY9" fmla="*/ 700245 h 1033829"/>
                <a:gd name="connsiteX10" fmla="*/ 1130944 w 1231510"/>
                <a:gd name="connsiteY10" fmla="*/ 786570 h 1033829"/>
                <a:gd name="connsiteX11" fmla="*/ 1214071 w 1231510"/>
                <a:gd name="connsiteY11" fmla="*/ 936838 h 1033829"/>
                <a:gd name="connsiteX12" fmla="*/ 1223663 w 1231510"/>
                <a:gd name="connsiteY12" fmla="*/ 1023163 h 1033829"/>
                <a:gd name="connsiteX13" fmla="*/ 1121353 w 1231510"/>
                <a:gd name="connsiteY13" fmla="*/ 1029557 h 1033829"/>
                <a:gd name="connsiteX14" fmla="*/ 881562 w 1231510"/>
                <a:gd name="connsiteY14" fmla="*/ 1032754 h 1033829"/>
                <a:gd name="connsiteX15" fmla="*/ 206953 w 1231510"/>
                <a:gd name="connsiteY15" fmla="*/ 1010374 h 1033829"/>
                <a:gd name="connsiteX16" fmla="*/ 85459 w 1231510"/>
                <a:gd name="connsiteY16" fmla="*/ 1013571 h 1033829"/>
                <a:gd name="connsiteX17" fmla="*/ 18318 w 1231510"/>
                <a:gd name="connsiteY17" fmla="*/ 1016768 h 1033829"/>
                <a:gd name="connsiteX18" fmla="*/ 27909 w 1231510"/>
                <a:gd name="connsiteY18" fmla="*/ 978402 h 1033829"/>
                <a:gd name="connsiteX19" fmla="*/ 1348 w 1231510"/>
                <a:gd name="connsiteY19" fmla="*/ 902899 h 1033829"/>
                <a:gd name="connsiteX20" fmla="*/ 31845 w 1231510"/>
                <a:gd name="connsiteY20" fmla="*/ 823461 h 1033829"/>
                <a:gd name="connsiteX21" fmla="*/ 258108 w 1231510"/>
                <a:gd name="connsiteY21" fmla="*/ 754598 h 1033829"/>
                <a:gd name="connsiteX22" fmla="*/ 366813 w 1231510"/>
                <a:gd name="connsiteY22" fmla="*/ 626710 h 1033829"/>
                <a:gd name="connsiteX23" fmla="*/ 414771 w 1231510"/>
                <a:gd name="connsiteY23" fmla="*/ 470047 h 1033829"/>
                <a:gd name="connsiteX24" fmla="*/ 225398 w 1231510"/>
                <a:gd name="connsiteY24" fmla="*/ 277477 h 1033829"/>
                <a:gd name="connsiteX25" fmla="*/ 131695 w 1231510"/>
                <a:gd name="connsiteY25" fmla="*/ 137784 h 1033829"/>
                <a:gd name="connsiteX26" fmla="*/ 165389 w 1231510"/>
                <a:gd name="connsiteY26" fmla="*/ 44819 h 1033829"/>
                <a:gd name="connsiteX27" fmla="*/ 494701 w 1231510"/>
                <a:gd name="connsiteY27" fmla="*/ 9650 h 1033829"/>
                <a:gd name="connsiteX28" fmla="*/ 788844 w 1231510"/>
                <a:gd name="connsiteY28" fmla="*/ 58 h 1033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31510" h="1033829">
                  <a:moveTo>
                    <a:pt x="788844" y="58"/>
                  </a:moveTo>
                  <a:cubicBezTo>
                    <a:pt x="857584" y="-475"/>
                    <a:pt x="875168" y="2722"/>
                    <a:pt x="907140" y="6452"/>
                  </a:cubicBezTo>
                  <a:cubicBezTo>
                    <a:pt x="939112" y="10182"/>
                    <a:pt x="960960" y="13912"/>
                    <a:pt x="980676" y="22438"/>
                  </a:cubicBezTo>
                  <a:cubicBezTo>
                    <a:pt x="1000392" y="30964"/>
                    <a:pt x="1015845" y="38958"/>
                    <a:pt x="1025437" y="57608"/>
                  </a:cubicBezTo>
                  <a:cubicBezTo>
                    <a:pt x="1035029" y="76258"/>
                    <a:pt x="1039291" y="98105"/>
                    <a:pt x="1038225" y="134340"/>
                  </a:cubicBezTo>
                  <a:cubicBezTo>
                    <a:pt x="1037159" y="170575"/>
                    <a:pt x="1017976" y="224395"/>
                    <a:pt x="1019042" y="275017"/>
                  </a:cubicBezTo>
                  <a:cubicBezTo>
                    <a:pt x="1020108" y="325639"/>
                    <a:pt x="1035028" y="405037"/>
                    <a:pt x="1044620" y="438075"/>
                  </a:cubicBezTo>
                  <a:cubicBezTo>
                    <a:pt x="1054212" y="471113"/>
                    <a:pt x="1060606" y="451397"/>
                    <a:pt x="1076592" y="473244"/>
                  </a:cubicBezTo>
                  <a:cubicBezTo>
                    <a:pt x="1092578" y="495091"/>
                    <a:pt x="1133076" y="531327"/>
                    <a:pt x="1140536" y="569160"/>
                  </a:cubicBezTo>
                  <a:cubicBezTo>
                    <a:pt x="1147996" y="606993"/>
                    <a:pt x="1122952" y="664010"/>
                    <a:pt x="1121353" y="700245"/>
                  </a:cubicBezTo>
                  <a:cubicBezTo>
                    <a:pt x="1119754" y="736480"/>
                    <a:pt x="1115491" y="747138"/>
                    <a:pt x="1130944" y="786570"/>
                  </a:cubicBezTo>
                  <a:cubicBezTo>
                    <a:pt x="1146397" y="826002"/>
                    <a:pt x="1198618" y="897406"/>
                    <a:pt x="1214071" y="936838"/>
                  </a:cubicBezTo>
                  <a:cubicBezTo>
                    <a:pt x="1229524" y="976270"/>
                    <a:pt x="1239116" y="1007710"/>
                    <a:pt x="1223663" y="1023163"/>
                  </a:cubicBezTo>
                  <a:cubicBezTo>
                    <a:pt x="1208210" y="1038616"/>
                    <a:pt x="1178370" y="1027959"/>
                    <a:pt x="1121353" y="1029557"/>
                  </a:cubicBezTo>
                  <a:cubicBezTo>
                    <a:pt x="1064336" y="1031155"/>
                    <a:pt x="1033962" y="1035951"/>
                    <a:pt x="881562" y="1032754"/>
                  </a:cubicBezTo>
                  <a:cubicBezTo>
                    <a:pt x="729162" y="1029557"/>
                    <a:pt x="339637" y="1013571"/>
                    <a:pt x="206953" y="1010374"/>
                  </a:cubicBezTo>
                  <a:lnTo>
                    <a:pt x="85459" y="1013571"/>
                  </a:lnTo>
                  <a:cubicBezTo>
                    <a:pt x="54020" y="1014637"/>
                    <a:pt x="27910" y="1022629"/>
                    <a:pt x="18318" y="1016768"/>
                  </a:cubicBezTo>
                  <a:cubicBezTo>
                    <a:pt x="8726" y="1010907"/>
                    <a:pt x="30737" y="997380"/>
                    <a:pt x="27909" y="978402"/>
                  </a:cubicBezTo>
                  <a:cubicBezTo>
                    <a:pt x="25081" y="959424"/>
                    <a:pt x="692" y="928722"/>
                    <a:pt x="1348" y="902899"/>
                  </a:cubicBezTo>
                  <a:cubicBezTo>
                    <a:pt x="2004" y="877076"/>
                    <a:pt x="-10948" y="848178"/>
                    <a:pt x="31845" y="823461"/>
                  </a:cubicBezTo>
                  <a:cubicBezTo>
                    <a:pt x="74638" y="798744"/>
                    <a:pt x="202280" y="787390"/>
                    <a:pt x="258108" y="754598"/>
                  </a:cubicBezTo>
                  <a:cubicBezTo>
                    <a:pt x="313936" y="721806"/>
                    <a:pt x="340703" y="674135"/>
                    <a:pt x="366813" y="626710"/>
                  </a:cubicBezTo>
                  <a:cubicBezTo>
                    <a:pt x="392923" y="579285"/>
                    <a:pt x="438340" y="528252"/>
                    <a:pt x="414771" y="470047"/>
                  </a:cubicBezTo>
                  <a:cubicBezTo>
                    <a:pt x="391202" y="411842"/>
                    <a:pt x="272577" y="332854"/>
                    <a:pt x="225398" y="277477"/>
                  </a:cubicBezTo>
                  <a:cubicBezTo>
                    <a:pt x="178219" y="222100"/>
                    <a:pt x="141697" y="176560"/>
                    <a:pt x="131695" y="137784"/>
                  </a:cubicBezTo>
                  <a:cubicBezTo>
                    <a:pt x="121694" y="99008"/>
                    <a:pt x="106241" y="63469"/>
                    <a:pt x="165389" y="44819"/>
                  </a:cubicBezTo>
                  <a:cubicBezTo>
                    <a:pt x="224537" y="26169"/>
                    <a:pt x="388127" y="17110"/>
                    <a:pt x="494701" y="9650"/>
                  </a:cubicBezTo>
                  <a:cubicBezTo>
                    <a:pt x="601275" y="2190"/>
                    <a:pt x="720104" y="591"/>
                    <a:pt x="788844" y="5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Freeform 217"/>
            <p:cNvSpPr/>
            <p:nvPr/>
          </p:nvSpPr>
          <p:spPr>
            <a:xfrm>
              <a:off x="6531634" y="4958679"/>
              <a:ext cx="666778" cy="876367"/>
            </a:xfrm>
            <a:custGeom>
              <a:avLst/>
              <a:gdLst>
                <a:gd name="connsiteX0" fmla="*/ 3449 w 666778"/>
                <a:gd name="connsiteY0" fmla="*/ 70521 h 876367"/>
                <a:gd name="connsiteX1" fmla="*/ 13040 w 666778"/>
                <a:gd name="connsiteY1" fmla="*/ 182423 h 876367"/>
                <a:gd name="connsiteX2" fmla="*/ 41815 w 666778"/>
                <a:gd name="connsiteY2" fmla="*/ 233578 h 876367"/>
                <a:gd name="connsiteX3" fmla="*/ 89773 w 666778"/>
                <a:gd name="connsiteY3" fmla="*/ 284734 h 876367"/>
                <a:gd name="connsiteX4" fmla="*/ 147323 w 666778"/>
                <a:gd name="connsiteY4" fmla="*/ 355072 h 876367"/>
                <a:gd name="connsiteX5" fmla="*/ 240042 w 666778"/>
                <a:gd name="connsiteY5" fmla="*/ 441397 h 876367"/>
                <a:gd name="connsiteX6" fmla="*/ 345549 w 666778"/>
                <a:gd name="connsiteY6" fmla="*/ 498946 h 876367"/>
                <a:gd name="connsiteX7" fmla="*/ 438268 w 666778"/>
                <a:gd name="connsiteY7" fmla="*/ 610848 h 876367"/>
                <a:gd name="connsiteX8" fmla="*/ 470240 w 666778"/>
                <a:gd name="connsiteY8" fmla="*/ 681187 h 876367"/>
                <a:gd name="connsiteX9" fmla="*/ 447860 w 666778"/>
                <a:gd name="connsiteY9" fmla="*/ 777103 h 876367"/>
                <a:gd name="connsiteX10" fmla="*/ 406296 w 666778"/>
                <a:gd name="connsiteY10" fmla="*/ 841047 h 876367"/>
                <a:gd name="connsiteX11" fmla="*/ 399902 w 666778"/>
                <a:gd name="connsiteY11" fmla="*/ 876216 h 876367"/>
                <a:gd name="connsiteX12" fmla="*/ 460649 w 666778"/>
                <a:gd name="connsiteY12" fmla="*/ 828258 h 876367"/>
                <a:gd name="connsiteX13" fmla="*/ 566156 w 666778"/>
                <a:gd name="connsiteY13" fmla="*/ 783497 h 876367"/>
                <a:gd name="connsiteX14" fmla="*/ 665269 w 666778"/>
                <a:gd name="connsiteY14" fmla="*/ 610848 h 876367"/>
                <a:gd name="connsiteX15" fmla="*/ 486226 w 666778"/>
                <a:gd name="connsiteY15" fmla="*/ 313508 h 876367"/>
                <a:gd name="connsiteX16" fmla="*/ 70590 w 666778"/>
                <a:gd name="connsiteY16" fmla="*/ 12971 h 876367"/>
                <a:gd name="connsiteX17" fmla="*/ 3449 w 666778"/>
                <a:gd name="connsiteY17" fmla="*/ 70521 h 876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66778" h="876367">
                  <a:moveTo>
                    <a:pt x="3449" y="70521"/>
                  </a:moveTo>
                  <a:cubicBezTo>
                    <a:pt x="-6143" y="98763"/>
                    <a:pt x="6646" y="155247"/>
                    <a:pt x="13040" y="182423"/>
                  </a:cubicBezTo>
                  <a:cubicBezTo>
                    <a:pt x="19434" y="209599"/>
                    <a:pt x="29026" y="216526"/>
                    <a:pt x="41815" y="233578"/>
                  </a:cubicBezTo>
                  <a:cubicBezTo>
                    <a:pt x="54604" y="250630"/>
                    <a:pt x="72188" y="264485"/>
                    <a:pt x="89773" y="284734"/>
                  </a:cubicBezTo>
                  <a:cubicBezTo>
                    <a:pt x="107358" y="304983"/>
                    <a:pt x="122278" y="328962"/>
                    <a:pt x="147323" y="355072"/>
                  </a:cubicBezTo>
                  <a:cubicBezTo>
                    <a:pt x="172368" y="381182"/>
                    <a:pt x="207004" y="417418"/>
                    <a:pt x="240042" y="441397"/>
                  </a:cubicBezTo>
                  <a:cubicBezTo>
                    <a:pt x="273080" y="465376"/>
                    <a:pt x="312511" y="470704"/>
                    <a:pt x="345549" y="498946"/>
                  </a:cubicBezTo>
                  <a:cubicBezTo>
                    <a:pt x="378587" y="527188"/>
                    <a:pt x="417486" y="580475"/>
                    <a:pt x="438268" y="610848"/>
                  </a:cubicBezTo>
                  <a:cubicBezTo>
                    <a:pt x="459050" y="641222"/>
                    <a:pt x="468641" y="653478"/>
                    <a:pt x="470240" y="681187"/>
                  </a:cubicBezTo>
                  <a:cubicBezTo>
                    <a:pt x="471839" y="708896"/>
                    <a:pt x="458517" y="750460"/>
                    <a:pt x="447860" y="777103"/>
                  </a:cubicBezTo>
                  <a:cubicBezTo>
                    <a:pt x="437203" y="803746"/>
                    <a:pt x="414289" y="824528"/>
                    <a:pt x="406296" y="841047"/>
                  </a:cubicBezTo>
                  <a:cubicBezTo>
                    <a:pt x="398303" y="857566"/>
                    <a:pt x="390843" y="878348"/>
                    <a:pt x="399902" y="876216"/>
                  </a:cubicBezTo>
                  <a:cubicBezTo>
                    <a:pt x="408961" y="874085"/>
                    <a:pt x="432940" y="843711"/>
                    <a:pt x="460649" y="828258"/>
                  </a:cubicBezTo>
                  <a:cubicBezTo>
                    <a:pt x="488358" y="812805"/>
                    <a:pt x="532053" y="819732"/>
                    <a:pt x="566156" y="783497"/>
                  </a:cubicBezTo>
                  <a:cubicBezTo>
                    <a:pt x="600259" y="747262"/>
                    <a:pt x="678591" y="689180"/>
                    <a:pt x="665269" y="610848"/>
                  </a:cubicBezTo>
                  <a:cubicBezTo>
                    <a:pt x="651947" y="532516"/>
                    <a:pt x="585339" y="413154"/>
                    <a:pt x="486226" y="313508"/>
                  </a:cubicBezTo>
                  <a:cubicBezTo>
                    <a:pt x="387113" y="213862"/>
                    <a:pt x="149454" y="55067"/>
                    <a:pt x="70590" y="12971"/>
                  </a:cubicBezTo>
                  <a:cubicBezTo>
                    <a:pt x="-8274" y="-29125"/>
                    <a:pt x="13041" y="42279"/>
                    <a:pt x="3449" y="7052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40000"/>
                    <a:lumOff val="60000"/>
                  </a:schemeClr>
                </a:gs>
                <a:gs pos="75000">
                  <a:schemeClr val="accent1">
                    <a:lumMod val="7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Freeform 218"/>
            <p:cNvSpPr/>
            <p:nvPr/>
          </p:nvSpPr>
          <p:spPr>
            <a:xfrm>
              <a:off x="6268649" y="3708736"/>
              <a:ext cx="662996" cy="883130"/>
            </a:xfrm>
            <a:custGeom>
              <a:avLst/>
              <a:gdLst>
                <a:gd name="connsiteX0" fmla="*/ 611731 w 663048"/>
                <a:gd name="connsiteY0" fmla="*/ 150288 h 883130"/>
                <a:gd name="connsiteX1" fmla="*/ 525407 w 663048"/>
                <a:gd name="connsiteY1" fmla="*/ 137499 h 883130"/>
                <a:gd name="connsiteX2" fmla="*/ 464660 w 663048"/>
                <a:gd name="connsiteY2" fmla="*/ 92738 h 883130"/>
                <a:gd name="connsiteX3" fmla="*/ 403913 w 663048"/>
                <a:gd name="connsiteY3" fmla="*/ 89541 h 883130"/>
                <a:gd name="connsiteX4" fmla="*/ 355955 w 663048"/>
                <a:gd name="connsiteY4" fmla="*/ 63963 h 883130"/>
                <a:gd name="connsiteX5" fmla="*/ 301603 w 663048"/>
                <a:gd name="connsiteY5" fmla="*/ 22400 h 883130"/>
                <a:gd name="connsiteX6" fmla="*/ 228067 w 663048"/>
                <a:gd name="connsiteY6" fmla="*/ 19 h 883130"/>
                <a:gd name="connsiteX7" fmla="*/ 132151 w 663048"/>
                <a:gd name="connsiteY7" fmla="*/ 19202 h 883130"/>
                <a:gd name="connsiteX8" fmla="*/ 84193 w 663048"/>
                <a:gd name="connsiteY8" fmla="*/ 54372 h 883130"/>
                <a:gd name="connsiteX9" fmla="*/ 55418 w 663048"/>
                <a:gd name="connsiteY9" fmla="*/ 92738 h 883130"/>
                <a:gd name="connsiteX10" fmla="*/ 42629 w 663048"/>
                <a:gd name="connsiteY10" fmla="*/ 121513 h 883130"/>
                <a:gd name="connsiteX11" fmla="*/ 26643 w 663048"/>
                <a:gd name="connsiteY11" fmla="*/ 179063 h 883130"/>
                <a:gd name="connsiteX12" fmla="*/ 4263 w 663048"/>
                <a:gd name="connsiteY12" fmla="*/ 233415 h 883130"/>
                <a:gd name="connsiteX13" fmla="*/ 1066 w 663048"/>
                <a:gd name="connsiteY13" fmla="*/ 278176 h 883130"/>
                <a:gd name="connsiteX14" fmla="*/ 17052 w 663048"/>
                <a:gd name="connsiteY14" fmla="*/ 297359 h 883130"/>
                <a:gd name="connsiteX15" fmla="*/ 52221 w 663048"/>
                <a:gd name="connsiteY15" fmla="*/ 316542 h 883130"/>
                <a:gd name="connsiteX16" fmla="*/ 87390 w 663048"/>
                <a:gd name="connsiteY16" fmla="*/ 354909 h 883130"/>
                <a:gd name="connsiteX17" fmla="*/ 106573 w 663048"/>
                <a:gd name="connsiteY17" fmla="*/ 364500 h 883130"/>
                <a:gd name="connsiteX18" fmla="*/ 122559 w 663048"/>
                <a:gd name="connsiteY18" fmla="*/ 390078 h 883130"/>
                <a:gd name="connsiteX19" fmla="*/ 135348 w 663048"/>
                <a:gd name="connsiteY19" fmla="*/ 438036 h 883130"/>
                <a:gd name="connsiteX20" fmla="*/ 157729 w 663048"/>
                <a:gd name="connsiteY20" fmla="*/ 438036 h 883130"/>
                <a:gd name="connsiteX21" fmla="*/ 183306 w 663048"/>
                <a:gd name="connsiteY21" fmla="*/ 463614 h 883130"/>
                <a:gd name="connsiteX22" fmla="*/ 208884 w 663048"/>
                <a:gd name="connsiteY22" fmla="*/ 473205 h 883130"/>
                <a:gd name="connsiteX23" fmla="*/ 285617 w 663048"/>
                <a:gd name="connsiteY23" fmla="*/ 482797 h 883130"/>
                <a:gd name="connsiteX24" fmla="*/ 355955 w 663048"/>
                <a:gd name="connsiteY24" fmla="*/ 473205 h 883130"/>
                <a:gd name="connsiteX25" fmla="*/ 394322 w 663048"/>
                <a:gd name="connsiteY25" fmla="*/ 447628 h 883130"/>
                <a:gd name="connsiteX26" fmla="*/ 423096 w 663048"/>
                <a:gd name="connsiteY26" fmla="*/ 434839 h 883130"/>
                <a:gd name="connsiteX27" fmla="*/ 483843 w 663048"/>
                <a:gd name="connsiteY27" fmla="*/ 457219 h 883130"/>
                <a:gd name="connsiteX28" fmla="*/ 480646 w 663048"/>
                <a:gd name="connsiteY28" fmla="*/ 489191 h 883130"/>
                <a:gd name="connsiteX29" fmla="*/ 416702 w 663048"/>
                <a:gd name="connsiteY29" fmla="*/ 501980 h 883130"/>
                <a:gd name="connsiteX30" fmla="*/ 410308 w 663048"/>
                <a:gd name="connsiteY30" fmla="*/ 549938 h 883130"/>
                <a:gd name="connsiteX31" fmla="*/ 391124 w 663048"/>
                <a:gd name="connsiteY31" fmla="*/ 597896 h 883130"/>
                <a:gd name="connsiteX32" fmla="*/ 400716 w 663048"/>
                <a:gd name="connsiteY32" fmla="*/ 668235 h 883130"/>
                <a:gd name="connsiteX33" fmla="*/ 403913 w 663048"/>
                <a:gd name="connsiteY33" fmla="*/ 722587 h 883130"/>
                <a:gd name="connsiteX34" fmla="*/ 407110 w 663048"/>
                <a:gd name="connsiteY34" fmla="*/ 776940 h 883130"/>
                <a:gd name="connsiteX35" fmla="*/ 410308 w 663048"/>
                <a:gd name="connsiteY35" fmla="*/ 882447 h 883130"/>
                <a:gd name="connsiteX36" fmla="*/ 602140 w 663048"/>
                <a:gd name="connsiteY36" fmla="*/ 818503 h 883130"/>
                <a:gd name="connsiteX37" fmla="*/ 614929 w 663048"/>
                <a:gd name="connsiteY37" fmla="*/ 741770 h 883130"/>
                <a:gd name="connsiteX38" fmla="*/ 662887 w 663048"/>
                <a:gd name="connsiteY38" fmla="*/ 776940 h 883130"/>
                <a:gd name="connsiteX39" fmla="*/ 611731 w 663048"/>
                <a:gd name="connsiteY39" fmla="*/ 150288 h 883130"/>
                <a:gd name="connsiteX0" fmla="*/ 611731 w 662996"/>
                <a:gd name="connsiteY0" fmla="*/ 150288 h 883130"/>
                <a:gd name="connsiteX1" fmla="*/ 525407 w 662996"/>
                <a:gd name="connsiteY1" fmla="*/ 137499 h 883130"/>
                <a:gd name="connsiteX2" fmla="*/ 464660 w 662996"/>
                <a:gd name="connsiteY2" fmla="*/ 92738 h 883130"/>
                <a:gd name="connsiteX3" fmla="*/ 403913 w 662996"/>
                <a:gd name="connsiteY3" fmla="*/ 89541 h 883130"/>
                <a:gd name="connsiteX4" fmla="*/ 355955 w 662996"/>
                <a:gd name="connsiteY4" fmla="*/ 63963 h 883130"/>
                <a:gd name="connsiteX5" fmla="*/ 301603 w 662996"/>
                <a:gd name="connsiteY5" fmla="*/ 22400 h 883130"/>
                <a:gd name="connsiteX6" fmla="*/ 228067 w 662996"/>
                <a:gd name="connsiteY6" fmla="*/ 19 h 883130"/>
                <a:gd name="connsiteX7" fmla="*/ 132151 w 662996"/>
                <a:gd name="connsiteY7" fmla="*/ 19202 h 883130"/>
                <a:gd name="connsiteX8" fmla="*/ 84193 w 662996"/>
                <a:gd name="connsiteY8" fmla="*/ 54372 h 883130"/>
                <a:gd name="connsiteX9" fmla="*/ 55418 w 662996"/>
                <a:gd name="connsiteY9" fmla="*/ 92738 h 883130"/>
                <a:gd name="connsiteX10" fmla="*/ 42629 w 662996"/>
                <a:gd name="connsiteY10" fmla="*/ 121513 h 883130"/>
                <a:gd name="connsiteX11" fmla="*/ 26643 w 662996"/>
                <a:gd name="connsiteY11" fmla="*/ 179063 h 883130"/>
                <a:gd name="connsiteX12" fmla="*/ 4263 w 662996"/>
                <a:gd name="connsiteY12" fmla="*/ 233415 h 883130"/>
                <a:gd name="connsiteX13" fmla="*/ 1066 w 662996"/>
                <a:gd name="connsiteY13" fmla="*/ 278176 h 883130"/>
                <a:gd name="connsiteX14" fmla="*/ 17052 w 662996"/>
                <a:gd name="connsiteY14" fmla="*/ 297359 h 883130"/>
                <a:gd name="connsiteX15" fmla="*/ 52221 w 662996"/>
                <a:gd name="connsiteY15" fmla="*/ 316542 h 883130"/>
                <a:gd name="connsiteX16" fmla="*/ 87390 w 662996"/>
                <a:gd name="connsiteY16" fmla="*/ 354909 h 883130"/>
                <a:gd name="connsiteX17" fmla="*/ 106573 w 662996"/>
                <a:gd name="connsiteY17" fmla="*/ 364500 h 883130"/>
                <a:gd name="connsiteX18" fmla="*/ 122559 w 662996"/>
                <a:gd name="connsiteY18" fmla="*/ 390078 h 883130"/>
                <a:gd name="connsiteX19" fmla="*/ 135348 w 662996"/>
                <a:gd name="connsiteY19" fmla="*/ 438036 h 883130"/>
                <a:gd name="connsiteX20" fmla="*/ 157729 w 662996"/>
                <a:gd name="connsiteY20" fmla="*/ 438036 h 883130"/>
                <a:gd name="connsiteX21" fmla="*/ 183306 w 662996"/>
                <a:gd name="connsiteY21" fmla="*/ 463614 h 883130"/>
                <a:gd name="connsiteX22" fmla="*/ 208884 w 662996"/>
                <a:gd name="connsiteY22" fmla="*/ 473205 h 883130"/>
                <a:gd name="connsiteX23" fmla="*/ 285617 w 662996"/>
                <a:gd name="connsiteY23" fmla="*/ 482797 h 883130"/>
                <a:gd name="connsiteX24" fmla="*/ 355955 w 662996"/>
                <a:gd name="connsiteY24" fmla="*/ 473205 h 883130"/>
                <a:gd name="connsiteX25" fmla="*/ 394322 w 662996"/>
                <a:gd name="connsiteY25" fmla="*/ 447628 h 883130"/>
                <a:gd name="connsiteX26" fmla="*/ 423096 w 662996"/>
                <a:gd name="connsiteY26" fmla="*/ 434839 h 883130"/>
                <a:gd name="connsiteX27" fmla="*/ 483843 w 662996"/>
                <a:gd name="connsiteY27" fmla="*/ 457219 h 883130"/>
                <a:gd name="connsiteX28" fmla="*/ 480646 w 662996"/>
                <a:gd name="connsiteY28" fmla="*/ 489191 h 883130"/>
                <a:gd name="connsiteX29" fmla="*/ 416702 w 662996"/>
                <a:gd name="connsiteY29" fmla="*/ 501980 h 883130"/>
                <a:gd name="connsiteX30" fmla="*/ 410308 w 662996"/>
                <a:gd name="connsiteY30" fmla="*/ 549938 h 883130"/>
                <a:gd name="connsiteX31" fmla="*/ 391124 w 662996"/>
                <a:gd name="connsiteY31" fmla="*/ 597896 h 883130"/>
                <a:gd name="connsiteX32" fmla="*/ 400716 w 662996"/>
                <a:gd name="connsiteY32" fmla="*/ 668235 h 883130"/>
                <a:gd name="connsiteX33" fmla="*/ 403913 w 662996"/>
                <a:gd name="connsiteY33" fmla="*/ 722587 h 883130"/>
                <a:gd name="connsiteX34" fmla="*/ 407110 w 662996"/>
                <a:gd name="connsiteY34" fmla="*/ 776940 h 883130"/>
                <a:gd name="connsiteX35" fmla="*/ 410308 w 662996"/>
                <a:gd name="connsiteY35" fmla="*/ 882447 h 883130"/>
                <a:gd name="connsiteX36" fmla="*/ 602140 w 662996"/>
                <a:gd name="connsiteY36" fmla="*/ 818503 h 883130"/>
                <a:gd name="connsiteX37" fmla="*/ 614929 w 662996"/>
                <a:gd name="connsiteY37" fmla="*/ 741770 h 883130"/>
                <a:gd name="connsiteX38" fmla="*/ 662887 w 662996"/>
                <a:gd name="connsiteY38" fmla="*/ 776940 h 883130"/>
                <a:gd name="connsiteX39" fmla="*/ 611731 w 662996"/>
                <a:gd name="connsiteY39" fmla="*/ 150288 h 883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62996" h="883130">
                  <a:moveTo>
                    <a:pt x="611731" y="150288"/>
                  </a:moveTo>
                  <a:cubicBezTo>
                    <a:pt x="604804" y="123645"/>
                    <a:pt x="549919" y="147091"/>
                    <a:pt x="525407" y="137499"/>
                  </a:cubicBezTo>
                  <a:cubicBezTo>
                    <a:pt x="500895" y="127907"/>
                    <a:pt x="484909" y="100731"/>
                    <a:pt x="464660" y="92738"/>
                  </a:cubicBezTo>
                  <a:cubicBezTo>
                    <a:pt x="444411" y="84745"/>
                    <a:pt x="422030" y="94337"/>
                    <a:pt x="403913" y="89541"/>
                  </a:cubicBezTo>
                  <a:cubicBezTo>
                    <a:pt x="385796" y="84745"/>
                    <a:pt x="373007" y="75153"/>
                    <a:pt x="355955" y="63963"/>
                  </a:cubicBezTo>
                  <a:cubicBezTo>
                    <a:pt x="338903" y="52773"/>
                    <a:pt x="322918" y="33057"/>
                    <a:pt x="301603" y="22400"/>
                  </a:cubicBezTo>
                  <a:cubicBezTo>
                    <a:pt x="280288" y="11743"/>
                    <a:pt x="256309" y="552"/>
                    <a:pt x="228067" y="19"/>
                  </a:cubicBezTo>
                  <a:cubicBezTo>
                    <a:pt x="199825" y="-514"/>
                    <a:pt x="156130" y="10143"/>
                    <a:pt x="132151" y="19202"/>
                  </a:cubicBezTo>
                  <a:cubicBezTo>
                    <a:pt x="108172" y="28261"/>
                    <a:pt x="96982" y="42116"/>
                    <a:pt x="84193" y="54372"/>
                  </a:cubicBezTo>
                  <a:cubicBezTo>
                    <a:pt x="71404" y="66628"/>
                    <a:pt x="62345" y="81548"/>
                    <a:pt x="55418" y="92738"/>
                  </a:cubicBezTo>
                  <a:cubicBezTo>
                    <a:pt x="48491" y="103928"/>
                    <a:pt x="47425" y="107126"/>
                    <a:pt x="42629" y="121513"/>
                  </a:cubicBezTo>
                  <a:cubicBezTo>
                    <a:pt x="37833" y="135900"/>
                    <a:pt x="33037" y="160413"/>
                    <a:pt x="26643" y="179063"/>
                  </a:cubicBezTo>
                  <a:cubicBezTo>
                    <a:pt x="20249" y="197713"/>
                    <a:pt x="8526" y="216896"/>
                    <a:pt x="4263" y="233415"/>
                  </a:cubicBezTo>
                  <a:cubicBezTo>
                    <a:pt x="0" y="249934"/>
                    <a:pt x="-1066" y="267519"/>
                    <a:pt x="1066" y="278176"/>
                  </a:cubicBezTo>
                  <a:cubicBezTo>
                    <a:pt x="3197" y="288833"/>
                    <a:pt x="8526" y="290965"/>
                    <a:pt x="17052" y="297359"/>
                  </a:cubicBezTo>
                  <a:cubicBezTo>
                    <a:pt x="25578" y="303753"/>
                    <a:pt x="40498" y="306950"/>
                    <a:pt x="52221" y="316542"/>
                  </a:cubicBezTo>
                  <a:cubicBezTo>
                    <a:pt x="63944" y="326134"/>
                    <a:pt x="78331" y="346916"/>
                    <a:pt x="87390" y="354909"/>
                  </a:cubicBezTo>
                  <a:cubicBezTo>
                    <a:pt x="96449" y="362902"/>
                    <a:pt x="100712" y="358639"/>
                    <a:pt x="106573" y="364500"/>
                  </a:cubicBezTo>
                  <a:cubicBezTo>
                    <a:pt x="112434" y="370361"/>
                    <a:pt x="117763" y="377822"/>
                    <a:pt x="122559" y="390078"/>
                  </a:cubicBezTo>
                  <a:cubicBezTo>
                    <a:pt x="127355" y="402334"/>
                    <a:pt x="129486" y="430043"/>
                    <a:pt x="135348" y="438036"/>
                  </a:cubicBezTo>
                  <a:cubicBezTo>
                    <a:pt x="141210" y="446029"/>
                    <a:pt x="149736" y="433773"/>
                    <a:pt x="157729" y="438036"/>
                  </a:cubicBezTo>
                  <a:cubicBezTo>
                    <a:pt x="165722" y="442299"/>
                    <a:pt x="174780" y="457753"/>
                    <a:pt x="183306" y="463614"/>
                  </a:cubicBezTo>
                  <a:cubicBezTo>
                    <a:pt x="191832" y="469475"/>
                    <a:pt x="191832" y="470008"/>
                    <a:pt x="208884" y="473205"/>
                  </a:cubicBezTo>
                  <a:cubicBezTo>
                    <a:pt x="225936" y="476402"/>
                    <a:pt x="261105" y="482797"/>
                    <a:pt x="285617" y="482797"/>
                  </a:cubicBezTo>
                  <a:cubicBezTo>
                    <a:pt x="310129" y="482797"/>
                    <a:pt x="337838" y="479066"/>
                    <a:pt x="355955" y="473205"/>
                  </a:cubicBezTo>
                  <a:cubicBezTo>
                    <a:pt x="374072" y="467344"/>
                    <a:pt x="383132" y="454022"/>
                    <a:pt x="394322" y="447628"/>
                  </a:cubicBezTo>
                  <a:cubicBezTo>
                    <a:pt x="405512" y="441234"/>
                    <a:pt x="408176" y="433240"/>
                    <a:pt x="423096" y="434839"/>
                  </a:cubicBezTo>
                  <a:cubicBezTo>
                    <a:pt x="438016" y="436438"/>
                    <a:pt x="474251" y="448160"/>
                    <a:pt x="483843" y="457219"/>
                  </a:cubicBezTo>
                  <a:cubicBezTo>
                    <a:pt x="493435" y="466278"/>
                    <a:pt x="491836" y="481731"/>
                    <a:pt x="480646" y="489191"/>
                  </a:cubicBezTo>
                  <a:cubicBezTo>
                    <a:pt x="469456" y="496651"/>
                    <a:pt x="428425" y="491855"/>
                    <a:pt x="416702" y="501980"/>
                  </a:cubicBezTo>
                  <a:cubicBezTo>
                    <a:pt x="404979" y="512105"/>
                    <a:pt x="414571" y="533952"/>
                    <a:pt x="410308" y="549938"/>
                  </a:cubicBezTo>
                  <a:cubicBezTo>
                    <a:pt x="406045" y="565924"/>
                    <a:pt x="392723" y="578180"/>
                    <a:pt x="391124" y="597896"/>
                  </a:cubicBezTo>
                  <a:cubicBezTo>
                    <a:pt x="389525" y="617612"/>
                    <a:pt x="398585" y="647453"/>
                    <a:pt x="400716" y="668235"/>
                  </a:cubicBezTo>
                  <a:cubicBezTo>
                    <a:pt x="402847" y="689017"/>
                    <a:pt x="403913" y="722587"/>
                    <a:pt x="403913" y="722587"/>
                  </a:cubicBezTo>
                  <a:cubicBezTo>
                    <a:pt x="404979" y="740704"/>
                    <a:pt x="406044" y="750297"/>
                    <a:pt x="407110" y="776940"/>
                  </a:cubicBezTo>
                  <a:cubicBezTo>
                    <a:pt x="408176" y="803583"/>
                    <a:pt x="377803" y="875520"/>
                    <a:pt x="410308" y="882447"/>
                  </a:cubicBezTo>
                  <a:cubicBezTo>
                    <a:pt x="442813" y="889374"/>
                    <a:pt x="568037" y="841949"/>
                    <a:pt x="602140" y="818503"/>
                  </a:cubicBezTo>
                  <a:cubicBezTo>
                    <a:pt x="636243" y="795057"/>
                    <a:pt x="604804" y="748697"/>
                    <a:pt x="614929" y="741770"/>
                  </a:cubicBezTo>
                  <a:cubicBezTo>
                    <a:pt x="625054" y="734843"/>
                    <a:pt x="660223" y="870724"/>
                    <a:pt x="662887" y="776940"/>
                  </a:cubicBezTo>
                  <a:cubicBezTo>
                    <a:pt x="665551" y="683156"/>
                    <a:pt x="618658" y="176931"/>
                    <a:pt x="611731" y="15028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40000"/>
                    <a:lumOff val="60000"/>
                  </a:schemeClr>
                </a:gs>
                <a:gs pos="47000">
                  <a:schemeClr val="accent1">
                    <a:lumMod val="75000"/>
                  </a:schemeClr>
                </a:gs>
              </a:gsLst>
              <a:lin ang="81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Freeform 219"/>
            <p:cNvSpPr/>
            <p:nvPr/>
          </p:nvSpPr>
          <p:spPr>
            <a:xfrm>
              <a:off x="6380644" y="4146637"/>
              <a:ext cx="422556" cy="512007"/>
            </a:xfrm>
            <a:custGeom>
              <a:avLst/>
              <a:gdLst>
                <a:gd name="connsiteX0" fmla="*/ 160833 w 422556"/>
                <a:gd name="connsiteY0" fmla="*/ 135 h 512007"/>
                <a:gd name="connsiteX1" fmla="*/ 87297 w 422556"/>
                <a:gd name="connsiteY1" fmla="*/ 12924 h 512007"/>
                <a:gd name="connsiteX2" fmla="*/ 55325 w 422556"/>
                <a:gd name="connsiteY2" fmla="*/ 51290 h 512007"/>
                <a:gd name="connsiteX3" fmla="*/ 4170 w 422556"/>
                <a:gd name="connsiteY3" fmla="*/ 140812 h 512007"/>
                <a:gd name="connsiteX4" fmla="*/ 4170 w 422556"/>
                <a:gd name="connsiteY4" fmla="*/ 175981 h 512007"/>
                <a:gd name="connsiteX5" fmla="*/ 13762 w 422556"/>
                <a:gd name="connsiteY5" fmla="*/ 223939 h 512007"/>
                <a:gd name="connsiteX6" fmla="*/ 74508 w 422556"/>
                <a:gd name="connsiteY6" fmla="*/ 329447 h 512007"/>
                <a:gd name="connsiteX7" fmla="*/ 141650 w 422556"/>
                <a:gd name="connsiteY7" fmla="*/ 454138 h 512007"/>
                <a:gd name="connsiteX8" fmla="*/ 202397 w 422556"/>
                <a:gd name="connsiteY8" fmla="*/ 511687 h 512007"/>
                <a:gd name="connsiteX9" fmla="*/ 410215 w 422556"/>
                <a:gd name="connsiteY9" fmla="*/ 473321 h 512007"/>
                <a:gd name="connsiteX10" fmla="*/ 387834 w 422556"/>
                <a:gd name="connsiteY10" fmla="*/ 390194 h 512007"/>
                <a:gd name="connsiteX11" fmla="*/ 298313 w 422556"/>
                <a:gd name="connsiteY11" fmla="*/ 355025 h 512007"/>
                <a:gd name="connsiteX12" fmla="*/ 224777 w 422556"/>
                <a:gd name="connsiteY12" fmla="*/ 284686 h 512007"/>
                <a:gd name="connsiteX13" fmla="*/ 148044 w 422556"/>
                <a:gd name="connsiteY13" fmla="*/ 188770 h 512007"/>
                <a:gd name="connsiteX14" fmla="*/ 167227 w 422556"/>
                <a:gd name="connsiteY14" fmla="*/ 179178 h 512007"/>
                <a:gd name="connsiteX15" fmla="*/ 227974 w 422556"/>
                <a:gd name="connsiteY15" fmla="*/ 182376 h 512007"/>
                <a:gd name="connsiteX16" fmla="*/ 272735 w 422556"/>
                <a:gd name="connsiteY16" fmla="*/ 169587 h 512007"/>
                <a:gd name="connsiteX17" fmla="*/ 311101 w 422556"/>
                <a:gd name="connsiteY17" fmla="*/ 169587 h 512007"/>
                <a:gd name="connsiteX18" fmla="*/ 311101 w 422556"/>
                <a:gd name="connsiteY18" fmla="*/ 131220 h 512007"/>
                <a:gd name="connsiteX19" fmla="*/ 288721 w 422556"/>
                <a:gd name="connsiteY19" fmla="*/ 76868 h 512007"/>
                <a:gd name="connsiteX20" fmla="*/ 269538 w 422556"/>
                <a:gd name="connsiteY20" fmla="*/ 48093 h 512007"/>
                <a:gd name="connsiteX21" fmla="*/ 218383 w 422556"/>
                <a:gd name="connsiteY21" fmla="*/ 19318 h 512007"/>
                <a:gd name="connsiteX22" fmla="*/ 160833 w 422556"/>
                <a:gd name="connsiteY22" fmla="*/ 135 h 51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22556" h="512007">
                  <a:moveTo>
                    <a:pt x="160833" y="135"/>
                  </a:moveTo>
                  <a:cubicBezTo>
                    <a:pt x="138985" y="-931"/>
                    <a:pt x="104882" y="4398"/>
                    <a:pt x="87297" y="12924"/>
                  </a:cubicBezTo>
                  <a:cubicBezTo>
                    <a:pt x="69712" y="21450"/>
                    <a:pt x="69179" y="29975"/>
                    <a:pt x="55325" y="51290"/>
                  </a:cubicBezTo>
                  <a:cubicBezTo>
                    <a:pt x="41470" y="72605"/>
                    <a:pt x="12696" y="120030"/>
                    <a:pt x="4170" y="140812"/>
                  </a:cubicBezTo>
                  <a:cubicBezTo>
                    <a:pt x="-4356" y="161594"/>
                    <a:pt x="2571" y="162127"/>
                    <a:pt x="4170" y="175981"/>
                  </a:cubicBezTo>
                  <a:cubicBezTo>
                    <a:pt x="5769" y="189836"/>
                    <a:pt x="2039" y="198361"/>
                    <a:pt x="13762" y="223939"/>
                  </a:cubicBezTo>
                  <a:cubicBezTo>
                    <a:pt x="25485" y="249517"/>
                    <a:pt x="53193" y="291081"/>
                    <a:pt x="74508" y="329447"/>
                  </a:cubicBezTo>
                  <a:cubicBezTo>
                    <a:pt x="95823" y="367813"/>
                    <a:pt x="120335" y="423765"/>
                    <a:pt x="141650" y="454138"/>
                  </a:cubicBezTo>
                  <a:cubicBezTo>
                    <a:pt x="162965" y="484511"/>
                    <a:pt x="157636" y="508490"/>
                    <a:pt x="202397" y="511687"/>
                  </a:cubicBezTo>
                  <a:cubicBezTo>
                    <a:pt x="247158" y="514884"/>
                    <a:pt x="379309" y="493570"/>
                    <a:pt x="410215" y="473321"/>
                  </a:cubicBezTo>
                  <a:cubicBezTo>
                    <a:pt x="441121" y="453072"/>
                    <a:pt x="406484" y="409910"/>
                    <a:pt x="387834" y="390194"/>
                  </a:cubicBezTo>
                  <a:cubicBezTo>
                    <a:pt x="369184" y="370478"/>
                    <a:pt x="325489" y="372610"/>
                    <a:pt x="298313" y="355025"/>
                  </a:cubicBezTo>
                  <a:cubicBezTo>
                    <a:pt x="271137" y="337440"/>
                    <a:pt x="249822" y="312395"/>
                    <a:pt x="224777" y="284686"/>
                  </a:cubicBezTo>
                  <a:cubicBezTo>
                    <a:pt x="199732" y="256977"/>
                    <a:pt x="157636" y="206355"/>
                    <a:pt x="148044" y="188770"/>
                  </a:cubicBezTo>
                  <a:cubicBezTo>
                    <a:pt x="138452" y="171185"/>
                    <a:pt x="153905" y="180244"/>
                    <a:pt x="167227" y="179178"/>
                  </a:cubicBezTo>
                  <a:cubicBezTo>
                    <a:pt x="180549" y="178112"/>
                    <a:pt x="210389" y="183975"/>
                    <a:pt x="227974" y="182376"/>
                  </a:cubicBezTo>
                  <a:cubicBezTo>
                    <a:pt x="245559" y="180778"/>
                    <a:pt x="258881" y="171718"/>
                    <a:pt x="272735" y="169587"/>
                  </a:cubicBezTo>
                  <a:cubicBezTo>
                    <a:pt x="286589" y="167456"/>
                    <a:pt x="304707" y="175982"/>
                    <a:pt x="311101" y="169587"/>
                  </a:cubicBezTo>
                  <a:cubicBezTo>
                    <a:pt x="317495" y="163193"/>
                    <a:pt x="314831" y="146673"/>
                    <a:pt x="311101" y="131220"/>
                  </a:cubicBezTo>
                  <a:cubicBezTo>
                    <a:pt x="307371" y="115767"/>
                    <a:pt x="295648" y="90723"/>
                    <a:pt x="288721" y="76868"/>
                  </a:cubicBezTo>
                  <a:cubicBezTo>
                    <a:pt x="281794" y="63014"/>
                    <a:pt x="281261" y="57685"/>
                    <a:pt x="269538" y="48093"/>
                  </a:cubicBezTo>
                  <a:cubicBezTo>
                    <a:pt x="257815" y="38501"/>
                    <a:pt x="240763" y="27844"/>
                    <a:pt x="218383" y="19318"/>
                  </a:cubicBezTo>
                  <a:cubicBezTo>
                    <a:pt x="196003" y="10792"/>
                    <a:pt x="182681" y="1201"/>
                    <a:pt x="160833" y="13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40000"/>
                    <a:lumOff val="60000"/>
                  </a:schemeClr>
                </a:gs>
                <a:gs pos="54000">
                  <a:schemeClr val="accent1">
                    <a:lumMod val="7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Freeform 220"/>
            <p:cNvSpPr/>
            <p:nvPr/>
          </p:nvSpPr>
          <p:spPr>
            <a:xfrm>
              <a:off x="6883575" y="3812474"/>
              <a:ext cx="784897" cy="949441"/>
            </a:xfrm>
            <a:custGeom>
              <a:avLst/>
              <a:gdLst>
                <a:gd name="connsiteX0" fmla="*/ 195032 w 784897"/>
                <a:gd name="connsiteY0" fmla="*/ 16390 h 967239"/>
                <a:gd name="connsiteX1" fmla="*/ 262173 w 784897"/>
                <a:gd name="connsiteY1" fmla="*/ 35573 h 967239"/>
                <a:gd name="connsiteX2" fmla="*/ 310131 w 784897"/>
                <a:gd name="connsiteY2" fmla="*/ 61151 h 967239"/>
                <a:gd name="connsiteX3" fmla="*/ 322920 w 784897"/>
                <a:gd name="connsiteY3" fmla="*/ 77137 h 967239"/>
                <a:gd name="connsiteX4" fmla="*/ 370878 w 784897"/>
                <a:gd name="connsiteY4" fmla="*/ 105911 h 967239"/>
                <a:gd name="connsiteX5" fmla="*/ 409245 w 784897"/>
                <a:gd name="connsiteY5" fmla="*/ 144278 h 967239"/>
                <a:gd name="connsiteX6" fmla="*/ 469991 w 784897"/>
                <a:gd name="connsiteY6" fmla="*/ 221011 h 967239"/>
                <a:gd name="connsiteX7" fmla="*/ 514752 w 784897"/>
                <a:gd name="connsiteY7" fmla="*/ 259377 h 967239"/>
                <a:gd name="connsiteX8" fmla="*/ 569105 w 784897"/>
                <a:gd name="connsiteY8" fmla="*/ 291349 h 967239"/>
                <a:gd name="connsiteX9" fmla="*/ 629852 w 784897"/>
                <a:gd name="connsiteY9" fmla="*/ 380871 h 967239"/>
                <a:gd name="connsiteX10" fmla="*/ 642640 w 784897"/>
                <a:gd name="connsiteY10" fmla="*/ 441618 h 967239"/>
                <a:gd name="connsiteX11" fmla="*/ 658626 w 784897"/>
                <a:gd name="connsiteY11" fmla="*/ 492773 h 967239"/>
                <a:gd name="connsiteX12" fmla="*/ 732162 w 784897"/>
                <a:gd name="connsiteY12" fmla="*/ 614267 h 967239"/>
                <a:gd name="connsiteX13" fmla="*/ 764134 w 784897"/>
                <a:gd name="connsiteY13" fmla="*/ 732563 h 967239"/>
                <a:gd name="connsiteX14" fmla="*/ 783317 w 784897"/>
                <a:gd name="connsiteY14" fmla="*/ 812493 h 967239"/>
                <a:gd name="connsiteX15" fmla="*/ 722570 w 784897"/>
                <a:gd name="connsiteY15" fmla="*/ 937184 h 967239"/>
                <a:gd name="connsiteX16" fmla="*/ 441217 w 784897"/>
                <a:gd name="connsiteY16" fmla="*/ 962762 h 967239"/>
                <a:gd name="connsiteX17" fmla="*/ 230201 w 784897"/>
                <a:gd name="connsiteY17" fmla="*/ 866846 h 967239"/>
                <a:gd name="connsiteX18" fmla="*/ 137482 w 784897"/>
                <a:gd name="connsiteY18" fmla="*/ 774127 h 967239"/>
                <a:gd name="connsiteX19" fmla="*/ 95919 w 784897"/>
                <a:gd name="connsiteY19" fmla="*/ 729366 h 967239"/>
                <a:gd name="connsiteX20" fmla="*/ 3 w 784897"/>
                <a:gd name="connsiteY20" fmla="*/ 671816 h 967239"/>
                <a:gd name="connsiteX21" fmla="*/ 92722 w 784897"/>
                <a:gd name="connsiteY21" fmla="*/ 294546 h 967239"/>
                <a:gd name="connsiteX22" fmla="*/ 195032 w 784897"/>
                <a:gd name="connsiteY22" fmla="*/ 16390 h 967239"/>
                <a:gd name="connsiteX0" fmla="*/ 134285 w 784897"/>
                <a:gd name="connsiteY0" fmla="*/ 20972 h 949441"/>
                <a:gd name="connsiteX1" fmla="*/ 262173 w 784897"/>
                <a:gd name="connsiteY1" fmla="*/ 17775 h 949441"/>
                <a:gd name="connsiteX2" fmla="*/ 310131 w 784897"/>
                <a:gd name="connsiteY2" fmla="*/ 43353 h 949441"/>
                <a:gd name="connsiteX3" fmla="*/ 322920 w 784897"/>
                <a:gd name="connsiteY3" fmla="*/ 59339 h 949441"/>
                <a:gd name="connsiteX4" fmla="*/ 370878 w 784897"/>
                <a:gd name="connsiteY4" fmla="*/ 88113 h 949441"/>
                <a:gd name="connsiteX5" fmla="*/ 409245 w 784897"/>
                <a:gd name="connsiteY5" fmla="*/ 126480 h 949441"/>
                <a:gd name="connsiteX6" fmla="*/ 469991 w 784897"/>
                <a:gd name="connsiteY6" fmla="*/ 203213 h 949441"/>
                <a:gd name="connsiteX7" fmla="*/ 514752 w 784897"/>
                <a:gd name="connsiteY7" fmla="*/ 241579 h 949441"/>
                <a:gd name="connsiteX8" fmla="*/ 569105 w 784897"/>
                <a:gd name="connsiteY8" fmla="*/ 273551 h 949441"/>
                <a:gd name="connsiteX9" fmla="*/ 629852 w 784897"/>
                <a:gd name="connsiteY9" fmla="*/ 363073 h 949441"/>
                <a:gd name="connsiteX10" fmla="*/ 642640 w 784897"/>
                <a:gd name="connsiteY10" fmla="*/ 423820 h 949441"/>
                <a:gd name="connsiteX11" fmla="*/ 658626 w 784897"/>
                <a:gd name="connsiteY11" fmla="*/ 474975 h 949441"/>
                <a:gd name="connsiteX12" fmla="*/ 732162 w 784897"/>
                <a:gd name="connsiteY12" fmla="*/ 596469 h 949441"/>
                <a:gd name="connsiteX13" fmla="*/ 764134 w 784897"/>
                <a:gd name="connsiteY13" fmla="*/ 714765 h 949441"/>
                <a:gd name="connsiteX14" fmla="*/ 783317 w 784897"/>
                <a:gd name="connsiteY14" fmla="*/ 794695 h 949441"/>
                <a:gd name="connsiteX15" fmla="*/ 722570 w 784897"/>
                <a:gd name="connsiteY15" fmla="*/ 919386 h 949441"/>
                <a:gd name="connsiteX16" fmla="*/ 441217 w 784897"/>
                <a:gd name="connsiteY16" fmla="*/ 944964 h 949441"/>
                <a:gd name="connsiteX17" fmla="*/ 230201 w 784897"/>
                <a:gd name="connsiteY17" fmla="*/ 849048 h 949441"/>
                <a:gd name="connsiteX18" fmla="*/ 137482 w 784897"/>
                <a:gd name="connsiteY18" fmla="*/ 756329 h 949441"/>
                <a:gd name="connsiteX19" fmla="*/ 95919 w 784897"/>
                <a:gd name="connsiteY19" fmla="*/ 711568 h 949441"/>
                <a:gd name="connsiteX20" fmla="*/ 3 w 784897"/>
                <a:gd name="connsiteY20" fmla="*/ 654018 h 949441"/>
                <a:gd name="connsiteX21" fmla="*/ 92722 w 784897"/>
                <a:gd name="connsiteY21" fmla="*/ 276748 h 949441"/>
                <a:gd name="connsiteX22" fmla="*/ 134285 w 784897"/>
                <a:gd name="connsiteY22" fmla="*/ 20972 h 949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84897" h="949441">
                  <a:moveTo>
                    <a:pt x="134285" y="20972"/>
                  </a:moveTo>
                  <a:cubicBezTo>
                    <a:pt x="162527" y="-22190"/>
                    <a:pt x="232865" y="14045"/>
                    <a:pt x="262173" y="17775"/>
                  </a:cubicBezTo>
                  <a:cubicBezTo>
                    <a:pt x="291481" y="21505"/>
                    <a:pt x="300007" y="36426"/>
                    <a:pt x="310131" y="43353"/>
                  </a:cubicBezTo>
                  <a:cubicBezTo>
                    <a:pt x="320255" y="50280"/>
                    <a:pt x="312796" y="51879"/>
                    <a:pt x="322920" y="59339"/>
                  </a:cubicBezTo>
                  <a:cubicBezTo>
                    <a:pt x="333044" y="66799"/>
                    <a:pt x="356491" y="76923"/>
                    <a:pt x="370878" y="88113"/>
                  </a:cubicBezTo>
                  <a:cubicBezTo>
                    <a:pt x="385266" y="99303"/>
                    <a:pt x="392726" y="107297"/>
                    <a:pt x="409245" y="126480"/>
                  </a:cubicBezTo>
                  <a:cubicBezTo>
                    <a:pt x="425764" y="145663"/>
                    <a:pt x="452407" y="184030"/>
                    <a:pt x="469991" y="203213"/>
                  </a:cubicBezTo>
                  <a:cubicBezTo>
                    <a:pt x="487575" y="222396"/>
                    <a:pt x="498233" y="229856"/>
                    <a:pt x="514752" y="241579"/>
                  </a:cubicBezTo>
                  <a:cubicBezTo>
                    <a:pt x="531271" y="253302"/>
                    <a:pt x="549922" y="253302"/>
                    <a:pt x="569105" y="273551"/>
                  </a:cubicBezTo>
                  <a:cubicBezTo>
                    <a:pt x="588288" y="293800"/>
                    <a:pt x="617596" y="338028"/>
                    <a:pt x="629852" y="363073"/>
                  </a:cubicBezTo>
                  <a:cubicBezTo>
                    <a:pt x="642108" y="388118"/>
                    <a:pt x="637844" y="405170"/>
                    <a:pt x="642640" y="423820"/>
                  </a:cubicBezTo>
                  <a:cubicBezTo>
                    <a:pt x="647436" y="442470"/>
                    <a:pt x="643706" y="446200"/>
                    <a:pt x="658626" y="474975"/>
                  </a:cubicBezTo>
                  <a:cubicBezTo>
                    <a:pt x="673546" y="503750"/>
                    <a:pt x="714577" y="556504"/>
                    <a:pt x="732162" y="596469"/>
                  </a:cubicBezTo>
                  <a:cubicBezTo>
                    <a:pt x="749747" y="636434"/>
                    <a:pt x="755608" y="681727"/>
                    <a:pt x="764134" y="714765"/>
                  </a:cubicBezTo>
                  <a:cubicBezTo>
                    <a:pt x="772660" y="747803"/>
                    <a:pt x="790244" y="760592"/>
                    <a:pt x="783317" y="794695"/>
                  </a:cubicBezTo>
                  <a:cubicBezTo>
                    <a:pt x="776390" y="828798"/>
                    <a:pt x="779587" y="894341"/>
                    <a:pt x="722570" y="919386"/>
                  </a:cubicBezTo>
                  <a:cubicBezTo>
                    <a:pt x="665553" y="944431"/>
                    <a:pt x="523279" y="956687"/>
                    <a:pt x="441217" y="944964"/>
                  </a:cubicBezTo>
                  <a:cubicBezTo>
                    <a:pt x="359156" y="933241"/>
                    <a:pt x="280824" y="880487"/>
                    <a:pt x="230201" y="849048"/>
                  </a:cubicBezTo>
                  <a:cubicBezTo>
                    <a:pt x="179578" y="817609"/>
                    <a:pt x="159862" y="779242"/>
                    <a:pt x="137482" y="756329"/>
                  </a:cubicBezTo>
                  <a:cubicBezTo>
                    <a:pt x="115102" y="733416"/>
                    <a:pt x="118832" y="728620"/>
                    <a:pt x="95919" y="711568"/>
                  </a:cubicBezTo>
                  <a:cubicBezTo>
                    <a:pt x="73006" y="694516"/>
                    <a:pt x="536" y="726488"/>
                    <a:pt x="3" y="654018"/>
                  </a:cubicBezTo>
                  <a:cubicBezTo>
                    <a:pt x="-530" y="581548"/>
                    <a:pt x="70342" y="382256"/>
                    <a:pt x="92722" y="276748"/>
                  </a:cubicBezTo>
                  <a:cubicBezTo>
                    <a:pt x="115102" y="171240"/>
                    <a:pt x="106043" y="64134"/>
                    <a:pt x="134285" y="2097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40000"/>
                    <a:lumOff val="60000"/>
                  </a:schemeClr>
                </a:gs>
                <a:gs pos="79000">
                  <a:schemeClr val="accent1">
                    <a:lumMod val="75000"/>
                  </a:schemeClr>
                </a:gs>
              </a:gsLst>
              <a:lin ang="7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Freeform 221"/>
            <p:cNvSpPr/>
            <p:nvPr/>
          </p:nvSpPr>
          <p:spPr>
            <a:xfrm>
              <a:off x="6426359" y="4594358"/>
              <a:ext cx="1273071" cy="1173432"/>
            </a:xfrm>
            <a:custGeom>
              <a:avLst/>
              <a:gdLst>
                <a:gd name="connsiteX0" fmla="*/ 1246928 w 1273071"/>
                <a:gd name="connsiteY0" fmla="*/ 386884 h 1173432"/>
                <a:gd name="connsiteX1" fmla="*/ 1266111 w 1273071"/>
                <a:gd name="connsiteY1" fmla="*/ 281376 h 1173432"/>
                <a:gd name="connsiteX2" fmla="*/ 1272505 w 1273071"/>
                <a:gd name="connsiteY2" fmla="*/ 143897 h 1173432"/>
                <a:gd name="connsiteX3" fmla="*/ 1253322 w 1273071"/>
                <a:gd name="connsiteY3" fmla="*/ 22403 h 1173432"/>
                <a:gd name="connsiteX4" fmla="*/ 1170195 w 1273071"/>
                <a:gd name="connsiteY4" fmla="*/ 22 h 1173432"/>
                <a:gd name="connsiteX5" fmla="*/ 1013532 w 1273071"/>
                <a:gd name="connsiteY5" fmla="*/ 22403 h 1173432"/>
                <a:gd name="connsiteX6" fmla="*/ 876052 w 1273071"/>
                <a:gd name="connsiteY6" fmla="*/ 67164 h 1173432"/>
                <a:gd name="connsiteX7" fmla="*/ 754558 w 1273071"/>
                <a:gd name="connsiteY7" fmla="*/ 76755 h 1173432"/>
                <a:gd name="connsiteX8" fmla="*/ 601093 w 1273071"/>
                <a:gd name="connsiteY8" fmla="*/ 70361 h 1173432"/>
                <a:gd name="connsiteX9" fmla="*/ 476402 w 1273071"/>
                <a:gd name="connsiteY9" fmla="*/ 79952 h 1173432"/>
                <a:gd name="connsiteX10" fmla="*/ 322936 w 1273071"/>
                <a:gd name="connsiteY10" fmla="*/ 102333 h 1173432"/>
                <a:gd name="connsiteX11" fmla="*/ 153484 w 1273071"/>
                <a:gd name="connsiteY11" fmla="*/ 143897 h 1173432"/>
                <a:gd name="connsiteX12" fmla="*/ 35188 w 1273071"/>
                <a:gd name="connsiteY12" fmla="*/ 201446 h 1173432"/>
                <a:gd name="connsiteX13" fmla="*/ 19 w 1273071"/>
                <a:gd name="connsiteY13" fmla="*/ 255799 h 1173432"/>
                <a:gd name="connsiteX14" fmla="*/ 38385 w 1273071"/>
                <a:gd name="connsiteY14" fmla="*/ 390081 h 1173432"/>
                <a:gd name="connsiteX15" fmla="*/ 86343 w 1273071"/>
                <a:gd name="connsiteY15" fmla="*/ 418856 h 1173432"/>
                <a:gd name="connsiteX16" fmla="*/ 150287 w 1273071"/>
                <a:gd name="connsiteY16" fmla="*/ 489194 h 1173432"/>
                <a:gd name="connsiteX17" fmla="*/ 230217 w 1273071"/>
                <a:gd name="connsiteY17" fmla="*/ 549941 h 1173432"/>
                <a:gd name="connsiteX18" fmla="*/ 358105 w 1273071"/>
                <a:gd name="connsiteY18" fmla="*/ 674632 h 1173432"/>
                <a:gd name="connsiteX19" fmla="*/ 482796 w 1273071"/>
                <a:gd name="connsiteY19" fmla="*/ 757759 h 1173432"/>
                <a:gd name="connsiteX20" fmla="*/ 565924 w 1273071"/>
                <a:gd name="connsiteY20" fmla="*/ 853676 h 1173432"/>
                <a:gd name="connsiteX21" fmla="*/ 613882 w 1273071"/>
                <a:gd name="connsiteY21" fmla="*/ 952789 h 1173432"/>
                <a:gd name="connsiteX22" fmla="*/ 626670 w 1273071"/>
                <a:gd name="connsiteY22" fmla="*/ 1048705 h 1173432"/>
                <a:gd name="connsiteX23" fmla="*/ 617079 w 1273071"/>
                <a:gd name="connsiteY23" fmla="*/ 1128635 h 1173432"/>
                <a:gd name="connsiteX24" fmla="*/ 633065 w 1273071"/>
                <a:gd name="connsiteY24" fmla="*/ 1173396 h 1173432"/>
                <a:gd name="connsiteX25" fmla="*/ 735375 w 1273071"/>
                <a:gd name="connsiteY25" fmla="*/ 1135029 h 1173432"/>
                <a:gd name="connsiteX26" fmla="*/ 812108 w 1273071"/>
                <a:gd name="connsiteY26" fmla="*/ 1071085 h 1173432"/>
                <a:gd name="connsiteX27" fmla="*/ 863263 w 1273071"/>
                <a:gd name="connsiteY27" fmla="*/ 959183 h 1173432"/>
                <a:gd name="connsiteX28" fmla="*/ 908024 w 1273071"/>
                <a:gd name="connsiteY28" fmla="*/ 888845 h 1173432"/>
                <a:gd name="connsiteX29" fmla="*/ 844080 w 1273071"/>
                <a:gd name="connsiteY29" fmla="*/ 776943 h 1173432"/>
                <a:gd name="connsiteX30" fmla="*/ 732178 w 1273071"/>
                <a:gd name="connsiteY30" fmla="*/ 677829 h 1173432"/>
                <a:gd name="connsiteX31" fmla="*/ 642656 w 1273071"/>
                <a:gd name="connsiteY31" fmla="*/ 588308 h 1173432"/>
                <a:gd name="connsiteX32" fmla="*/ 546740 w 1273071"/>
                <a:gd name="connsiteY32" fmla="*/ 447631 h 1173432"/>
                <a:gd name="connsiteX33" fmla="*/ 482796 w 1273071"/>
                <a:gd name="connsiteY33" fmla="*/ 380490 h 1173432"/>
                <a:gd name="connsiteX34" fmla="*/ 565924 w 1273071"/>
                <a:gd name="connsiteY34" fmla="*/ 431645 h 1173432"/>
                <a:gd name="connsiteX35" fmla="*/ 706600 w 1273071"/>
                <a:gd name="connsiteY35" fmla="*/ 415659 h 1173432"/>
                <a:gd name="connsiteX36" fmla="*/ 834489 w 1273071"/>
                <a:gd name="connsiteY36" fmla="*/ 402870 h 1173432"/>
                <a:gd name="connsiteX37" fmla="*/ 1058293 w 1273071"/>
                <a:gd name="connsiteY37" fmla="*/ 406067 h 1173432"/>
                <a:gd name="connsiteX38" fmla="*/ 1246928 w 1273071"/>
                <a:gd name="connsiteY38" fmla="*/ 386884 h 117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73071" h="1173432">
                  <a:moveTo>
                    <a:pt x="1246928" y="386884"/>
                  </a:moveTo>
                  <a:cubicBezTo>
                    <a:pt x="1281564" y="366102"/>
                    <a:pt x="1261848" y="321874"/>
                    <a:pt x="1266111" y="281376"/>
                  </a:cubicBezTo>
                  <a:cubicBezTo>
                    <a:pt x="1270374" y="240878"/>
                    <a:pt x="1274636" y="187059"/>
                    <a:pt x="1272505" y="143897"/>
                  </a:cubicBezTo>
                  <a:cubicBezTo>
                    <a:pt x="1270374" y="100735"/>
                    <a:pt x="1270374" y="46382"/>
                    <a:pt x="1253322" y="22403"/>
                  </a:cubicBezTo>
                  <a:cubicBezTo>
                    <a:pt x="1236270" y="-1576"/>
                    <a:pt x="1210160" y="22"/>
                    <a:pt x="1170195" y="22"/>
                  </a:cubicBezTo>
                  <a:cubicBezTo>
                    <a:pt x="1130230" y="22"/>
                    <a:pt x="1062556" y="11213"/>
                    <a:pt x="1013532" y="22403"/>
                  </a:cubicBezTo>
                  <a:cubicBezTo>
                    <a:pt x="964508" y="33593"/>
                    <a:pt x="919214" y="58105"/>
                    <a:pt x="876052" y="67164"/>
                  </a:cubicBezTo>
                  <a:cubicBezTo>
                    <a:pt x="832890" y="76223"/>
                    <a:pt x="800384" y="76222"/>
                    <a:pt x="754558" y="76755"/>
                  </a:cubicBezTo>
                  <a:cubicBezTo>
                    <a:pt x="708732" y="77288"/>
                    <a:pt x="647452" y="69828"/>
                    <a:pt x="601093" y="70361"/>
                  </a:cubicBezTo>
                  <a:cubicBezTo>
                    <a:pt x="554734" y="70894"/>
                    <a:pt x="522761" y="74623"/>
                    <a:pt x="476402" y="79952"/>
                  </a:cubicBezTo>
                  <a:cubicBezTo>
                    <a:pt x="430043" y="85281"/>
                    <a:pt x="376756" y="91676"/>
                    <a:pt x="322936" y="102333"/>
                  </a:cubicBezTo>
                  <a:cubicBezTo>
                    <a:pt x="269116" y="112990"/>
                    <a:pt x="201442" y="127378"/>
                    <a:pt x="153484" y="143897"/>
                  </a:cubicBezTo>
                  <a:cubicBezTo>
                    <a:pt x="105526" y="160416"/>
                    <a:pt x="60766" y="182796"/>
                    <a:pt x="35188" y="201446"/>
                  </a:cubicBezTo>
                  <a:cubicBezTo>
                    <a:pt x="9610" y="220096"/>
                    <a:pt x="-514" y="224360"/>
                    <a:pt x="19" y="255799"/>
                  </a:cubicBezTo>
                  <a:cubicBezTo>
                    <a:pt x="552" y="287238"/>
                    <a:pt x="23998" y="362905"/>
                    <a:pt x="38385" y="390081"/>
                  </a:cubicBezTo>
                  <a:cubicBezTo>
                    <a:pt x="52772" y="417257"/>
                    <a:pt x="67693" y="402337"/>
                    <a:pt x="86343" y="418856"/>
                  </a:cubicBezTo>
                  <a:cubicBezTo>
                    <a:pt x="104993" y="435375"/>
                    <a:pt x="126308" y="467347"/>
                    <a:pt x="150287" y="489194"/>
                  </a:cubicBezTo>
                  <a:cubicBezTo>
                    <a:pt x="174266" y="511042"/>
                    <a:pt x="195581" y="519035"/>
                    <a:pt x="230217" y="549941"/>
                  </a:cubicBezTo>
                  <a:cubicBezTo>
                    <a:pt x="264853" y="580847"/>
                    <a:pt x="316008" y="639996"/>
                    <a:pt x="358105" y="674632"/>
                  </a:cubicBezTo>
                  <a:cubicBezTo>
                    <a:pt x="400201" y="709268"/>
                    <a:pt x="448159" y="727918"/>
                    <a:pt x="482796" y="757759"/>
                  </a:cubicBezTo>
                  <a:cubicBezTo>
                    <a:pt x="517432" y="787600"/>
                    <a:pt x="544076" y="821171"/>
                    <a:pt x="565924" y="853676"/>
                  </a:cubicBezTo>
                  <a:cubicBezTo>
                    <a:pt x="587772" y="886181"/>
                    <a:pt x="603758" y="920284"/>
                    <a:pt x="613882" y="952789"/>
                  </a:cubicBezTo>
                  <a:cubicBezTo>
                    <a:pt x="624006" y="985294"/>
                    <a:pt x="626137" y="1019397"/>
                    <a:pt x="626670" y="1048705"/>
                  </a:cubicBezTo>
                  <a:cubicBezTo>
                    <a:pt x="627203" y="1078013"/>
                    <a:pt x="616013" y="1107853"/>
                    <a:pt x="617079" y="1128635"/>
                  </a:cubicBezTo>
                  <a:cubicBezTo>
                    <a:pt x="618145" y="1149417"/>
                    <a:pt x="613349" y="1172330"/>
                    <a:pt x="633065" y="1173396"/>
                  </a:cubicBezTo>
                  <a:cubicBezTo>
                    <a:pt x="652781" y="1174462"/>
                    <a:pt x="705535" y="1152081"/>
                    <a:pt x="735375" y="1135029"/>
                  </a:cubicBezTo>
                  <a:cubicBezTo>
                    <a:pt x="765215" y="1117977"/>
                    <a:pt x="790793" y="1100393"/>
                    <a:pt x="812108" y="1071085"/>
                  </a:cubicBezTo>
                  <a:cubicBezTo>
                    <a:pt x="833423" y="1041777"/>
                    <a:pt x="847277" y="989556"/>
                    <a:pt x="863263" y="959183"/>
                  </a:cubicBezTo>
                  <a:cubicBezTo>
                    <a:pt x="879249" y="928810"/>
                    <a:pt x="911221" y="919218"/>
                    <a:pt x="908024" y="888845"/>
                  </a:cubicBezTo>
                  <a:cubicBezTo>
                    <a:pt x="904827" y="858472"/>
                    <a:pt x="873388" y="812112"/>
                    <a:pt x="844080" y="776943"/>
                  </a:cubicBezTo>
                  <a:cubicBezTo>
                    <a:pt x="814772" y="741774"/>
                    <a:pt x="765748" y="709268"/>
                    <a:pt x="732178" y="677829"/>
                  </a:cubicBezTo>
                  <a:cubicBezTo>
                    <a:pt x="698608" y="646390"/>
                    <a:pt x="673562" y="626674"/>
                    <a:pt x="642656" y="588308"/>
                  </a:cubicBezTo>
                  <a:cubicBezTo>
                    <a:pt x="611750" y="549942"/>
                    <a:pt x="573383" y="482267"/>
                    <a:pt x="546740" y="447631"/>
                  </a:cubicBezTo>
                  <a:cubicBezTo>
                    <a:pt x="520097" y="412995"/>
                    <a:pt x="479599" y="383154"/>
                    <a:pt x="482796" y="380490"/>
                  </a:cubicBezTo>
                  <a:cubicBezTo>
                    <a:pt x="485993" y="377826"/>
                    <a:pt x="528623" y="425784"/>
                    <a:pt x="565924" y="431645"/>
                  </a:cubicBezTo>
                  <a:cubicBezTo>
                    <a:pt x="603225" y="437506"/>
                    <a:pt x="706600" y="415659"/>
                    <a:pt x="706600" y="415659"/>
                  </a:cubicBezTo>
                  <a:cubicBezTo>
                    <a:pt x="751361" y="410863"/>
                    <a:pt x="775873" y="404469"/>
                    <a:pt x="834489" y="402870"/>
                  </a:cubicBezTo>
                  <a:cubicBezTo>
                    <a:pt x="893104" y="401271"/>
                    <a:pt x="996481" y="407133"/>
                    <a:pt x="1058293" y="406067"/>
                  </a:cubicBezTo>
                  <a:cubicBezTo>
                    <a:pt x="1120105" y="405001"/>
                    <a:pt x="1212292" y="407666"/>
                    <a:pt x="1246928" y="38688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40000"/>
                    <a:lumOff val="60000"/>
                  </a:schemeClr>
                </a:gs>
                <a:gs pos="34000">
                  <a:schemeClr val="accent1">
                    <a:lumMod val="75000"/>
                  </a:schemeClr>
                </a:gs>
              </a:gsLst>
              <a:lin ang="4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Freeform 222"/>
            <p:cNvSpPr/>
            <p:nvPr/>
          </p:nvSpPr>
          <p:spPr>
            <a:xfrm>
              <a:off x="6311864" y="3797396"/>
              <a:ext cx="846905" cy="1209992"/>
            </a:xfrm>
            <a:custGeom>
              <a:avLst/>
              <a:gdLst>
                <a:gd name="connsiteX0" fmla="*/ 683616 w 846905"/>
                <a:gd name="connsiteY0" fmla="*/ 881 h 1209992"/>
                <a:gd name="connsiteX1" fmla="*/ 613277 w 846905"/>
                <a:gd name="connsiteY1" fmla="*/ 23261 h 1209992"/>
                <a:gd name="connsiteX2" fmla="*/ 552530 w 846905"/>
                <a:gd name="connsiteY2" fmla="*/ 74417 h 1209992"/>
                <a:gd name="connsiteX3" fmla="*/ 510967 w 846905"/>
                <a:gd name="connsiteY3" fmla="*/ 154347 h 1209992"/>
                <a:gd name="connsiteX4" fmla="*/ 482192 w 846905"/>
                <a:gd name="connsiteY4" fmla="*/ 243868 h 1209992"/>
                <a:gd name="connsiteX5" fmla="*/ 488586 w 846905"/>
                <a:gd name="connsiteY5" fmla="*/ 358968 h 1209992"/>
                <a:gd name="connsiteX6" fmla="*/ 507770 w 846905"/>
                <a:gd name="connsiteY6" fmla="*/ 422912 h 1209992"/>
                <a:gd name="connsiteX7" fmla="*/ 450220 w 846905"/>
                <a:gd name="connsiteY7" fmla="*/ 538011 h 1209992"/>
                <a:gd name="connsiteX8" fmla="*/ 440628 w 846905"/>
                <a:gd name="connsiteY8" fmla="*/ 643519 h 1209992"/>
                <a:gd name="connsiteX9" fmla="*/ 411853 w 846905"/>
                <a:gd name="connsiteY9" fmla="*/ 688280 h 1209992"/>
                <a:gd name="connsiteX10" fmla="*/ 309543 w 846905"/>
                <a:gd name="connsiteY10" fmla="*/ 768210 h 1209992"/>
                <a:gd name="connsiteX11" fmla="*/ 200838 w 846905"/>
                <a:gd name="connsiteY11" fmla="*/ 838548 h 1209992"/>
                <a:gd name="connsiteX12" fmla="*/ 124105 w 846905"/>
                <a:gd name="connsiteY12" fmla="*/ 905689 h 1209992"/>
                <a:gd name="connsiteX13" fmla="*/ 88936 w 846905"/>
                <a:gd name="connsiteY13" fmla="*/ 940859 h 1209992"/>
                <a:gd name="connsiteX14" fmla="*/ 12203 w 846905"/>
                <a:gd name="connsiteY14" fmla="*/ 1020789 h 1209992"/>
                <a:gd name="connsiteX15" fmla="*/ 2612 w 846905"/>
                <a:gd name="connsiteY15" fmla="*/ 1139085 h 1209992"/>
                <a:gd name="connsiteX16" fmla="*/ 9006 w 846905"/>
                <a:gd name="connsiteY16" fmla="*/ 1193438 h 1209992"/>
                <a:gd name="connsiteX17" fmla="*/ 92133 w 846905"/>
                <a:gd name="connsiteY17" fmla="*/ 1209424 h 1209992"/>
                <a:gd name="connsiteX18" fmla="*/ 108119 w 846905"/>
                <a:gd name="connsiteY18" fmla="*/ 1177452 h 1209992"/>
                <a:gd name="connsiteX19" fmla="*/ 140091 w 846905"/>
                <a:gd name="connsiteY19" fmla="*/ 1123099 h 1209992"/>
                <a:gd name="connsiteX20" fmla="*/ 124105 w 846905"/>
                <a:gd name="connsiteY20" fmla="*/ 1078338 h 1209992"/>
                <a:gd name="connsiteX21" fmla="*/ 149683 w 846905"/>
                <a:gd name="connsiteY21" fmla="*/ 1014394 h 1209992"/>
                <a:gd name="connsiteX22" fmla="*/ 258388 w 846905"/>
                <a:gd name="connsiteY22" fmla="*/ 979225 h 1209992"/>
                <a:gd name="connsiteX23" fmla="*/ 373487 w 846905"/>
                <a:gd name="connsiteY23" fmla="*/ 947253 h 1209992"/>
                <a:gd name="connsiteX24" fmla="*/ 514164 w 846905"/>
                <a:gd name="connsiteY24" fmla="*/ 899295 h 1209992"/>
                <a:gd name="connsiteX25" fmla="*/ 578108 w 846905"/>
                <a:gd name="connsiteY25" fmla="*/ 809773 h 1209992"/>
                <a:gd name="connsiteX26" fmla="*/ 651644 w 846905"/>
                <a:gd name="connsiteY26" fmla="*/ 662702 h 1209992"/>
                <a:gd name="connsiteX27" fmla="*/ 709193 w 846905"/>
                <a:gd name="connsiteY27" fmla="*/ 550800 h 1209992"/>
                <a:gd name="connsiteX28" fmla="*/ 757151 w 846905"/>
                <a:gd name="connsiteY28" fmla="*/ 406926 h 1209992"/>
                <a:gd name="connsiteX29" fmla="*/ 795518 w 846905"/>
                <a:gd name="connsiteY29" fmla="*/ 243868 h 1209992"/>
                <a:gd name="connsiteX30" fmla="*/ 846673 w 846905"/>
                <a:gd name="connsiteY30" fmla="*/ 167135 h 1209992"/>
                <a:gd name="connsiteX31" fmla="*/ 811504 w 846905"/>
                <a:gd name="connsiteY31" fmla="*/ 36050 h 1209992"/>
                <a:gd name="connsiteX32" fmla="*/ 744363 w 846905"/>
                <a:gd name="connsiteY32" fmla="*/ 7275 h 1209992"/>
                <a:gd name="connsiteX33" fmla="*/ 683616 w 846905"/>
                <a:gd name="connsiteY33" fmla="*/ 881 h 1209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46905" h="1209992">
                  <a:moveTo>
                    <a:pt x="683616" y="881"/>
                  </a:moveTo>
                  <a:cubicBezTo>
                    <a:pt x="661768" y="3545"/>
                    <a:pt x="635125" y="11005"/>
                    <a:pt x="613277" y="23261"/>
                  </a:cubicBezTo>
                  <a:cubicBezTo>
                    <a:pt x="591429" y="35517"/>
                    <a:pt x="569582" y="52569"/>
                    <a:pt x="552530" y="74417"/>
                  </a:cubicBezTo>
                  <a:cubicBezTo>
                    <a:pt x="535478" y="96265"/>
                    <a:pt x="522690" y="126105"/>
                    <a:pt x="510967" y="154347"/>
                  </a:cubicBezTo>
                  <a:cubicBezTo>
                    <a:pt x="499244" y="182589"/>
                    <a:pt x="485922" y="209765"/>
                    <a:pt x="482192" y="243868"/>
                  </a:cubicBezTo>
                  <a:cubicBezTo>
                    <a:pt x="478462" y="277971"/>
                    <a:pt x="484323" y="329128"/>
                    <a:pt x="488586" y="358968"/>
                  </a:cubicBezTo>
                  <a:cubicBezTo>
                    <a:pt x="492849" y="388808"/>
                    <a:pt x="514164" y="393072"/>
                    <a:pt x="507770" y="422912"/>
                  </a:cubicBezTo>
                  <a:cubicBezTo>
                    <a:pt x="501376" y="452753"/>
                    <a:pt x="461410" y="501243"/>
                    <a:pt x="450220" y="538011"/>
                  </a:cubicBezTo>
                  <a:cubicBezTo>
                    <a:pt x="439030" y="574779"/>
                    <a:pt x="447022" y="618474"/>
                    <a:pt x="440628" y="643519"/>
                  </a:cubicBezTo>
                  <a:cubicBezTo>
                    <a:pt x="434233" y="668564"/>
                    <a:pt x="433701" y="667498"/>
                    <a:pt x="411853" y="688280"/>
                  </a:cubicBezTo>
                  <a:cubicBezTo>
                    <a:pt x="390005" y="709062"/>
                    <a:pt x="344712" y="743165"/>
                    <a:pt x="309543" y="768210"/>
                  </a:cubicBezTo>
                  <a:cubicBezTo>
                    <a:pt x="274374" y="793255"/>
                    <a:pt x="231744" y="815635"/>
                    <a:pt x="200838" y="838548"/>
                  </a:cubicBezTo>
                  <a:cubicBezTo>
                    <a:pt x="169932" y="861461"/>
                    <a:pt x="142755" y="888637"/>
                    <a:pt x="124105" y="905689"/>
                  </a:cubicBezTo>
                  <a:cubicBezTo>
                    <a:pt x="105455" y="922741"/>
                    <a:pt x="107586" y="921676"/>
                    <a:pt x="88936" y="940859"/>
                  </a:cubicBezTo>
                  <a:cubicBezTo>
                    <a:pt x="70286" y="960042"/>
                    <a:pt x="26590" y="987751"/>
                    <a:pt x="12203" y="1020789"/>
                  </a:cubicBezTo>
                  <a:cubicBezTo>
                    <a:pt x="-2184" y="1053827"/>
                    <a:pt x="3145" y="1110310"/>
                    <a:pt x="2612" y="1139085"/>
                  </a:cubicBezTo>
                  <a:cubicBezTo>
                    <a:pt x="2079" y="1167860"/>
                    <a:pt x="-5914" y="1181715"/>
                    <a:pt x="9006" y="1193438"/>
                  </a:cubicBezTo>
                  <a:cubicBezTo>
                    <a:pt x="23926" y="1205161"/>
                    <a:pt x="75614" y="1212088"/>
                    <a:pt x="92133" y="1209424"/>
                  </a:cubicBezTo>
                  <a:cubicBezTo>
                    <a:pt x="108652" y="1206760"/>
                    <a:pt x="100126" y="1191840"/>
                    <a:pt x="108119" y="1177452"/>
                  </a:cubicBezTo>
                  <a:cubicBezTo>
                    <a:pt x="116112" y="1163064"/>
                    <a:pt x="137427" y="1139618"/>
                    <a:pt x="140091" y="1123099"/>
                  </a:cubicBezTo>
                  <a:cubicBezTo>
                    <a:pt x="142755" y="1106580"/>
                    <a:pt x="122506" y="1096455"/>
                    <a:pt x="124105" y="1078338"/>
                  </a:cubicBezTo>
                  <a:cubicBezTo>
                    <a:pt x="125704" y="1060221"/>
                    <a:pt x="127303" y="1030913"/>
                    <a:pt x="149683" y="1014394"/>
                  </a:cubicBezTo>
                  <a:cubicBezTo>
                    <a:pt x="172063" y="997875"/>
                    <a:pt x="221087" y="990415"/>
                    <a:pt x="258388" y="979225"/>
                  </a:cubicBezTo>
                  <a:cubicBezTo>
                    <a:pt x="295689" y="968035"/>
                    <a:pt x="330858" y="960575"/>
                    <a:pt x="373487" y="947253"/>
                  </a:cubicBezTo>
                  <a:cubicBezTo>
                    <a:pt x="416116" y="933931"/>
                    <a:pt x="480061" y="922208"/>
                    <a:pt x="514164" y="899295"/>
                  </a:cubicBezTo>
                  <a:cubicBezTo>
                    <a:pt x="548267" y="876382"/>
                    <a:pt x="555195" y="849205"/>
                    <a:pt x="578108" y="809773"/>
                  </a:cubicBezTo>
                  <a:cubicBezTo>
                    <a:pt x="601021" y="770341"/>
                    <a:pt x="629797" y="705864"/>
                    <a:pt x="651644" y="662702"/>
                  </a:cubicBezTo>
                  <a:cubicBezTo>
                    <a:pt x="673491" y="619540"/>
                    <a:pt x="691609" y="593429"/>
                    <a:pt x="709193" y="550800"/>
                  </a:cubicBezTo>
                  <a:cubicBezTo>
                    <a:pt x="726778" y="508171"/>
                    <a:pt x="742764" y="458081"/>
                    <a:pt x="757151" y="406926"/>
                  </a:cubicBezTo>
                  <a:cubicBezTo>
                    <a:pt x="771538" y="355771"/>
                    <a:pt x="780598" y="283833"/>
                    <a:pt x="795518" y="243868"/>
                  </a:cubicBezTo>
                  <a:cubicBezTo>
                    <a:pt x="810438" y="203903"/>
                    <a:pt x="844009" y="201771"/>
                    <a:pt x="846673" y="167135"/>
                  </a:cubicBezTo>
                  <a:cubicBezTo>
                    <a:pt x="849337" y="132499"/>
                    <a:pt x="828556" y="62693"/>
                    <a:pt x="811504" y="36050"/>
                  </a:cubicBezTo>
                  <a:cubicBezTo>
                    <a:pt x="794452" y="9407"/>
                    <a:pt x="768342" y="12604"/>
                    <a:pt x="744363" y="7275"/>
                  </a:cubicBezTo>
                  <a:cubicBezTo>
                    <a:pt x="720384" y="1946"/>
                    <a:pt x="705464" y="-1783"/>
                    <a:pt x="683616" y="88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40000"/>
                    <a:lumOff val="60000"/>
                  </a:schemeClr>
                </a:gs>
                <a:gs pos="64000">
                  <a:schemeClr val="accent1">
                    <a:lumMod val="7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2" name="Group 351"/>
          <p:cNvGrpSpPr/>
          <p:nvPr/>
        </p:nvGrpSpPr>
        <p:grpSpPr>
          <a:xfrm>
            <a:off x="7318043" y="4935675"/>
            <a:ext cx="228945" cy="576397"/>
            <a:chOff x="3570278" y="2953196"/>
            <a:chExt cx="552186" cy="1390204"/>
          </a:xfrm>
        </p:grpSpPr>
        <p:sp>
          <p:nvSpPr>
            <p:cNvPr id="353" name="Rounded Rectangle 352"/>
            <p:cNvSpPr/>
            <p:nvPr/>
          </p:nvSpPr>
          <p:spPr>
            <a:xfrm>
              <a:off x="3581400" y="3577376"/>
              <a:ext cx="529938" cy="766024"/>
            </a:xfrm>
            <a:prstGeom prst="roundRect">
              <a:avLst>
                <a:gd name="adj" fmla="val 29654"/>
              </a:avLst>
            </a:prstGeom>
            <a:gradFill flip="none" rotWithShape="1">
              <a:gsLst>
                <a:gs pos="0">
                  <a:srgbClr val="00FFFF"/>
                </a:gs>
                <a:gs pos="100000">
                  <a:srgbClr val="0070C0"/>
                </a:gs>
                <a:gs pos="56000">
                  <a:srgbClr val="00B0F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54" name="Oval 353"/>
            <p:cNvSpPr/>
            <p:nvPr/>
          </p:nvSpPr>
          <p:spPr>
            <a:xfrm>
              <a:off x="3570278" y="2953196"/>
              <a:ext cx="552186" cy="552185"/>
            </a:xfrm>
            <a:prstGeom prst="ellipse">
              <a:avLst/>
            </a:prstGeom>
            <a:gradFill flip="none" rotWithShape="1">
              <a:gsLst>
                <a:gs pos="100000">
                  <a:srgbClr val="00FFFF"/>
                </a:gs>
                <a:gs pos="0">
                  <a:srgbClr val="0070C0"/>
                </a:gs>
                <a:gs pos="60000">
                  <a:srgbClr val="00B0F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58" name="Group 357"/>
          <p:cNvGrpSpPr/>
          <p:nvPr/>
        </p:nvGrpSpPr>
        <p:grpSpPr>
          <a:xfrm>
            <a:off x="6511297" y="4935676"/>
            <a:ext cx="228943" cy="576394"/>
            <a:chOff x="2520448" y="2953201"/>
            <a:chExt cx="552185" cy="1390199"/>
          </a:xfrm>
        </p:grpSpPr>
        <p:sp>
          <p:nvSpPr>
            <p:cNvPr id="359" name="Rounded Rectangle 358"/>
            <p:cNvSpPr/>
            <p:nvPr/>
          </p:nvSpPr>
          <p:spPr>
            <a:xfrm>
              <a:off x="2531577" y="3577376"/>
              <a:ext cx="529938" cy="766024"/>
            </a:xfrm>
            <a:prstGeom prst="roundRect">
              <a:avLst>
                <a:gd name="adj" fmla="val 29654"/>
              </a:avLst>
            </a:prstGeom>
            <a:gradFill flip="none" rotWithShape="1">
              <a:gsLst>
                <a:gs pos="0">
                  <a:srgbClr val="FFC000"/>
                </a:gs>
                <a:gs pos="100000">
                  <a:schemeClr val="accent6">
                    <a:lumMod val="50000"/>
                  </a:schemeClr>
                </a:gs>
                <a:gs pos="56000">
                  <a:srgbClr val="FF7A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60" name="Oval 359"/>
            <p:cNvSpPr/>
            <p:nvPr/>
          </p:nvSpPr>
          <p:spPr>
            <a:xfrm>
              <a:off x="2520448" y="2953201"/>
              <a:ext cx="552185" cy="552185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64" name="TextBox 363"/>
          <p:cNvSpPr txBox="1"/>
          <p:nvPr/>
        </p:nvSpPr>
        <p:spPr>
          <a:xfrm>
            <a:off x="6834209" y="4891968"/>
            <a:ext cx="397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?</a:t>
            </a:r>
            <a:endParaRPr lang="en-US" sz="36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25" name="Picture 2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212" y="5239725"/>
            <a:ext cx="384188" cy="39638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084038" y="4687130"/>
            <a:ext cx="725962" cy="1213904"/>
            <a:chOff x="3084038" y="4714987"/>
            <a:chExt cx="725962" cy="1213904"/>
          </a:xfrm>
        </p:grpSpPr>
        <p:pic>
          <p:nvPicPr>
            <p:cNvPr id="327" name="Picture 24" descr="C:\Users\dliao\Documents\My Notebook\Physics\Princeton PhD Candidate\PSOC 2010-04 Baltimore\EGTPrimitives\Flask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4038" y="4714987"/>
              <a:ext cx="725962" cy="1213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9" name="Oval 328"/>
            <p:cNvSpPr/>
            <p:nvPr/>
          </p:nvSpPr>
          <p:spPr>
            <a:xfrm>
              <a:off x="3422988" y="5682195"/>
              <a:ext cx="84729" cy="8472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0" name="Oval 329"/>
            <p:cNvSpPr/>
            <p:nvPr/>
          </p:nvSpPr>
          <p:spPr>
            <a:xfrm>
              <a:off x="3488189" y="5512228"/>
              <a:ext cx="84729" cy="8472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2" name="Oval 331"/>
            <p:cNvSpPr/>
            <p:nvPr/>
          </p:nvSpPr>
          <p:spPr>
            <a:xfrm>
              <a:off x="3343639" y="5378176"/>
              <a:ext cx="84729" cy="8472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3" name="Oval 332"/>
            <p:cNvSpPr/>
            <p:nvPr/>
          </p:nvSpPr>
          <p:spPr>
            <a:xfrm>
              <a:off x="3355074" y="5592893"/>
              <a:ext cx="84729" cy="8472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" name="Oval 333"/>
            <p:cNvSpPr/>
            <p:nvPr/>
          </p:nvSpPr>
          <p:spPr>
            <a:xfrm>
              <a:off x="3485086" y="5390355"/>
              <a:ext cx="84729" cy="8472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3" name="Oval 342"/>
            <p:cNvSpPr/>
            <p:nvPr/>
          </p:nvSpPr>
          <p:spPr>
            <a:xfrm>
              <a:off x="3252247" y="5422958"/>
              <a:ext cx="84729" cy="8472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4" name="Oval 343"/>
            <p:cNvSpPr/>
            <p:nvPr/>
          </p:nvSpPr>
          <p:spPr>
            <a:xfrm>
              <a:off x="3421359" y="5331674"/>
              <a:ext cx="84729" cy="8472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8" name="Oval 347"/>
            <p:cNvSpPr/>
            <p:nvPr/>
          </p:nvSpPr>
          <p:spPr>
            <a:xfrm>
              <a:off x="3251981" y="5254829"/>
              <a:ext cx="84729" cy="8472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9" name="Oval 348"/>
            <p:cNvSpPr/>
            <p:nvPr/>
          </p:nvSpPr>
          <p:spPr>
            <a:xfrm>
              <a:off x="3416307" y="5243661"/>
              <a:ext cx="84729" cy="8472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50" name="Oval 349"/>
            <p:cNvSpPr/>
            <p:nvPr/>
          </p:nvSpPr>
          <p:spPr>
            <a:xfrm>
              <a:off x="3502458" y="5251638"/>
              <a:ext cx="84729" cy="8472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6" name="Oval 225"/>
            <p:cNvSpPr/>
            <p:nvPr/>
          </p:nvSpPr>
          <p:spPr>
            <a:xfrm>
              <a:off x="3526196" y="5097285"/>
              <a:ext cx="84729" cy="8472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7" name="Oval 226"/>
            <p:cNvSpPr/>
            <p:nvPr/>
          </p:nvSpPr>
          <p:spPr>
            <a:xfrm>
              <a:off x="3428616" y="5454553"/>
              <a:ext cx="84729" cy="8472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9" name="Oval 228"/>
            <p:cNvSpPr/>
            <p:nvPr/>
          </p:nvSpPr>
          <p:spPr>
            <a:xfrm>
              <a:off x="3338259" y="5172326"/>
              <a:ext cx="84729" cy="8472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0" name="Oval 229"/>
            <p:cNvSpPr/>
            <p:nvPr/>
          </p:nvSpPr>
          <p:spPr>
            <a:xfrm>
              <a:off x="3246620" y="5159289"/>
              <a:ext cx="84729" cy="8472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1" name="Oval 230"/>
            <p:cNvSpPr/>
            <p:nvPr/>
          </p:nvSpPr>
          <p:spPr>
            <a:xfrm>
              <a:off x="3405387" y="5116409"/>
              <a:ext cx="84729" cy="8472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2" name="Oval 231"/>
            <p:cNvSpPr/>
            <p:nvPr/>
          </p:nvSpPr>
          <p:spPr>
            <a:xfrm>
              <a:off x="3509066" y="5669554"/>
              <a:ext cx="84729" cy="8472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4" name="Oval 233"/>
            <p:cNvSpPr/>
            <p:nvPr/>
          </p:nvSpPr>
          <p:spPr>
            <a:xfrm>
              <a:off x="3397438" y="5534031"/>
              <a:ext cx="84729" cy="8472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5" name="Oval 234"/>
            <p:cNvSpPr/>
            <p:nvPr/>
          </p:nvSpPr>
          <p:spPr>
            <a:xfrm>
              <a:off x="3332875" y="5672635"/>
              <a:ext cx="84729" cy="8472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6" name="Oval 235"/>
            <p:cNvSpPr/>
            <p:nvPr/>
          </p:nvSpPr>
          <p:spPr>
            <a:xfrm>
              <a:off x="3542486" y="5588245"/>
              <a:ext cx="84729" cy="8472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7" name="Oval 236"/>
            <p:cNvSpPr/>
            <p:nvPr/>
          </p:nvSpPr>
          <p:spPr>
            <a:xfrm>
              <a:off x="3544822" y="5454552"/>
              <a:ext cx="84729" cy="8472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8" name="Oval 237"/>
            <p:cNvSpPr/>
            <p:nvPr/>
          </p:nvSpPr>
          <p:spPr>
            <a:xfrm>
              <a:off x="3270345" y="5598262"/>
              <a:ext cx="84729" cy="8472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9" name="Oval 238"/>
            <p:cNvSpPr/>
            <p:nvPr/>
          </p:nvSpPr>
          <p:spPr>
            <a:xfrm>
              <a:off x="3547454" y="5332182"/>
              <a:ext cx="84729" cy="8472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0" name="Oval 239"/>
            <p:cNvSpPr/>
            <p:nvPr/>
          </p:nvSpPr>
          <p:spPr>
            <a:xfrm>
              <a:off x="3263145" y="5516808"/>
              <a:ext cx="84729" cy="8472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1" name="Oval 240"/>
            <p:cNvSpPr/>
            <p:nvPr/>
          </p:nvSpPr>
          <p:spPr>
            <a:xfrm>
              <a:off x="3258957" y="5339558"/>
              <a:ext cx="84729" cy="8472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2" name="Oval 241"/>
            <p:cNvSpPr/>
            <p:nvPr/>
          </p:nvSpPr>
          <p:spPr>
            <a:xfrm>
              <a:off x="3566277" y="5182014"/>
              <a:ext cx="84729" cy="8472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3" name="Oval 242"/>
            <p:cNvSpPr/>
            <p:nvPr/>
          </p:nvSpPr>
          <p:spPr>
            <a:xfrm>
              <a:off x="3338258" y="5290285"/>
              <a:ext cx="84729" cy="8472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4" name="Oval 243"/>
            <p:cNvSpPr/>
            <p:nvPr/>
          </p:nvSpPr>
          <p:spPr>
            <a:xfrm>
              <a:off x="3293393" y="5076186"/>
              <a:ext cx="84729" cy="8472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5" name="Oval 244"/>
            <p:cNvSpPr/>
            <p:nvPr/>
          </p:nvSpPr>
          <p:spPr>
            <a:xfrm>
              <a:off x="3238314" y="5007337"/>
              <a:ext cx="84729" cy="8472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6" name="Oval 245"/>
            <p:cNvSpPr/>
            <p:nvPr/>
          </p:nvSpPr>
          <p:spPr>
            <a:xfrm>
              <a:off x="3463068" y="5038738"/>
              <a:ext cx="84729" cy="8472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7" name="Oval 246"/>
            <p:cNvSpPr/>
            <p:nvPr/>
          </p:nvSpPr>
          <p:spPr>
            <a:xfrm>
              <a:off x="3550897" y="5008148"/>
              <a:ext cx="84729" cy="8472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8" name="Oval 247"/>
            <p:cNvSpPr/>
            <p:nvPr/>
          </p:nvSpPr>
          <p:spPr>
            <a:xfrm>
              <a:off x="3566276" y="4920969"/>
              <a:ext cx="84729" cy="8472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9" name="Oval 248"/>
            <p:cNvSpPr/>
            <p:nvPr/>
          </p:nvSpPr>
          <p:spPr>
            <a:xfrm>
              <a:off x="3568707" y="5396061"/>
              <a:ext cx="84729" cy="8472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0" name="Oval 249"/>
            <p:cNvSpPr/>
            <p:nvPr/>
          </p:nvSpPr>
          <p:spPr>
            <a:xfrm>
              <a:off x="3378339" y="5017044"/>
              <a:ext cx="84729" cy="8472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1" name="Oval 250"/>
            <p:cNvSpPr/>
            <p:nvPr/>
          </p:nvSpPr>
          <p:spPr>
            <a:xfrm>
              <a:off x="3308141" y="4980539"/>
              <a:ext cx="84729" cy="8472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2" name="Oval 251"/>
            <p:cNvSpPr/>
            <p:nvPr/>
          </p:nvSpPr>
          <p:spPr>
            <a:xfrm>
              <a:off x="3488188" y="4944730"/>
              <a:ext cx="84729" cy="8472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3" name="Oval 252"/>
            <p:cNvSpPr/>
            <p:nvPr/>
          </p:nvSpPr>
          <p:spPr>
            <a:xfrm>
              <a:off x="3405561" y="4909023"/>
              <a:ext cx="84729" cy="8472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4" name="Oval 253"/>
            <p:cNvSpPr/>
            <p:nvPr/>
          </p:nvSpPr>
          <p:spPr>
            <a:xfrm>
              <a:off x="3325501" y="4891257"/>
              <a:ext cx="84729" cy="8472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5" name="Oval 254"/>
            <p:cNvSpPr/>
            <p:nvPr/>
          </p:nvSpPr>
          <p:spPr>
            <a:xfrm>
              <a:off x="3238912" y="4916208"/>
              <a:ext cx="84729" cy="8472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7" name="Oval 256"/>
            <p:cNvSpPr/>
            <p:nvPr/>
          </p:nvSpPr>
          <p:spPr>
            <a:xfrm>
              <a:off x="3482167" y="4858183"/>
              <a:ext cx="84729" cy="8472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8" name="Oval 257"/>
            <p:cNvSpPr/>
            <p:nvPr/>
          </p:nvSpPr>
          <p:spPr>
            <a:xfrm>
              <a:off x="3566275" y="4821226"/>
              <a:ext cx="84729" cy="8472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9" name="Oval 258"/>
            <p:cNvSpPr/>
            <p:nvPr/>
          </p:nvSpPr>
          <p:spPr>
            <a:xfrm>
              <a:off x="3270519" y="4832543"/>
              <a:ext cx="84729" cy="8472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336630" y="5133564"/>
            <a:ext cx="228547" cy="521570"/>
            <a:chOff x="3336630" y="5133564"/>
            <a:chExt cx="228547" cy="521570"/>
          </a:xfrm>
        </p:grpSpPr>
        <p:sp>
          <p:nvSpPr>
            <p:cNvPr id="326" name="Oval 325"/>
            <p:cNvSpPr/>
            <p:nvPr/>
          </p:nvSpPr>
          <p:spPr>
            <a:xfrm>
              <a:off x="3480448" y="5133564"/>
              <a:ext cx="84729" cy="8472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8" name="Oval 327"/>
            <p:cNvSpPr/>
            <p:nvPr/>
          </p:nvSpPr>
          <p:spPr>
            <a:xfrm>
              <a:off x="3336630" y="5442597"/>
              <a:ext cx="84729" cy="8472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" name="Oval 334"/>
            <p:cNvSpPr/>
            <p:nvPr/>
          </p:nvSpPr>
          <p:spPr>
            <a:xfrm>
              <a:off x="3457757" y="5570405"/>
              <a:ext cx="84729" cy="8472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63" name="Right Arrow 262"/>
          <p:cNvSpPr/>
          <p:nvPr/>
        </p:nvSpPr>
        <p:spPr>
          <a:xfrm>
            <a:off x="1752600" y="4967025"/>
            <a:ext cx="1328991" cy="498271"/>
          </a:xfrm>
          <a:prstGeom prst="rightArrow">
            <a:avLst/>
          </a:prstGeom>
          <a:ln>
            <a:noFill/>
          </a:ln>
          <a:effectLst>
            <a:outerShdw blurRad="1270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9" name="Explosion 1 368"/>
          <p:cNvSpPr/>
          <p:nvPr/>
        </p:nvSpPr>
        <p:spPr>
          <a:xfrm>
            <a:off x="1919698" y="4876258"/>
            <a:ext cx="322661" cy="322661"/>
          </a:xfrm>
          <a:prstGeom prst="irregularSeal1">
            <a:avLst/>
          </a:prstGeom>
          <a:gradFill flip="none" rotWithShape="1">
            <a:gsLst>
              <a:gs pos="0">
                <a:srgbClr val="FFFF00"/>
              </a:gs>
              <a:gs pos="41000">
                <a:schemeClr val="accent6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1" name="Explosion 1 370"/>
          <p:cNvSpPr/>
          <p:nvPr/>
        </p:nvSpPr>
        <p:spPr>
          <a:xfrm>
            <a:off x="2323961" y="4685138"/>
            <a:ext cx="322661" cy="322661"/>
          </a:xfrm>
          <a:prstGeom prst="irregularSeal1">
            <a:avLst/>
          </a:prstGeom>
          <a:gradFill flip="none" rotWithShape="1">
            <a:gsLst>
              <a:gs pos="53000">
                <a:srgbClr val="0070C0"/>
              </a:gs>
              <a:gs pos="0">
                <a:srgbClr val="00FFFF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" name="Explosion 1 369"/>
          <p:cNvSpPr/>
          <p:nvPr/>
        </p:nvSpPr>
        <p:spPr>
          <a:xfrm>
            <a:off x="2574303" y="4973080"/>
            <a:ext cx="322661" cy="322661"/>
          </a:xfrm>
          <a:prstGeom prst="irregularSeal1">
            <a:avLst/>
          </a:prstGeom>
          <a:gradFill flip="none" rotWithShape="1">
            <a:gsLst>
              <a:gs pos="53000">
                <a:srgbClr val="0070C0"/>
              </a:gs>
              <a:gs pos="0">
                <a:srgbClr val="00FFFF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899911" y="5408329"/>
            <a:ext cx="321684" cy="321684"/>
            <a:chOff x="1899911" y="5436186"/>
            <a:chExt cx="321684" cy="321684"/>
          </a:xfrm>
        </p:grpSpPr>
        <p:pic>
          <p:nvPicPr>
            <p:cNvPr id="351" name="Picture 2" descr="C:\Users\dliao\Documents\My Notebook\Physics\UCSF PostDoc\UCSFMatLab\PIBSTutorial\PIBS-SSA\SingleClock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909460" y="5447455"/>
              <a:ext cx="308161" cy="308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Oval 10"/>
            <p:cNvSpPr/>
            <p:nvPr/>
          </p:nvSpPr>
          <p:spPr>
            <a:xfrm>
              <a:off x="1899911" y="5436186"/>
              <a:ext cx="321684" cy="321684"/>
            </a:xfrm>
            <a:prstGeom prst="ellipse">
              <a:avLst/>
            </a:prstGeom>
            <a:solidFill>
              <a:schemeClr val="bg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208626" y="5412795"/>
            <a:ext cx="321684" cy="321684"/>
            <a:chOff x="2208626" y="5440652"/>
            <a:chExt cx="321684" cy="321684"/>
          </a:xfrm>
        </p:grpSpPr>
        <p:pic>
          <p:nvPicPr>
            <p:cNvPr id="264" name="Picture 2" descr="C:\Users\dliao\Documents\My Notebook\Physics\UCSF PostDoc\UCSFMatLab\PIBSTutorial\PIBS-SSA\SingleClock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700000">
              <a:off x="2214260" y="5447455"/>
              <a:ext cx="308161" cy="308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7" name="Oval 266"/>
            <p:cNvSpPr/>
            <p:nvPr/>
          </p:nvSpPr>
          <p:spPr>
            <a:xfrm>
              <a:off x="2208626" y="5440652"/>
              <a:ext cx="321684" cy="321684"/>
            </a:xfrm>
            <a:prstGeom prst="ellipse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5" name="Picture 2" descr="C:\Users\dliao\Documents\My Notebook\Physics\UCSF PostDoc\UCSFMatLab\PIBSTutorial\PIBS-SSA\SingleCloc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060" y="5419598"/>
            <a:ext cx="308161" cy="30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7" name="Group 306"/>
          <p:cNvGrpSpPr/>
          <p:nvPr/>
        </p:nvGrpSpPr>
        <p:grpSpPr>
          <a:xfrm flipH="1">
            <a:off x="5154538" y="4762718"/>
            <a:ext cx="786384" cy="978336"/>
            <a:chOff x="6268649" y="3708736"/>
            <a:chExt cx="1860093" cy="2306277"/>
          </a:xfrm>
        </p:grpSpPr>
        <p:sp>
          <p:nvSpPr>
            <p:cNvPr id="308" name="Freeform 307"/>
            <p:cNvSpPr/>
            <p:nvPr/>
          </p:nvSpPr>
          <p:spPr>
            <a:xfrm>
              <a:off x="6897232" y="4981184"/>
              <a:ext cx="1231510" cy="1033829"/>
            </a:xfrm>
            <a:custGeom>
              <a:avLst/>
              <a:gdLst>
                <a:gd name="connsiteX0" fmla="*/ 773373 w 1216039"/>
                <a:gd name="connsiteY0" fmla="*/ 58 h 1033829"/>
                <a:gd name="connsiteX1" fmla="*/ 891669 w 1216039"/>
                <a:gd name="connsiteY1" fmla="*/ 6452 h 1033829"/>
                <a:gd name="connsiteX2" fmla="*/ 965205 w 1216039"/>
                <a:gd name="connsiteY2" fmla="*/ 22438 h 1033829"/>
                <a:gd name="connsiteX3" fmla="*/ 1009966 w 1216039"/>
                <a:gd name="connsiteY3" fmla="*/ 57608 h 1033829"/>
                <a:gd name="connsiteX4" fmla="*/ 1022754 w 1216039"/>
                <a:gd name="connsiteY4" fmla="*/ 134340 h 1033829"/>
                <a:gd name="connsiteX5" fmla="*/ 1003571 w 1216039"/>
                <a:gd name="connsiteY5" fmla="*/ 275017 h 1033829"/>
                <a:gd name="connsiteX6" fmla="*/ 1029149 w 1216039"/>
                <a:gd name="connsiteY6" fmla="*/ 438075 h 1033829"/>
                <a:gd name="connsiteX7" fmla="*/ 1061121 w 1216039"/>
                <a:gd name="connsiteY7" fmla="*/ 473244 h 1033829"/>
                <a:gd name="connsiteX8" fmla="*/ 1125065 w 1216039"/>
                <a:gd name="connsiteY8" fmla="*/ 569160 h 1033829"/>
                <a:gd name="connsiteX9" fmla="*/ 1105882 w 1216039"/>
                <a:gd name="connsiteY9" fmla="*/ 700245 h 1033829"/>
                <a:gd name="connsiteX10" fmla="*/ 1115473 w 1216039"/>
                <a:gd name="connsiteY10" fmla="*/ 786570 h 1033829"/>
                <a:gd name="connsiteX11" fmla="*/ 1198600 w 1216039"/>
                <a:gd name="connsiteY11" fmla="*/ 936838 h 1033829"/>
                <a:gd name="connsiteX12" fmla="*/ 1208192 w 1216039"/>
                <a:gd name="connsiteY12" fmla="*/ 1023163 h 1033829"/>
                <a:gd name="connsiteX13" fmla="*/ 1105882 w 1216039"/>
                <a:gd name="connsiteY13" fmla="*/ 1029557 h 1033829"/>
                <a:gd name="connsiteX14" fmla="*/ 866091 w 1216039"/>
                <a:gd name="connsiteY14" fmla="*/ 1032754 h 1033829"/>
                <a:gd name="connsiteX15" fmla="*/ 191482 w 1216039"/>
                <a:gd name="connsiteY15" fmla="*/ 1010374 h 1033829"/>
                <a:gd name="connsiteX16" fmla="*/ 69988 w 1216039"/>
                <a:gd name="connsiteY16" fmla="*/ 1013571 h 1033829"/>
                <a:gd name="connsiteX17" fmla="*/ 2847 w 1216039"/>
                <a:gd name="connsiteY17" fmla="*/ 1016768 h 1033829"/>
                <a:gd name="connsiteX18" fmla="*/ 12438 w 1216039"/>
                <a:gd name="connsiteY18" fmla="*/ 978402 h 1033829"/>
                <a:gd name="connsiteX19" fmla="*/ 12438 w 1216039"/>
                <a:gd name="connsiteY19" fmla="*/ 885683 h 1033829"/>
                <a:gd name="connsiteX20" fmla="*/ 38016 w 1216039"/>
                <a:gd name="connsiteY20" fmla="*/ 850514 h 1033829"/>
                <a:gd name="connsiteX21" fmla="*/ 242637 w 1216039"/>
                <a:gd name="connsiteY21" fmla="*/ 754598 h 1033829"/>
                <a:gd name="connsiteX22" fmla="*/ 351342 w 1216039"/>
                <a:gd name="connsiteY22" fmla="*/ 626710 h 1033829"/>
                <a:gd name="connsiteX23" fmla="*/ 399300 w 1216039"/>
                <a:gd name="connsiteY23" fmla="*/ 470047 h 1033829"/>
                <a:gd name="connsiteX24" fmla="*/ 223454 w 1216039"/>
                <a:gd name="connsiteY24" fmla="*/ 255834 h 1033829"/>
                <a:gd name="connsiteX25" fmla="*/ 124340 w 1216039"/>
                <a:gd name="connsiteY25" fmla="*/ 121552 h 1033829"/>
                <a:gd name="connsiteX26" fmla="*/ 149918 w 1216039"/>
                <a:gd name="connsiteY26" fmla="*/ 44819 h 1033829"/>
                <a:gd name="connsiteX27" fmla="*/ 479230 w 1216039"/>
                <a:gd name="connsiteY27" fmla="*/ 9650 h 1033829"/>
                <a:gd name="connsiteX28" fmla="*/ 773373 w 1216039"/>
                <a:gd name="connsiteY28" fmla="*/ 58 h 1033829"/>
                <a:gd name="connsiteX0" fmla="*/ 774974 w 1217640"/>
                <a:gd name="connsiteY0" fmla="*/ 58 h 1033829"/>
                <a:gd name="connsiteX1" fmla="*/ 893270 w 1217640"/>
                <a:gd name="connsiteY1" fmla="*/ 6452 h 1033829"/>
                <a:gd name="connsiteX2" fmla="*/ 966806 w 1217640"/>
                <a:gd name="connsiteY2" fmla="*/ 22438 h 1033829"/>
                <a:gd name="connsiteX3" fmla="*/ 1011567 w 1217640"/>
                <a:gd name="connsiteY3" fmla="*/ 57608 h 1033829"/>
                <a:gd name="connsiteX4" fmla="*/ 1024355 w 1217640"/>
                <a:gd name="connsiteY4" fmla="*/ 134340 h 1033829"/>
                <a:gd name="connsiteX5" fmla="*/ 1005172 w 1217640"/>
                <a:gd name="connsiteY5" fmla="*/ 275017 h 1033829"/>
                <a:gd name="connsiteX6" fmla="*/ 1030750 w 1217640"/>
                <a:gd name="connsiteY6" fmla="*/ 438075 h 1033829"/>
                <a:gd name="connsiteX7" fmla="*/ 1062722 w 1217640"/>
                <a:gd name="connsiteY7" fmla="*/ 473244 h 1033829"/>
                <a:gd name="connsiteX8" fmla="*/ 1126666 w 1217640"/>
                <a:gd name="connsiteY8" fmla="*/ 569160 h 1033829"/>
                <a:gd name="connsiteX9" fmla="*/ 1107483 w 1217640"/>
                <a:gd name="connsiteY9" fmla="*/ 700245 h 1033829"/>
                <a:gd name="connsiteX10" fmla="*/ 1117074 w 1217640"/>
                <a:gd name="connsiteY10" fmla="*/ 786570 h 1033829"/>
                <a:gd name="connsiteX11" fmla="*/ 1200201 w 1217640"/>
                <a:gd name="connsiteY11" fmla="*/ 936838 h 1033829"/>
                <a:gd name="connsiteX12" fmla="*/ 1209793 w 1217640"/>
                <a:gd name="connsiteY12" fmla="*/ 1023163 h 1033829"/>
                <a:gd name="connsiteX13" fmla="*/ 1107483 w 1217640"/>
                <a:gd name="connsiteY13" fmla="*/ 1029557 h 1033829"/>
                <a:gd name="connsiteX14" fmla="*/ 867692 w 1217640"/>
                <a:gd name="connsiteY14" fmla="*/ 1032754 h 1033829"/>
                <a:gd name="connsiteX15" fmla="*/ 193083 w 1217640"/>
                <a:gd name="connsiteY15" fmla="*/ 1010374 h 1033829"/>
                <a:gd name="connsiteX16" fmla="*/ 71589 w 1217640"/>
                <a:gd name="connsiteY16" fmla="*/ 1013571 h 1033829"/>
                <a:gd name="connsiteX17" fmla="*/ 4448 w 1217640"/>
                <a:gd name="connsiteY17" fmla="*/ 1016768 h 1033829"/>
                <a:gd name="connsiteX18" fmla="*/ 14039 w 1217640"/>
                <a:gd name="connsiteY18" fmla="*/ 978402 h 1033829"/>
                <a:gd name="connsiteX19" fmla="*/ 14039 w 1217640"/>
                <a:gd name="connsiteY19" fmla="*/ 885683 h 1033829"/>
                <a:gd name="connsiteX20" fmla="*/ 17975 w 1217640"/>
                <a:gd name="connsiteY20" fmla="*/ 823461 h 1033829"/>
                <a:gd name="connsiteX21" fmla="*/ 244238 w 1217640"/>
                <a:gd name="connsiteY21" fmla="*/ 754598 h 1033829"/>
                <a:gd name="connsiteX22" fmla="*/ 352943 w 1217640"/>
                <a:gd name="connsiteY22" fmla="*/ 626710 h 1033829"/>
                <a:gd name="connsiteX23" fmla="*/ 400901 w 1217640"/>
                <a:gd name="connsiteY23" fmla="*/ 470047 h 1033829"/>
                <a:gd name="connsiteX24" fmla="*/ 225055 w 1217640"/>
                <a:gd name="connsiteY24" fmla="*/ 255834 h 1033829"/>
                <a:gd name="connsiteX25" fmla="*/ 125941 w 1217640"/>
                <a:gd name="connsiteY25" fmla="*/ 121552 h 1033829"/>
                <a:gd name="connsiteX26" fmla="*/ 151519 w 1217640"/>
                <a:gd name="connsiteY26" fmla="*/ 44819 h 1033829"/>
                <a:gd name="connsiteX27" fmla="*/ 480831 w 1217640"/>
                <a:gd name="connsiteY27" fmla="*/ 9650 h 1033829"/>
                <a:gd name="connsiteX28" fmla="*/ 774974 w 1217640"/>
                <a:gd name="connsiteY28" fmla="*/ 58 h 1033829"/>
                <a:gd name="connsiteX0" fmla="*/ 787496 w 1230162"/>
                <a:gd name="connsiteY0" fmla="*/ 58 h 1033829"/>
                <a:gd name="connsiteX1" fmla="*/ 905792 w 1230162"/>
                <a:gd name="connsiteY1" fmla="*/ 6452 h 1033829"/>
                <a:gd name="connsiteX2" fmla="*/ 979328 w 1230162"/>
                <a:gd name="connsiteY2" fmla="*/ 22438 h 1033829"/>
                <a:gd name="connsiteX3" fmla="*/ 1024089 w 1230162"/>
                <a:gd name="connsiteY3" fmla="*/ 57608 h 1033829"/>
                <a:gd name="connsiteX4" fmla="*/ 1036877 w 1230162"/>
                <a:gd name="connsiteY4" fmla="*/ 134340 h 1033829"/>
                <a:gd name="connsiteX5" fmla="*/ 1017694 w 1230162"/>
                <a:gd name="connsiteY5" fmla="*/ 275017 h 1033829"/>
                <a:gd name="connsiteX6" fmla="*/ 1043272 w 1230162"/>
                <a:gd name="connsiteY6" fmla="*/ 438075 h 1033829"/>
                <a:gd name="connsiteX7" fmla="*/ 1075244 w 1230162"/>
                <a:gd name="connsiteY7" fmla="*/ 473244 h 1033829"/>
                <a:gd name="connsiteX8" fmla="*/ 1139188 w 1230162"/>
                <a:gd name="connsiteY8" fmla="*/ 569160 h 1033829"/>
                <a:gd name="connsiteX9" fmla="*/ 1120005 w 1230162"/>
                <a:gd name="connsiteY9" fmla="*/ 700245 h 1033829"/>
                <a:gd name="connsiteX10" fmla="*/ 1129596 w 1230162"/>
                <a:gd name="connsiteY10" fmla="*/ 786570 h 1033829"/>
                <a:gd name="connsiteX11" fmla="*/ 1212723 w 1230162"/>
                <a:gd name="connsiteY11" fmla="*/ 936838 h 1033829"/>
                <a:gd name="connsiteX12" fmla="*/ 1222315 w 1230162"/>
                <a:gd name="connsiteY12" fmla="*/ 1023163 h 1033829"/>
                <a:gd name="connsiteX13" fmla="*/ 1120005 w 1230162"/>
                <a:gd name="connsiteY13" fmla="*/ 1029557 h 1033829"/>
                <a:gd name="connsiteX14" fmla="*/ 880214 w 1230162"/>
                <a:gd name="connsiteY14" fmla="*/ 1032754 h 1033829"/>
                <a:gd name="connsiteX15" fmla="*/ 205605 w 1230162"/>
                <a:gd name="connsiteY15" fmla="*/ 1010374 h 1033829"/>
                <a:gd name="connsiteX16" fmla="*/ 84111 w 1230162"/>
                <a:gd name="connsiteY16" fmla="*/ 1013571 h 1033829"/>
                <a:gd name="connsiteX17" fmla="*/ 16970 w 1230162"/>
                <a:gd name="connsiteY17" fmla="*/ 1016768 h 1033829"/>
                <a:gd name="connsiteX18" fmla="*/ 26561 w 1230162"/>
                <a:gd name="connsiteY18" fmla="*/ 978402 h 1033829"/>
                <a:gd name="connsiteX19" fmla="*/ 0 w 1230162"/>
                <a:gd name="connsiteY19" fmla="*/ 902899 h 1033829"/>
                <a:gd name="connsiteX20" fmla="*/ 26561 w 1230162"/>
                <a:gd name="connsiteY20" fmla="*/ 885683 h 1033829"/>
                <a:gd name="connsiteX21" fmla="*/ 30497 w 1230162"/>
                <a:gd name="connsiteY21" fmla="*/ 823461 h 1033829"/>
                <a:gd name="connsiteX22" fmla="*/ 256760 w 1230162"/>
                <a:gd name="connsiteY22" fmla="*/ 754598 h 1033829"/>
                <a:gd name="connsiteX23" fmla="*/ 365465 w 1230162"/>
                <a:gd name="connsiteY23" fmla="*/ 626710 h 1033829"/>
                <a:gd name="connsiteX24" fmla="*/ 413423 w 1230162"/>
                <a:gd name="connsiteY24" fmla="*/ 470047 h 1033829"/>
                <a:gd name="connsiteX25" fmla="*/ 237577 w 1230162"/>
                <a:gd name="connsiteY25" fmla="*/ 255834 h 1033829"/>
                <a:gd name="connsiteX26" fmla="*/ 138463 w 1230162"/>
                <a:gd name="connsiteY26" fmla="*/ 121552 h 1033829"/>
                <a:gd name="connsiteX27" fmla="*/ 164041 w 1230162"/>
                <a:gd name="connsiteY27" fmla="*/ 44819 h 1033829"/>
                <a:gd name="connsiteX28" fmla="*/ 493353 w 1230162"/>
                <a:gd name="connsiteY28" fmla="*/ 9650 h 1033829"/>
                <a:gd name="connsiteX29" fmla="*/ 787496 w 1230162"/>
                <a:gd name="connsiteY29" fmla="*/ 58 h 1033829"/>
                <a:gd name="connsiteX0" fmla="*/ 788844 w 1231510"/>
                <a:gd name="connsiteY0" fmla="*/ 58 h 1033829"/>
                <a:gd name="connsiteX1" fmla="*/ 907140 w 1231510"/>
                <a:gd name="connsiteY1" fmla="*/ 6452 h 1033829"/>
                <a:gd name="connsiteX2" fmla="*/ 980676 w 1231510"/>
                <a:gd name="connsiteY2" fmla="*/ 22438 h 1033829"/>
                <a:gd name="connsiteX3" fmla="*/ 1025437 w 1231510"/>
                <a:gd name="connsiteY3" fmla="*/ 57608 h 1033829"/>
                <a:gd name="connsiteX4" fmla="*/ 1038225 w 1231510"/>
                <a:gd name="connsiteY4" fmla="*/ 134340 h 1033829"/>
                <a:gd name="connsiteX5" fmla="*/ 1019042 w 1231510"/>
                <a:gd name="connsiteY5" fmla="*/ 275017 h 1033829"/>
                <a:gd name="connsiteX6" fmla="*/ 1044620 w 1231510"/>
                <a:gd name="connsiteY6" fmla="*/ 438075 h 1033829"/>
                <a:gd name="connsiteX7" fmla="*/ 1076592 w 1231510"/>
                <a:gd name="connsiteY7" fmla="*/ 473244 h 1033829"/>
                <a:gd name="connsiteX8" fmla="*/ 1140536 w 1231510"/>
                <a:gd name="connsiteY8" fmla="*/ 569160 h 1033829"/>
                <a:gd name="connsiteX9" fmla="*/ 1121353 w 1231510"/>
                <a:gd name="connsiteY9" fmla="*/ 700245 h 1033829"/>
                <a:gd name="connsiteX10" fmla="*/ 1130944 w 1231510"/>
                <a:gd name="connsiteY10" fmla="*/ 786570 h 1033829"/>
                <a:gd name="connsiteX11" fmla="*/ 1214071 w 1231510"/>
                <a:gd name="connsiteY11" fmla="*/ 936838 h 1033829"/>
                <a:gd name="connsiteX12" fmla="*/ 1223663 w 1231510"/>
                <a:gd name="connsiteY12" fmla="*/ 1023163 h 1033829"/>
                <a:gd name="connsiteX13" fmla="*/ 1121353 w 1231510"/>
                <a:gd name="connsiteY13" fmla="*/ 1029557 h 1033829"/>
                <a:gd name="connsiteX14" fmla="*/ 881562 w 1231510"/>
                <a:gd name="connsiteY14" fmla="*/ 1032754 h 1033829"/>
                <a:gd name="connsiteX15" fmla="*/ 206953 w 1231510"/>
                <a:gd name="connsiteY15" fmla="*/ 1010374 h 1033829"/>
                <a:gd name="connsiteX16" fmla="*/ 85459 w 1231510"/>
                <a:gd name="connsiteY16" fmla="*/ 1013571 h 1033829"/>
                <a:gd name="connsiteX17" fmla="*/ 18318 w 1231510"/>
                <a:gd name="connsiteY17" fmla="*/ 1016768 h 1033829"/>
                <a:gd name="connsiteX18" fmla="*/ 27909 w 1231510"/>
                <a:gd name="connsiteY18" fmla="*/ 978402 h 1033829"/>
                <a:gd name="connsiteX19" fmla="*/ 1348 w 1231510"/>
                <a:gd name="connsiteY19" fmla="*/ 902899 h 1033829"/>
                <a:gd name="connsiteX20" fmla="*/ 31845 w 1231510"/>
                <a:gd name="connsiteY20" fmla="*/ 823461 h 1033829"/>
                <a:gd name="connsiteX21" fmla="*/ 258108 w 1231510"/>
                <a:gd name="connsiteY21" fmla="*/ 754598 h 1033829"/>
                <a:gd name="connsiteX22" fmla="*/ 366813 w 1231510"/>
                <a:gd name="connsiteY22" fmla="*/ 626710 h 1033829"/>
                <a:gd name="connsiteX23" fmla="*/ 414771 w 1231510"/>
                <a:gd name="connsiteY23" fmla="*/ 470047 h 1033829"/>
                <a:gd name="connsiteX24" fmla="*/ 238925 w 1231510"/>
                <a:gd name="connsiteY24" fmla="*/ 255834 h 1033829"/>
                <a:gd name="connsiteX25" fmla="*/ 139811 w 1231510"/>
                <a:gd name="connsiteY25" fmla="*/ 121552 h 1033829"/>
                <a:gd name="connsiteX26" fmla="*/ 165389 w 1231510"/>
                <a:gd name="connsiteY26" fmla="*/ 44819 h 1033829"/>
                <a:gd name="connsiteX27" fmla="*/ 494701 w 1231510"/>
                <a:gd name="connsiteY27" fmla="*/ 9650 h 1033829"/>
                <a:gd name="connsiteX28" fmla="*/ 788844 w 1231510"/>
                <a:gd name="connsiteY28" fmla="*/ 58 h 1033829"/>
                <a:gd name="connsiteX0" fmla="*/ 788844 w 1231510"/>
                <a:gd name="connsiteY0" fmla="*/ 58 h 1033829"/>
                <a:gd name="connsiteX1" fmla="*/ 907140 w 1231510"/>
                <a:gd name="connsiteY1" fmla="*/ 6452 h 1033829"/>
                <a:gd name="connsiteX2" fmla="*/ 980676 w 1231510"/>
                <a:gd name="connsiteY2" fmla="*/ 22438 h 1033829"/>
                <a:gd name="connsiteX3" fmla="*/ 1025437 w 1231510"/>
                <a:gd name="connsiteY3" fmla="*/ 57608 h 1033829"/>
                <a:gd name="connsiteX4" fmla="*/ 1038225 w 1231510"/>
                <a:gd name="connsiteY4" fmla="*/ 134340 h 1033829"/>
                <a:gd name="connsiteX5" fmla="*/ 1019042 w 1231510"/>
                <a:gd name="connsiteY5" fmla="*/ 275017 h 1033829"/>
                <a:gd name="connsiteX6" fmla="*/ 1044620 w 1231510"/>
                <a:gd name="connsiteY6" fmla="*/ 438075 h 1033829"/>
                <a:gd name="connsiteX7" fmla="*/ 1076592 w 1231510"/>
                <a:gd name="connsiteY7" fmla="*/ 473244 h 1033829"/>
                <a:gd name="connsiteX8" fmla="*/ 1140536 w 1231510"/>
                <a:gd name="connsiteY8" fmla="*/ 569160 h 1033829"/>
                <a:gd name="connsiteX9" fmla="*/ 1121353 w 1231510"/>
                <a:gd name="connsiteY9" fmla="*/ 700245 h 1033829"/>
                <a:gd name="connsiteX10" fmla="*/ 1130944 w 1231510"/>
                <a:gd name="connsiteY10" fmla="*/ 786570 h 1033829"/>
                <a:gd name="connsiteX11" fmla="*/ 1214071 w 1231510"/>
                <a:gd name="connsiteY11" fmla="*/ 936838 h 1033829"/>
                <a:gd name="connsiteX12" fmla="*/ 1223663 w 1231510"/>
                <a:gd name="connsiteY12" fmla="*/ 1023163 h 1033829"/>
                <a:gd name="connsiteX13" fmla="*/ 1121353 w 1231510"/>
                <a:gd name="connsiteY13" fmla="*/ 1029557 h 1033829"/>
                <a:gd name="connsiteX14" fmla="*/ 881562 w 1231510"/>
                <a:gd name="connsiteY14" fmla="*/ 1032754 h 1033829"/>
                <a:gd name="connsiteX15" fmla="*/ 206953 w 1231510"/>
                <a:gd name="connsiteY15" fmla="*/ 1010374 h 1033829"/>
                <a:gd name="connsiteX16" fmla="*/ 85459 w 1231510"/>
                <a:gd name="connsiteY16" fmla="*/ 1013571 h 1033829"/>
                <a:gd name="connsiteX17" fmla="*/ 18318 w 1231510"/>
                <a:gd name="connsiteY17" fmla="*/ 1016768 h 1033829"/>
                <a:gd name="connsiteX18" fmla="*/ 27909 w 1231510"/>
                <a:gd name="connsiteY18" fmla="*/ 978402 h 1033829"/>
                <a:gd name="connsiteX19" fmla="*/ 1348 w 1231510"/>
                <a:gd name="connsiteY19" fmla="*/ 902899 h 1033829"/>
                <a:gd name="connsiteX20" fmla="*/ 31845 w 1231510"/>
                <a:gd name="connsiteY20" fmla="*/ 823461 h 1033829"/>
                <a:gd name="connsiteX21" fmla="*/ 258108 w 1231510"/>
                <a:gd name="connsiteY21" fmla="*/ 754598 h 1033829"/>
                <a:gd name="connsiteX22" fmla="*/ 366813 w 1231510"/>
                <a:gd name="connsiteY22" fmla="*/ 626710 h 1033829"/>
                <a:gd name="connsiteX23" fmla="*/ 414771 w 1231510"/>
                <a:gd name="connsiteY23" fmla="*/ 470047 h 1033829"/>
                <a:gd name="connsiteX24" fmla="*/ 225398 w 1231510"/>
                <a:gd name="connsiteY24" fmla="*/ 277477 h 1033829"/>
                <a:gd name="connsiteX25" fmla="*/ 139811 w 1231510"/>
                <a:gd name="connsiteY25" fmla="*/ 121552 h 1033829"/>
                <a:gd name="connsiteX26" fmla="*/ 165389 w 1231510"/>
                <a:gd name="connsiteY26" fmla="*/ 44819 h 1033829"/>
                <a:gd name="connsiteX27" fmla="*/ 494701 w 1231510"/>
                <a:gd name="connsiteY27" fmla="*/ 9650 h 1033829"/>
                <a:gd name="connsiteX28" fmla="*/ 788844 w 1231510"/>
                <a:gd name="connsiteY28" fmla="*/ 58 h 1033829"/>
                <a:gd name="connsiteX0" fmla="*/ 788844 w 1231510"/>
                <a:gd name="connsiteY0" fmla="*/ 58 h 1033829"/>
                <a:gd name="connsiteX1" fmla="*/ 907140 w 1231510"/>
                <a:gd name="connsiteY1" fmla="*/ 6452 h 1033829"/>
                <a:gd name="connsiteX2" fmla="*/ 980676 w 1231510"/>
                <a:gd name="connsiteY2" fmla="*/ 22438 h 1033829"/>
                <a:gd name="connsiteX3" fmla="*/ 1025437 w 1231510"/>
                <a:gd name="connsiteY3" fmla="*/ 57608 h 1033829"/>
                <a:gd name="connsiteX4" fmla="*/ 1038225 w 1231510"/>
                <a:gd name="connsiteY4" fmla="*/ 134340 h 1033829"/>
                <a:gd name="connsiteX5" fmla="*/ 1019042 w 1231510"/>
                <a:gd name="connsiteY5" fmla="*/ 275017 h 1033829"/>
                <a:gd name="connsiteX6" fmla="*/ 1044620 w 1231510"/>
                <a:gd name="connsiteY6" fmla="*/ 438075 h 1033829"/>
                <a:gd name="connsiteX7" fmla="*/ 1076592 w 1231510"/>
                <a:gd name="connsiteY7" fmla="*/ 473244 h 1033829"/>
                <a:gd name="connsiteX8" fmla="*/ 1140536 w 1231510"/>
                <a:gd name="connsiteY8" fmla="*/ 569160 h 1033829"/>
                <a:gd name="connsiteX9" fmla="*/ 1121353 w 1231510"/>
                <a:gd name="connsiteY9" fmla="*/ 700245 h 1033829"/>
                <a:gd name="connsiteX10" fmla="*/ 1130944 w 1231510"/>
                <a:gd name="connsiteY10" fmla="*/ 786570 h 1033829"/>
                <a:gd name="connsiteX11" fmla="*/ 1214071 w 1231510"/>
                <a:gd name="connsiteY11" fmla="*/ 936838 h 1033829"/>
                <a:gd name="connsiteX12" fmla="*/ 1223663 w 1231510"/>
                <a:gd name="connsiteY12" fmla="*/ 1023163 h 1033829"/>
                <a:gd name="connsiteX13" fmla="*/ 1121353 w 1231510"/>
                <a:gd name="connsiteY13" fmla="*/ 1029557 h 1033829"/>
                <a:gd name="connsiteX14" fmla="*/ 881562 w 1231510"/>
                <a:gd name="connsiteY14" fmla="*/ 1032754 h 1033829"/>
                <a:gd name="connsiteX15" fmla="*/ 206953 w 1231510"/>
                <a:gd name="connsiteY15" fmla="*/ 1010374 h 1033829"/>
                <a:gd name="connsiteX16" fmla="*/ 85459 w 1231510"/>
                <a:gd name="connsiteY16" fmla="*/ 1013571 h 1033829"/>
                <a:gd name="connsiteX17" fmla="*/ 18318 w 1231510"/>
                <a:gd name="connsiteY17" fmla="*/ 1016768 h 1033829"/>
                <a:gd name="connsiteX18" fmla="*/ 27909 w 1231510"/>
                <a:gd name="connsiteY18" fmla="*/ 978402 h 1033829"/>
                <a:gd name="connsiteX19" fmla="*/ 1348 w 1231510"/>
                <a:gd name="connsiteY19" fmla="*/ 902899 h 1033829"/>
                <a:gd name="connsiteX20" fmla="*/ 31845 w 1231510"/>
                <a:gd name="connsiteY20" fmla="*/ 823461 h 1033829"/>
                <a:gd name="connsiteX21" fmla="*/ 258108 w 1231510"/>
                <a:gd name="connsiteY21" fmla="*/ 754598 h 1033829"/>
                <a:gd name="connsiteX22" fmla="*/ 366813 w 1231510"/>
                <a:gd name="connsiteY22" fmla="*/ 626710 h 1033829"/>
                <a:gd name="connsiteX23" fmla="*/ 414771 w 1231510"/>
                <a:gd name="connsiteY23" fmla="*/ 470047 h 1033829"/>
                <a:gd name="connsiteX24" fmla="*/ 225398 w 1231510"/>
                <a:gd name="connsiteY24" fmla="*/ 277477 h 1033829"/>
                <a:gd name="connsiteX25" fmla="*/ 131695 w 1231510"/>
                <a:gd name="connsiteY25" fmla="*/ 137784 h 1033829"/>
                <a:gd name="connsiteX26" fmla="*/ 165389 w 1231510"/>
                <a:gd name="connsiteY26" fmla="*/ 44819 h 1033829"/>
                <a:gd name="connsiteX27" fmla="*/ 494701 w 1231510"/>
                <a:gd name="connsiteY27" fmla="*/ 9650 h 1033829"/>
                <a:gd name="connsiteX28" fmla="*/ 788844 w 1231510"/>
                <a:gd name="connsiteY28" fmla="*/ 58 h 1033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31510" h="1033829">
                  <a:moveTo>
                    <a:pt x="788844" y="58"/>
                  </a:moveTo>
                  <a:cubicBezTo>
                    <a:pt x="857584" y="-475"/>
                    <a:pt x="875168" y="2722"/>
                    <a:pt x="907140" y="6452"/>
                  </a:cubicBezTo>
                  <a:cubicBezTo>
                    <a:pt x="939112" y="10182"/>
                    <a:pt x="960960" y="13912"/>
                    <a:pt x="980676" y="22438"/>
                  </a:cubicBezTo>
                  <a:cubicBezTo>
                    <a:pt x="1000392" y="30964"/>
                    <a:pt x="1015845" y="38958"/>
                    <a:pt x="1025437" y="57608"/>
                  </a:cubicBezTo>
                  <a:cubicBezTo>
                    <a:pt x="1035029" y="76258"/>
                    <a:pt x="1039291" y="98105"/>
                    <a:pt x="1038225" y="134340"/>
                  </a:cubicBezTo>
                  <a:cubicBezTo>
                    <a:pt x="1037159" y="170575"/>
                    <a:pt x="1017976" y="224395"/>
                    <a:pt x="1019042" y="275017"/>
                  </a:cubicBezTo>
                  <a:cubicBezTo>
                    <a:pt x="1020108" y="325639"/>
                    <a:pt x="1035028" y="405037"/>
                    <a:pt x="1044620" y="438075"/>
                  </a:cubicBezTo>
                  <a:cubicBezTo>
                    <a:pt x="1054212" y="471113"/>
                    <a:pt x="1060606" y="451397"/>
                    <a:pt x="1076592" y="473244"/>
                  </a:cubicBezTo>
                  <a:cubicBezTo>
                    <a:pt x="1092578" y="495091"/>
                    <a:pt x="1133076" y="531327"/>
                    <a:pt x="1140536" y="569160"/>
                  </a:cubicBezTo>
                  <a:cubicBezTo>
                    <a:pt x="1147996" y="606993"/>
                    <a:pt x="1122952" y="664010"/>
                    <a:pt x="1121353" y="700245"/>
                  </a:cubicBezTo>
                  <a:cubicBezTo>
                    <a:pt x="1119754" y="736480"/>
                    <a:pt x="1115491" y="747138"/>
                    <a:pt x="1130944" y="786570"/>
                  </a:cubicBezTo>
                  <a:cubicBezTo>
                    <a:pt x="1146397" y="826002"/>
                    <a:pt x="1198618" y="897406"/>
                    <a:pt x="1214071" y="936838"/>
                  </a:cubicBezTo>
                  <a:cubicBezTo>
                    <a:pt x="1229524" y="976270"/>
                    <a:pt x="1239116" y="1007710"/>
                    <a:pt x="1223663" y="1023163"/>
                  </a:cubicBezTo>
                  <a:cubicBezTo>
                    <a:pt x="1208210" y="1038616"/>
                    <a:pt x="1178370" y="1027959"/>
                    <a:pt x="1121353" y="1029557"/>
                  </a:cubicBezTo>
                  <a:cubicBezTo>
                    <a:pt x="1064336" y="1031155"/>
                    <a:pt x="1033962" y="1035951"/>
                    <a:pt x="881562" y="1032754"/>
                  </a:cubicBezTo>
                  <a:cubicBezTo>
                    <a:pt x="729162" y="1029557"/>
                    <a:pt x="339637" y="1013571"/>
                    <a:pt x="206953" y="1010374"/>
                  </a:cubicBezTo>
                  <a:lnTo>
                    <a:pt x="85459" y="1013571"/>
                  </a:lnTo>
                  <a:cubicBezTo>
                    <a:pt x="54020" y="1014637"/>
                    <a:pt x="27910" y="1022629"/>
                    <a:pt x="18318" y="1016768"/>
                  </a:cubicBezTo>
                  <a:cubicBezTo>
                    <a:pt x="8726" y="1010907"/>
                    <a:pt x="30737" y="997380"/>
                    <a:pt x="27909" y="978402"/>
                  </a:cubicBezTo>
                  <a:cubicBezTo>
                    <a:pt x="25081" y="959424"/>
                    <a:pt x="692" y="928722"/>
                    <a:pt x="1348" y="902899"/>
                  </a:cubicBezTo>
                  <a:cubicBezTo>
                    <a:pt x="2004" y="877076"/>
                    <a:pt x="-10948" y="848178"/>
                    <a:pt x="31845" y="823461"/>
                  </a:cubicBezTo>
                  <a:cubicBezTo>
                    <a:pt x="74638" y="798744"/>
                    <a:pt x="202280" y="787390"/>
                    <a:pt x="258108" y="754598"/>
                  </a:cubicBezTo>
                  <a:cubicBezTo>
                    <a:pt x="313936" y="721806"/>
                    <a:pt x="340703" y="674135"/>
                    <a:pt x="366813" y="626710"/>
                  </a:cubicBezTo>
                  <a:cubicBezTo>
                    <a:pt x="392923" y="579285"/>
                    <a:pt x="438340" y="528252"/>
                    <a:pt x="414771" y="470047"/>
                  </a:cubicBezTo>
                  <a:cubicBezTo>
                    <a:pt x="391202" y="411842"/>
                    <a:pt x="272577" y="332854"/>
                    <a:pt x="225398" y="277477"/>
                  </a:cubicBezTo>
                  <a:cubicBezTo>
                    <a:pt x="178219" y="222100"/>
                    <a:pt x="141697" y="176560"/>
                    <a:pt x="131695" y="137784"/>
                  </a:cubicBezTo>
                  <a:cubicBezTo>
                    <a:pt x="121694" y="99008"/>
                    <a:pt x="106241" y="63469"/>
                    <a:pt x="165389" y="44819"/>
                  </a:cubicBezTo>
                  <a:cubicBezTo>
                    <a:pt x="224537" y="26169"/>
                    <a:pt x="388127" y="17110"/>
                    <a:pt x="494701" y="9650"/>
                  </a:cubicBezTo>
                  <a:cubicBezTo>
                    <a:pt x="601275" y="2190"/>
                    <a:pt x="720104" y="591"/>
                    <a:pt x="788844" y="5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Freeform 308"/>
            <p:cNvSpPr/>
            <p:nvPr/>
          </p:nvSpPr>
          <p:spPr>
            <a:xfrm>
              <a:off x="6531634" y="4958679"/>
              <a:ext cx="666778" cy="876367"/>
            </a:xfrm>
            <a:custGeom>
              <a:avLst/>
              <a:gdLst>
                <a:gd name="connsiteX0" fmla="*/ 3449 w 666778"/>
                <a:gd name="connsiteY0" fmla="*/ 70521 h 876367"/>
                <a:gd name="connsiteX1" fmla="*/ 13040 w 666778"/>
                <a:gd name="connsiteY1" fmla="*/ 182423 h 876367"/>
                <a:gd name="connsiteX2" fmla="*/ 41815 w 666778"/>
                <a:gd name="connsiteY2" fmla="*/ 233578 h 876367"/>
                <a:gd name="connsiteX3" fmla="*/ 89773 w 666778"/>
                <a:gd name="connsiteY3" fmla="*/ 284734 h 876367"/>
                <a:gd name="connsiteX4" fmla="*/ 147323 w 666778"/>
                <a:gd name="connsiteY4" fmla="*/ 355072 h 876367"/>
                <a:gd name="connsiteX5" fmla="*/ 240042 w 666778"/>
                <a:gd name="connsiteY5" fmla="*/ 441397 h 876367"/>
                <a:gd name="connsiteX6" fmla="*/ 345549 w 666778"/>
                <a:gd name="connsiteY6" fmla="*/ 498946 h 876367"/>
                <a:gd name="connsiteX7" fmla="*/ 438268 w 666778"/>
                <a:gd name="connsiteY7" fmla="*/ 610848 h 876367"/>
                <a:gd name="connsiteX8" fmla="*/ 470240 w 666778"/>
                <a:gd name="connsiteY8" fmla="*/ 681187 h 876367"/>
                <a:gd name="connsiteX9" fmla="*/ 447860 w 666778"/>
                <a:gd name="connsiteY9" fmla="*/ 777103 h 876367"/>
                <a:gd name="connsiteX10" fmla="*/ 406296 w 666778"/>
                <a:gd name="connsiteY10" fmla="*/ 841047 h 876367"/>
                <a:gd name="connsiteX11" fmla="*/ 399902 w 666778"/>
                <a:gd name="connsiteY11" fmla="*/ 876216 h 876367"/>
                <a:gd name="connsiteX12" fmla="*/ 460649 w 666778"/>
                <a:gd name="connsiteY12" fmla="*/ 828258 h 876367"/>
                <a:gd name="connsiteX13" fmla="*/ 566156 w 666778"/>
                <a:gd name="connsiteY13" fmla="*/ 783497 h 876367"/>
                <a:gd name="connsiteX14" fmla="*/ 665269 w 666778"/>
                <a:gd name="connsiteY14" fmla="*/ 610848 h 876367"/>
                <a:gd name="connsiteX15" fmla="*/ 486226 w 666778"/>
                <a:gd name="connsiteY15" fmla="*/ 313508 h 876367"/>
                <a:gd name="connsiteX16" fmla="*/ 70590 w 666778"/>
                <a:gd name="connsiteY16" fmla="*/ 12971 h 876367"/>
                <a:gd name="connsiteX17" fmla="*/ 3449 w 666778"/>
                <a:gd name="connsiteY17" fmla="*/ 70521 h 876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66778" h="876367">
                  <a:moveTo>
                    <a:pt x="3449" y="70521"/>
                  </a:moveTo>
                  <a:cubicBezTo>
                    <a:pt x="-6143" y="98763"/>
                    <a:pt x="6646" y="155247"/>
                    <a:pt x="13040" y="182423"/>
                  </a:cubicBezTo>
                  <a:cubicBezTo>
                    <a:pt x="19434" y="209599"/>
                    <a:pt x="29026" y="216526"/>
                    <a:pt x="41815" y="233578"/>
                  </a:cubicBezTo>
                  <a:cubicBezTo>
                    <a:pt x="54604" y="250630"/>
                    <a:pt x="72188" y="264485"/>
                    <a:pt x="89773" y="284734"/>
                  </a:cubicBezTo>
                  <a:cubicBezTo>
                    <a:pt x="107358" y="304983"/>
                    <a:pt x="122278" y="328962"/>
                    <a:pt x="147323" y="355072"/>
                  </a:cubicBezTo>
                  <a:cubicBezTo>
                    <a:pt x="172368" y="381182"/>
                    <a:pt x="207004" y="417418"/>
                    <a:pt x="240042" y="441397"/>
                  </a:cubicBezTo>
                  <a:cubicBezTo>
                    <a:pt x="273080" y="465376"/>
                    <a:pt x="312511" y="470704"/>
                    <a:pt x="345549" y="498946"/>
                  </a:cubicBezTo>
                  <a:cubicBezTo>
                    <a:pt x="378587" y="527188"/>
                    <a:pt x="417486" y="580475"/>
                    <a:pt x="438268" y="610848"/>
                  </a:cubicBezTo>
                  <a:cubicBezTo>
                    <a:pt x="459050" y="641222"/>
                    <a:pt x="468641" y="653478"/>
                    <a:pt x="470240" y="681187"/>
                  </a:cubicBezTo>
                  <a:cubicBezTo>
                    <a:pt x="471839" y="708896"/>
                    <a:pt x="458517" y="750460"/>
                    <a:pt x="447860" y="777103"/>
                  </a:cubicBezTo>
                  <a:cubicBezTo>
                    <a:pt x="437203" y="803746"/>
                    <a:pt x="414289" y="824528"/>
                    <a:pt x="406296" y="841047"/>
                  </a:cubicBezTo>
                  <a:cubicBezTo>
                    <a:pt x="398303" y="857566"/>
                    <a:pt x="390843" y="878348"/>
                    <a:pt x="399902" y="876216"/>
                  </a:cubicBezTo>
                  <a:cubicBezTo>
                    <a:pt x="408961" y="874085"/>
                    <a:pt x="432940" y="843711"/>
                    <a:pt x="460649" y="828258"/>
                  </a:cubicBezTo>
                  <a:cubicBezTo>
                    <a:pt x="488358" y="812805"/>
                    <a:pt x="532053" y="819732"/>
                    <a:pt x="566156" y="783497"/>
                  </a:cubicBezTo>
                  <a:cubicBezTo>
                    <a:pt x="600259" y="747262"/>
                    <a:pt x="678591" y="689180"/>
                    <a:pt x="665269" y="610848"/>
                  </a:cubicBezTo>
                  <a:cubicBezTo>
                    <a:pt x="651947" y="532516"/>
                    <a:pt x="585339" y="413154"/>
                    <a:pt x="486226" y="313508"/>
                  </a:cubicBezTo>
                  <a:cubicBezTo>
                    <a:pt x="387113" y="213862"/>
                    <a:pt x="149454" y="55067"/>
                    <a:pt x="70590" y="12971"/>
                  </a:cubicBezTo>
                  <a:cubicBezTo>
                    <a:pt x="-8274" y="-29125"/>
                    <a:pt x="13041" y="42279"/>
                    <a:pt x="3449" y="7052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40000"/>
                    <a:lumOff val="60000"/>
                  </a:schemeClr>
                </a:gs>
                <a:gs pos="75000">
                  <a:schemeClr val="accent1">
                    <a:lumMod val="7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Freeform 309"/>
            <p:cNvSpPr/>
            <p:nvPr/>
          </p:nvSpPr>
          <p:spPr>
            <a:xfrm>
              <a:off x="6268649" y="3708736"/>
              <a:ext cx="662996" cy="883130"/>
            </a:xfrm>
            <a:custGeom>
              <a:avLst/>
              <a:gdLst>
                <a:gd name="connsiteX0" fmla="*/ 611731 w 663048"/>
                <a:gd name="connsiteY0" fmla="*/ 150288 h 883130"/>
                <a:gd name="connsiteX1" fmla="*/ 525407 w 663048"/>
                <a:gd name="connsiteY1" fmla="*/ 137499 h 883130"/>
                <a:gd name="connsiteX2" fmla="*/ 464660 w 663048"/>
                <a:gd name="connsiteY2" fmla="*/ 92738 h 883130"/>
                <a:gd name="connsiteX3" fmla="*/ 403913 w 663048"/>
                <a:gd name="connsiteY3" fmla="*/ 89541 h 883130"/>
                <a:gd name="connsiteX4" fmla="*/ 355955 w 663048"/>
                <a:gd name="connsiteY4" fmla="*/ 63963 h 883130"/>
                <a:gd name="connsiteX5" fmla="*/ 301603 w 663048"/>
                <a:gd name="connsiteY5" fmla="*/ 22400 h 883130"/>
                <a:gd name="connsiteX6" fmla="*/ 228067 w 663048"/>
                <a:gd name="connsiteY6" fmla="*/ 19 h 883130"/>
                <a:gd name="connsiteX7" fmla="*/ 132151 w 663048"/>
                <a:gd name="connsiteY7" fmla="*/ 19202 h 883130"/>
                <a:gd name="connsiteX8" fmla="*/ 84193 w 663048"/>
                <a:gd name="connsiteY8" fmla="*/ 54372 h 883130"/>
                <a:gd name="connsiteX9" fmla="*/ 55418 w 663048"/>
                <a:gd name="connsiteY9" fmla="*/ 92738 h 883130"/>
                <a:gd name="connsiteX10" fmla="*/ 42629 w 663048"/>
                <a:gd name="connsiteY10" fmla="*/ 121513 h 883130"/>
                <a:gd name="connsiteX11" fmla="*/ 26643 w 663048"/>
                <a:gd name="connsiteY11" fmla="*/ 179063 h 883130"/>
                <a:gd name="connsiteX12" fmla="*/ 4263 w 663048"/>
                <a:gd name="connsiteY12" fmla="*/ 233415 h 883130"/>
                <a:gd name="connsiteX13" fmla="*/ 1066 w 663048"/>
                <a:gd name="connsiteY13" fmla="*/ 278176 h 883130"/>
                <a:gd name="connsiteX14" fmla="*/ 17052 w 663048"/>
                <a:gd name="connsiteY14" fmla="*/ 297359 h 883130"/>
                <a:gd name="connsiteX15" fmla="*/ 52221 w 663048"/>
                <a:gd name="connsiteY15" fmla="*/ 316542 h 883130"/>
                <a:gd name="connsiteX16" fmla="*/ 87390 w 663048"/>
                <a:gd name="connsiteY16" fmla="*/ 354909 h 883130"/>
                <a:gd name="connsiteX17" fmla="*/ 106573 w 663048"/>
                <a:gd name="connsiteY17" fmla="*/ 364500 h 883130"/>
                <a:gd name="connsiteX18" fmla="*/ 122559 w 663048"/>
                <a:gd name="connsiteY18" fmla="*/ 390078 h 883130"/>
                <a:gd name="connsiteX19" fmla="*/ 135348 w 663048"/>
                <a:gd name="connsiteY19" fmla="*/ 438036 h 883130"/>
                <a:gd name="connsiteX20" fmla="*/ 157729 w 663048"/>
                <a:gd name="connsiteY20" fmla="*/ 438036 h 883130"/>
                <a:gd name="connsiteX21" fmla="*/ 183306 w 663048"/>
                <a:gd name="connsiteY21" fmla="*/ 463614 h 883130"/>
                <a:gd name="connsiteX22" fmla="*/ 208884 w 663048"/>
                <a:gd name="connsiteY22" fmla="*/ 473205 h 883130"/>
                <a:gd name="connsiteX23" fmla="*/ 285617 w 663048"/>
                <a:gd name="connsiteY23" fmla="*/ 482797 h 883130"/>
                <a:gd name="connsiteX24" fmla="*/ 355955 w 663048"/>
                <a:gd name="connsiteY24" fmla="*/ 473205 h 883130"/>
                <a:gd name="connsiteX25" fmla="*/ 394322 w 663048"/>
                <a:gd name="connsiteY25" fmla="*/ 447628 h 883130"/>
                <a:gd name="connsiteX26" fmla="*/ 423096 w 663048"/>
                <a:gd name="connsiteY26" fmla="*/ 434839 h 883130"/>
                <a:gd name="connsiteX27" fmla="*/ 483843 w 663048"/>
                <a:gd name="connsiteY27" fmla="*/ 457219 h 883130"/>
                <a:gd name="connsiteX28" fmla="*/ 480646 w 663048"/>
                <a:gd name="connsiteY28" fmla="*/ 489191 h 883130"/>
                <a:gd name="connsiteX29" fmla="*/ 416702 w 663048"/>
                <a:gd name="connsiteY29" fmla="*/ 501980 h 883130"/>
                <a:gd name="connsiteX30" fmla="*/ 410308 w 663048"/>
                <a:gd name="connsiteY30" fmla="*/ 549938 h 883130"/>
                <a:gd name="connsiteX31" fmla="*/ 391124 w 663048"/>
                <a:gd name="connsiteY31" fmla="*/ 597896 h 883130"/>
                <a:gd name="connsiteX32" fmla="*/ 400716 w 663048"/>
                <a:gd name="connsiteY32" fmla="*/ 668235 h 883130"/>
                <a:gd name="connsiteX33" fmla="*/ 403913 w 663048"/>
                <a:gd name="connsiteY33" fmla="*/ 722587 h 883130"/>
                <a:gd name="connsiteX34" fmla="*/ 407110 w 663048"/>
                <a:gd name="connsiteY34" fmla="*/ 776940 h 883130"/>
                <a:gd name="connsiteX35" fmla="*/ 410308 w 663048"/>
                <a:gd name="connsiteY35" fmla="*/ 882447 h 883130"/>
                <a:gd name="connsiteX36" fmla="*/ 602140 w 663048"/>
                <a:gd name="connsiteY36" fmla="*/ 818503 h 883130"/>
                <a:gd name="connsiteX37" fmla="*/ 614929 w 663048"/>
                <a:gd name="connsiteY37" fmla="*/ 741770 h 883130"/>
                <a:gd name="connsiteX38" fmla="*/ 662887 w 663048"/>
                <a:gd name="connsiteY38" fmla="*/ 776940 h 883130"/>
                <a:gd name="connsiteX39" fmla="*/ 611731 w 663048"/>
                <a:gd name="connsiteY39" fmla="*/ 150288 h 883130"/>
                <a:gd name="connsiteX0" fmla="*/ 611731 w 662996"/>
                <a:gd name="connsiteY0" fmla="*/ 150288 h 883130"/>
                <a:gd name="connsiteX1" fmla="*/ 525407 w 662996"/>
                <a:gd name="connsiteY1" fmla="*/ 137499 h 883130"/>
                <a:gd name="connsiteX2" fmla="*/ 464660 w 662996"/>
                <a:gd name="connsiteY2" fmla="*/ 92738 h 883130"/>
                <a:gd name="connsiteX3" fmla="*/ 403913 w 662996"/>
                <a:gd name="connsiteY3" fmla="*/ 89541 h 883130"/>
                <a:gd name="connsiteX4" fmla="*/ 355955 w 662996"/>
                <a:gd name="connsiteY4" fmla="*/ 63963 h 883130"/>
                <a:gd name="connsiteX5" fmla="*/ 301603 w 662996"/>
                <a:gd name="connsiteY5" fmla="*/ 22400 h 883130"/>
                <a:gd name="connsiteX6" fmla="*/ 228067 w 662996"/>
                <a:gd name="connsiteY6" fmla="*/ 19 h 883130"/>
                <a:gd name="connsiteX7" fmla="*/ 132151 w 662996"/>
                <a:gd name="connsiteY7" fmla="*/ 19202 h 883130"/>
                <a:gd name="connsiteX8" fmla="*/ 84193 w 662996"/>
                <a:gd name="connsiteY8" fmla="*/ 54372 h 883130"/>
                <a:gd name="connsiteX9" fmla="*/ 55418 w 662996"/>
                <a:gd name="connsiteY9" fmla="*/ 92738 h 883130"/>
                <a:gd name="connsiteX10" fmla="*/ 42629 w 662996"/>
                <a:gd name="connsiteY10" fmla="*/ 121513 h 883130"/>
                <a:gd name="connsiteX11" fmla="*/ 26643 w 662996"/>
                <a:gd name="connsiteY11" fmla="*/ 179063 h 883130"/>
                <a:gd name="connsiteX12" fmla="*/ 4263 w 662996"/>
                <a:gd name="connsiteY12" fmla="*/ 233415 h 883130"/>
                <a:gd name="connsiteX13" fmla="*/ 1066 w 662996"/>
                <a:gd name="connsiteY13" fmla="*/ 278176 h 883130"/>
                <a:gd name="connsiteX14" fmla="*/ 17052 w 662996"/>
                <a:gd name="connsiteY14" fmla="*/ 297359 h 883130"/>
                <a:gd name="connsiteX15" fmla="*/ 52221 w 662996"/>
                <a:gd name="connsiteY15" fmla="*/ 316542 h 883130"/>
                <a:gd name="connsiteX16" fmla="*/ 87390 w 662996"/>
                <a:gd name="connsiteY16" fmla="*/ 354909 h 883130"/>
                <a:gd name="connsiteX17" fmla="*/ 106573 w 662996"/>
                <a:gd name="connsiteY17" fmla="*/ 364500 h 883130"/>
                <a:gd name="connsiteX18" fmla="*/ 122559 w 662996"/>
                <a:gd name="connsiteY18" fmla="*/ 390078 h 883130"/>
                <a:gd name="connsiteX19" fmla="*/ 135348 w 662996"/>
                <a:gd name="connsiteY19" fmla="*/ 438036 h 883130"/>
                <a:gd name="connsiteX20" fmla="*/ 157729 w 662996"/>
                <a:gd name="connsiteY20" fmla="*/ 438036 h 883130"/>
                <a:gd name="connsiteX21" fmla="*/ 183306 w 662996"/>
                <a:gd name="connsiteY21" fmla="*/ 463614 h 883130"/>
                <a:gd name="connsiteX22" fmla="*/ 208884 w 662996"/>
                <a:gd name="connsiteY22" fmla="*/ 473205 h 883130"/>
                <a:gd name="connsiteX23" fmla="*/ 285617 w 662996"/>
                <a:gd name="connsiteY23" fmla="*/ 482797 h 883130"/>
                <a:gd name="connsiteX24" fmla="*/ 355955 w 662996"/>
                <a:gd name="connsiteY24" fmla="*/ 473205 h 883130"/>
                <a:gd name="connsiteX25" fmla="*/ 394322 w 662996"/>
                <a:gd name="connsiteY25" fmla="*/ 447628 h 883130"/>
                <a:gd name="connsiteX26" fmla="*/ 423096 w 662996"/>
                <a:gd name="connsiteY26" fmla="*/ 434839 h 883130"/>
                <a:gd name="connsiteX27" fmla="*/ 483843 w 662996"/>
                <a:gd name="connsiteY27" fmla="*/ 457219 h 883130"/>
                <a:gd name="connsiteX28" fmla="*/ 480646 w 662996"/>
                <a:gd name="connsiteY28" fmla="*/ 489191 h 883130"/>
                <a:gd name="connsiteX29" fmla="*/ 416702 w 662996"/>
                <a:gd name="connsiteY29" fmla="*/ 501980 h 883130"/>
                <a:gd name="connsiteX30" fmla="*/ 410308 w 662996"/>
                <a:gd name="connsiteY30" fmla="*/ 549938 h 883130"/>
                <a:gd name="connsiteX31" fmla="*/ 391124 w 662996"/>
                <a:gd name="connsiteY31" fmla="*/ 597896 h 883130"/>
                <a:gd name="connsiteX32" fmla="*/ 400716 w 662996"/>
                <a:gd name="connsiteY32" fmla="*/ 668235 h 883130"/>
                <a:gd name="connsiteX33" fmla="*/ 403913 w 662996"/>
                <a:gd name="connsiteY33" fmla="*/ 722587 h 883130"/>
                <a:gd name="connsiteX34" fmla="*/ 407110 w 662996"/>
                <a:gd name="connsiteY34" fmla="*/ 776940 h 883130"/>
                <a:gd name="connsiteX35" fmla="*/ 410308 w 662996"/>
                <a:gd name="connsiteY35" fmla="*/ 882447 h 883130"/>
                <a:gd name="connsiteX36" fmla="*/ 602140 w 662996"/>
                <a:gd name="connsiteY36" fmla="*/ 818503 h 883130"/>
                <a:gd name="connsiteX37" fmla="*/ 614929 w 662996"/>
                <a:gd name="connsiteY37" fmla="*/ 741770 h 883130"/>
                <a:gd name="connsiteX38" fmla="*/ 662887 w 662996"/>
                <a:gd name="connsiteY38" fmla="*/ 776940 h 883130"/>
                <a:gd name="connsiteX39" fmla="*/ 611731 w 662996"/>
                <a:gd name="connsiteY39" fmla="*/ 150288 h 883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62996" h="883130">
                  <a:moveTo>
                    <a:pt x="611731" y="150288"/>
                  </a:moveTo>
                  <a:cubicBezTo>
                    <a:pt x="604804" y="123645"/>
                    <a:pt x="549919" y="147091"/>
                    <a:pt x="525407" y="137499"/>
                  </a:cubicBezTo>
                  <a:cubicBezTo>
                    <a:pt x="500895" y="127907"/>
                    <a:pt x="484909" y="100731"/>
                    <a:pt x="464660" y="92738"/>
                  </a:cubicBezTo>
                  <a:cubicBezTo>
                    <a:pt x="444411" y="84745"/>
                    <a:pt x="422030" y="94337"/>
                    <a:pt x="403913" y="89541"/>
                  </a:cubicBezTo>
                  <a:cubicBezTo>
                    <a:pt x="385796" y="84745"/>
                    <a:pt x="373007" y="75153"/>
                    <a:pt x="355955" y="63963"/>
                  </a:cubicBezTo>
                  <a:cubicBezTo>
                    <a:pt x="338903" y="52773"/>
                    <a:pt x="322918" y="33057"/>
                    <a:pt x="301603" y="22400"/>
                  </a:cubicBezTo>
                  <a:cubicBezTo>
                    <a:pt x="280288" y="11743"/>
                    <a:pt x="256309" y="552"/>
                    <a:pt x="228067" y="19"/>
                  </a:cubicBezTo>
                  <a:cubicBezTo>
                    <a:pt x="199825" y="-514"/>
                    <a:pt x="156130" y="10143"/>
                    <a:pt x="132151" y="19202"/>
                  </a:cubicBezTo>
                  <a:cubicBezTo>
                    <a:pt x="108172" y="28261"/>
                    <a:pt x="96982" y="42116"/>
                    <a:pt x="84193" y="54372"/>
                  </a:cubicBezTo>
                  <a:cubicBezTo>
                    <a:pt x="71404" y="66628"/>
                    <a:pt x="62345" y="81548"/>
                    <a:pt x="55418" y="92738"/>
                  </a:cubicBezTo>
                  <a:cubicBezTo>
                    <a:pt x="48491" y="103928"/>
                    <a:pt x="47425" y="107126"/>
                    <a:pt x="42629" y="121513"/>
                  </a:cubicBezTo>
                  <a:cubicBezTo>
                    <a:pt x="37833" y="135900"/>
                    <a:pt x="33037" y="160413"/>
                    <a:pt x="26643" y="179063"/>
                  </a:cubicBezTo>
                  <a:cubicBezTo>
                    <a:pt x="20249" y="197713"/>
                    <a:pt x="8526" y="216896"/>
                    <a:pt x="4263" y="233415"/>
                  </a:cubicBezTo>
                  <a:cubicBezTo>
                    <a:pt x="0" y="249934"/>
                    <a:pt x="-1066" y="267519"/>
                    <a:pt x="1066" y="278176"/>
                  </a:cubicBezTo>
                  <a:cubicBezTo>
                    <a:pt x="3197" y="288833"/>
                    <a:pt x="8526" y="290965"/>
                    <a:pt x="17052" y="297359"/>
                  </a:cubicBezTo>
                  <a:cubicBezTo>
                    <a:pt x="25578" y="303753"/>
                    <a:pt x="40498" y="306950"/>
                    <a:pt x="52221" y="316542"/>
                  </a:cubicBezTo>
                  <a:cubicBezTo>
                    <a:pt x="63944" y="326134"/>
                    <a:pt x="78331" y="346916"/>
                    <a:pt x="87390" y="354909"/>
                  </a:cubicBezTo>
                  <a:cubicBezTo>
                    <a:pt x="96449" y="362902"/>
                    <a:pt x="100712" y="358639"/>
                    <a:pt x="106573" y="364500"/>
                  </a:cubicBezTo>
                  <a:cubicBezTo>
                    <a:pt x="112434" y="370361"/>
                    <a:pt x="117763" y="377822"/>
                    <a:pt x="122559" y="390078"/>
                  </a:cubicBezTo>
                  <a:cubicBezTo>
                    <a:pt x="127355" y="402334"/>
                    <a:pt x="129486" y="430043"/>
                    <a:pt x="135348" y="438036"/>
                  </a:cubicBezTo>
                  <a:cubicBezTo>
                    <a:pt x="141210" y="446029"/>
                    <a:pt x="149736" y="433773"/>
                    <a:pt x="157729" y="438036"/>
                  </a:cubicBezTo>
                  <a:cubicBezTo>
                    <a:pt x="165722" y="442299"/>
                    <a:pt x="174780" y="457753"/>
                    <a:pt x="183306" y="463614"/>
                  </a:cubicBezTo>
                  <a:cubicBezTo>
                    <a:pt x="191832" y="469475"/>
                    <a:pt x="191832" y="470008"/>
                    <a:pt x="208884" y="473205"/>
                  </a:cubicBezTo>
                  <a:cubicBezTo>
                    <a:pt x="225936" y="476402"/>
                    <a:pt x="261105" y="482797"/>
                    <a:pt x="285617" y="482797"/>
                  </a:cubicBezTo>
                  <a:cubicBezTo>
                    <a:pt x="310129" y="482797"/>
                    <a:pt x="337838" y="479066"/>
                    <a:pt x="355955" y="473205"/>
                  </a:cubicBezTo>
                  <a:cubicBezTo>
                    <a:pt x="374072" y="467344"/>
                    <a:pt x="383132" y="454022"/>
                    <a:pt x="394322" y="447628"/>
                  </a:cubicBezTo>
                  <a:cubicBezTo>
                    <a:pt x="405512" y="441234"/>
                    <a:pt x="408176" y="433240"/>
                    <a:pt x="423096" y="434839"/>
                  </a:cubicBezTo>
                  <a:cubicBezTo>
                    <a:pt x="438016" y="436438"/>
                    <a:pt x="474251" y="448160"/>
                    <a:pt x="483843" y="457219"/>
                  </a:cubicBezTo>
                  <a:cubicBezTo>
                    <a:pt x="493435" y="466278"/>
                    <a:pt x="491836" y="481731"/>
                    <a:pt x="480646" y="489191"/>
                  </a:cubicBezTo>
                  <a:cubicBezTo>
                    <a:pt x="469456" y="496651"/>
                    <a:pt x="428425" y="491855"/>
                    <a:pt x="416702" y="501980"/>
                  </a:cubicBezTo>
                  <a:cubicBezTo>
                    <a:pt x="404979" y="512105"/>
                    <a:pt x="414571" y="533952"/>
                    <a:pt x="410308" y="549938"/>
                  </a:cubicBezTo>
                  <a:cubicBezTo>
                    <a:pt x="406045" y="565924"/>
                    <a:pt x="392723" y="578180"/>
                    <a:pt x="391124" y="597896"/>
                  </a:cubicBezTo>
                  <a:cubicBezTo>
                    <a:pt x="389525" y="617612"/>
                    <a:pt x="398585" y="647453"/>
                    <a:pt x="400716" y="668235"/>
                  </a:cubicBezTo>
                  <a:cubicBezTo>
                    <a:pt x="402847" y="689017"/>
                    <a:pt x="403913" y="722587"/>
                    <a:pt x="403913" y="722587"/>
                  </a:cubicBezTo>
                  <a:cubicBezTo>
                    <a:pt x="404979" y="740704"/>
                    <a:pt x="406044" y="750297"/>
                    <a:pt x="407110" y="776940"/>
                  </a:cubicBezTo>
                  <a:cubicBezTo>
                    <a:pt x="408176" y="803583"/>
                    <a:pt x="377803" y="875520"/>
                    <a:pt x="410308" y="882447"/>
                  </a:cubicBezTo>
                  <a:cubicBezTo>
                    <a:pt x="442813" y="889374"/>
                    <a:pt x="568037" y="841949"/>
                    <a:pt x="602140" y="818503"/>
                  </a:cubicBezTo>
                  <a:cubicBezTo>
                    <a:pt x="636243" y="795057"/>
                    <a:pt x="604804" y="748697"/>
                    <a:pt x="614929" y="741770"/>
                  </a:cubicBezTo>
                  <a:cubicBezTo>
                    <a:pt x="625054" y="734843"/>
                    <a:pt x="660223" y="870724"/>
                    <a:pt x="662887" y="776940"/>
                  </a:cubicBezTo>
                  <a:cubicBezTo>
                    <a:pt x="665551" y="683156"/>
                    <a:pt x="618658" y="176931"/>
                    <a:pt x="611731" y="15028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40000"/>
                    <a:lumOff val="60000"/>
                  </a:schemeClr>
                </a:gs>
                <a:gs pos="47000">
                  <a:schemeClr val="accent1">
                    <a:lumMod val="75000"/>
                  </a:schemeClr>
                </a:gs>
              </a:gsLst>
              <a:lin ang="81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Freeform 310"/>
            <p:cNvSpPr/>
            <p:nvPr/>
          </p:nvSpPr>
          <p:spPr>
            <a:xfrm>
              <a:off x="6380644" y="4146637"/>
              <a:ext cx="422556" cy="512007"/>
            </a:xfrm>
            <a:custGeom>
              <a:avLst/>
              <a:gdLst>
                <a:gd name="connsiteX0" fmla="*/ 160833 w 422556"/>
                <a:gd name="connsiteY0" fmla="*/ 135 h 512007"/>
                <a:gd name="connsiteX1" fmla="*/ 87297 w 422556"/>
                <a:gd name="connsiteY1" fmla="*/ 12924 h 512007"/>
                <a:gd name="connsiteX2" fmla="*/ 55325 w 422556"/>
                <a:gd name="connsiteY2" fmla="*/ 51290 h 512007"/>
                <a:gd name="connsiteX3" fmla="*/ 4170 w 422556"/>
                <a:gd name="connsiteY3" fmla="*/ 140812 h 512007"/>
                <a:gd name="connsiteX4" fmla="*/ 4170 w 422556"/>
                <a:gd name="connsiteY4" fmla="*/ 175981 h 512007"/>
                <a:gd name="connsiteX5" fmla="*/ 13762 w 422556"/>
                <a:gd name="connsiteY5" fmla="*/ 223939 h 512007"/>
                <a:gd name="connsiteX6" fmla="*/ 74508 w 422556"/>
                <a:gd name="connsiteY6" fmla="*/ 329447 h 512007"/>
                <a:gd name="connsiteX7" fmla="*/ 141650 w 422556"/>
                <a:gd name="connsiteY7" fmla="*/ 454138 h 512007"/>
                <a:gd name="connsiteX8" fmla="*/ 202397 w 422556"/>
                <a:gd name="connsiteY8" fmla="*/ 511687 h 512007"/>
                <a:gd name="connsiteX9" fmla="*/ 410215 w 422556"/>
                <a:gd name="connsiteY9" fmla="*/ 473321 h 512007"/>
                <a:gd name="connsiteX10" fmla="*/ 387834 w 422556"/>
                <a:gd name="connsiteY10" fmla="*/ 390194 h 512007"/>
                <a:gd name="connsiteX11" fmla="*/ 298313 w 422556"/>
                <a:gd name="connsiteY11" fmla="*/ 355025 h 512007"/>
                <a:gd name="connsiteX12" fmla="*/ 224777 w 422556"/>
                <a:gd name="connsiteY12" fmla="*/ 284686 h 512007"/>
                <a:gd name="connsiteX13" fmla="*/ 148044 w 422556"/>
                <a:gd name="connsiteY13" fmla="*/ 188770 h 512007"/>
                <a:gd name="connsiteX14" fmla="*/ 167227 w 422556"/>
                <a:gd name="connsiteY14" fmla="*/ 179178 h 512007"/>
                <a:gd name="connsiteX15" fmla="*/ 227974 w 422556"/>
                <a:gd name="connsiteY15" fmla="*/ 182376 h 512007"/>
                <a:gd name="connsiteX16" fmla="*/ 272735 w 422556"/>
                <a:gd name="connsiteY16" fmla="*/ 169587 h 512007"/>
                <a:gd name="connsiteX17" fmla="*/ 311101 w 422556"/>
                <a:gd name="connsiteY17" fmla="*/ 169587 h 512007"/>
                <a:gd name="connsiteX18" fmla="*/ 311101 w 422556"/>
                <a:gd name="connsiteY18" fmla="*/ 131220 h 512007"/>
                <a:gd name="connsiteX19" fmla="*/ 288721 w 422556"/>
                <a:gd name="connsiteY19" fmla="*/ 76868 h 512007"/>
                <a:gd name="connsiteX20" fmla="*/ 269538 w 422556"/>
                <a:gd name="connsiteY20" fmla="*/ 48093 h 512007"/>
                <a:gd name="connsiteX21" fmla="*/ 218383 w 422556"/>
                <a:gd name="connsiteY21" fmla="*/ 19318 h 512007"/>
                <a:gd name="connsiteX22" fmla="*/ 160833 w 422556"/>
                <a:gd name="connsiteY22" fmla="*/ 135 h 51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22556" h="512007">
                  <a:moveTo>
                    <a:pt x="160833" y="135"/>
                  </a:moveTo>
                  <a:cubicBezTo>
                    <a:pt x="138985" y="-931"/>
                    <a:pt x="104882" y="4398"/>
                    <a:pt x="87297" y="12924"/>
                  </a:cubicBezTo>
                  <a:cubicBezTo>
                    <a:pt x="69712" y="21450"/>
                    <a:pt x="69179" y="29975"/>
                    <a:pt x="55325" y="51290"/>
                  </a:cubicBezTo>
                  <a:cubicBezTo>
                    <a:pt x="41470" y="72605"/>
                    <a:pt x="12696" y="120030"/>
                    <a:pt x="4170" y="140812"/>
                  </a:cubicBezTo>
                  <a:cubicBezTo>
                    <a:pt x="-4356" y="161594"/>
                    <a:pt x="2571" y="162127"/>
                    <a:pt x="4170" y="175981"/>
                  </a:cubicBezTo>
                  <a:cubicBezTo>
                    <a:pt x="5769" y="189836"/>
                    <a:pt x="2039" y="198361"/>
                    <a:pt x="13762" y="223939"/>
                  </a:cubicBezTo>
                  <a:cubicBezTo>
                    <a:pt x="25485" y="249517"/>
                    <a:pt x="53193" y="291081"/>
                    <a:pt x="74508" y="329447"/>
                  </a:cubicBezTo>
                  <a:cubicBezTo>
                    <a:pt x="95823" y="367813"/>
                    <a:pt x="120335" y="423765"/>
                    <a:pt x="141650" y="454138"/>
                  </a:cubicBezTo>
                  <a:cubicBezTo>
                    <a:pt x="162965" y="484511"/>
                    <a:pt x="157636" y="508490"/>
                    <a:pt x="202397" y="511687"/>
                  </a:cubicBezTo>
                  <a:cubicBezTo>
                    <a:pt x="247158" y="514884"/>
                    <a:pt x="379309" y="493570"/>
                    <a:pt x="410215" y="473321"/>
                  </a:cubicBezTo>
                  <a:cubicBezTo>
                    <a:pt x="441121" y="453072"/>
                    <a:pt x="406484" y="409910"/>
                    <a:pt x="387834" y="390194"/>
                  </a:cubicBezTo>
                  <a:cubicBezTo>
                    <a:pt x="369184" y="370478"/>
                    <a:pt x="325489" y="372610"/>
                    <a:pt x="298313" y="355025"/>
                  </a:cubicBezTo>
                  <a:cubicBezTo>
                    <a:pt x="271137" y="337440"/>
                    <a:pt x="249822" y="312395"/>
                    <a:pt x="224777" y="284686"/>
                  </a:cubicBezTo>
                  <a:cubicBezTo>
                    <a:pt x="199732" y="256977"/>
                    <a:pt x="157636" y="206355"/>
                    <a:pt x="148044" y="188770"/>
                  </a:cubicBezTo>
                  <a:cubicBezTo>
                    <a:pt x="138452" y="171185"/>
                    <a:pt x="153905" y="180244"/>
                    <a:pt x="167227" y="179178"/>
                  </a:cubicBezTo>
                  <a:cubicBezTo>
                    <a:pt x="180549" y="178112"/>
                    <a:pt x="210389" y="183975"/>
                    <a:pt x="227974" y="182376"/>
                  </a:cubicBezTo>
                  <a:cubicBezTo>
                    <a:pt x="245559" y="180778"/>
                    <a:pt x="258881" y="171718"/>
                    <a:pt x="272735" y="169587"/>
                  </a:cubicBezTo>
                  <a:cubicBezTo>
                    <a:pt x="286589" y="167456"/>
                    <a:pt x="304707" y="175982"/>
                    <a:pt x="311101" y="169587"/>
                  </a:cubicBezTo>
                  <a:cubicBezTo>
                    <a:pt x="317495" y="163193"/>
                    <a:pt x="314831" y="146673"/>
                    <a:pt x="311101" y="131220"/>
                  </a:cubicBezTo>
                  <a:cubicBezTo>
                    <a:pt x="307371" y="115767"/>
                    <a:pt x="295648" y="90723"/>
                    <a:pt x="288721" y="76868"/>
                  </a:cubicBezTo>
                  <a:cubicBezTo>
                    <a:pt x="281794" y="63014"/>
                    <a:pt x="281261" y="57685"/>
                    <a:pt x="269538" y="48093"/>
                  </a:cubicBezTo>
                  <a:cubicBezTo>
                    <a:pt x="257815" y="38501"/>
                    <a:pt x="240763" y="27844"/>
                    <a:pt x="218383" y="19318"/>
                  </a:cubicBezTo>
                  <a:cubicBezTo>
                    <a:pt x="196003" y="10792"/>
                    <a:pt x="182681" y="1201"/>
                    <a:pt x="160833" y="13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40000"/>
                    <a:lumOff val="60000"/>
                  </a:schemeClr>
                </a:gs>
                <a:gs pos="54000">
                  <a:schemeClr val="accent1">
                    <a:lumMod val="7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Freeform 311"/>
            <p:cNvSpPr/>
            <p:nvPr/>
          </p:nvSpPr>
          <p:spPr>
            <a:xfrm>
              <a:off x="6883575" y="3812474"/>
              <a:ext cx="784897" cy="949441"/>
            </a:xfrm>
            <a:custGeom>
              <a:avLst/>
              <a:gdLst>
                <a:gd name="connsiteX0" fmla="*/ 195032 w 784897"/>
                <a:gd name="connsiteY0" fmla="*/ 16390 h 967239"/>
                <a:gd name="connsiteX1" fmla="*/ 262173 w 784897"/>
                <a:gd name="connsiteY1" fmla="*/ 35573 h 967239"/>
                <a:gd name="connsiteX2" fmla="*/ 310131 w 784897"/>
                <a:gd name="connsiteY2" fmla="*/ 61151 h 967239"/>
                <a:gd name="connsiteX3" fmla="*/ 322920 w 784897"/>
                <a:gd name="connsiteY3" fmla="*/ 77137 h 967239"/>
                <a:gd name="connsiteX4" fmla="*/ 370878 w 784897"/>
                <a:gd name="connsiteY4" fmla="*/ 105911 h 967239"/>
                <a:gd name="connsiteX5" fmla="*/ 409245 w 784897"/>
                <a:gd name="connsiteY5" fmla="*/ 144278 h 967239"/>
                <a:gd name="connsiteX6" fmla="*/ 469991 w 784897"/>
                <a:gd name="connsiteY6" fmla="*/ 221011 h 967239"/>
                <a:gd name="connsiteX7" fmla="*/ 514752 w 784897"/>
                <a:gd name="connsiteY7" fmla="*/ 259377 h 967239"/>
                <a:gd name="connsiteX8" fmla="*/ 569105 w 784897"/>
                <a:gd name="connsiteY8" fmla="*/ 291349 h 967239"/>
                <a:gd name="connsiteX9" fmla="*/ 629852 w 784897"/>
                <a:gd name="connsiteY9" fmla="*/ 380871 h 967239"/>
                <a:gd name="connsiteX10" fmla="*/ 642640 w 784897"/>
                <a:gd name="connsiteY10" fmla="*/ 441618 h 967239"/>
                <a:gd name="connsiteX11" fmla="*/ 658626 w 784897"/>
                <a:gd name="connsiteY11" fmla="*/ 492773 h 967239"/>
                <a:gd name="connsiteX12" fmla="*/ 732162 w 784897"/>
                <a:gd name="connsiteY12" fmla="*/ 614267 h 967239"/>
                <a:gd name="connsiteX13" fmla="*/ 764134 w 784897"/>
                <a:gd name="connsiteY13" fmla="*/ 732563 h 967239"/>
                <a:gd name="connsiteX14" fmla="*/ 783317 w 784897"/>
                <a:gd name="connsiteY14" fmla="*/ 812493 h 967239"/>
                <a:gd name="connsiteX15" fmla="*/ 722570 w 784897"/>
                <a:gd name="connsiteY15" fmla="*/ 937184 h 967239"/>
                <a:gd name="connsiteX16" fmla="*/ 441217 w 784897"/>
                <a:gd name="connsiteY16" fmla="*/ 962762 h 967239"/>
                <a:gd name="connsiteX17" fmla="*/ 230201 w 784897"/>
                <a:gd name="connsiteY17" fmla="*/ 866846 h 967239"/>
                <a:gd name="connsiteX18" fmla="*/ 137482 w 784897"/>
                <a:gd name="connsiteY18" fmla="*/ 774127 h 967239"/>
                <a:gd name="connsiteX19" fmla="*/ 95919 w 784897"/>
                <a:gd name="connsiteY19" fmla="*/ 729366 h 967239"/>
                <a:gd name="connsiteX20" fmla="*/ 3 w 784897"/>
                <a:gd name="connsiteY20" fmla="*/ 671816 h 967239"/>
                <a:gd name="connsiteX21" fmla="*/ 92722 w 784897"/>
                <a:gd name="connsiteY21" fmla="*/ 294546 h 967239"/>
                <a:gd name="connsiteX22" fmla="*/ 195032 w 784897"/>
                <a:gd name="connsiteY22" fmla="*/ 16390 h 967239"/>
                <a:gd name="connsiteX0" fmla="*/ 134285 w 784897"/>
                <a:gd name="connsiteY0" fmla="*/ 20972 h 949441"/>
                <a:gd name="connsiteX1" fmla="*/ 262173 w 784897"/>
                <a:gd name="connsiteY1" fmla="*/ 17775 h 949441"/>
                <a:gd name="connsiteX2" fmla="*/ 310131 w 784897"/>
                <a:gd name="connsiteY2" fmla="*/ 43353 h 949441"/>
                <a:gd name="connsiteX3" fmla="*/ 322920 w 784897"/>
                <a:gd name="connsiteY3" fmla="*/ 59339 h 949441"/>
                <a:gd name="connsiteX4" fmla="*/ 370878 w 784897"/>
                <a:gd name="connsiteY4" fmla="*/ 88113 h 949441"/>
                <a:gd name="connsiteX5" fmla="*/ 409245 w 784897"/>
                <a:gd name="connsiteY5" fmla="*/ 126480 h 949441"/>
                <a:gd name="connsiteX6" fmla="*/ 469991 w 784897"/>
                <a:gd name="connsiteY6" fmla="*/ 203213 h 949441"/>
                <a:gd name="connsiteX7" fmla="*/ 514752 w 784897"/>
                <a:gd name="connsiteY7" fmla="*/ 241579 h 949441"/>
                <a:gd name="connsiteX8" fmla="*/ 569105 w 784897"/>
                <a:gd name="connsiteY8" fmla="*/ 273551 h 949441"/>
                <a:gd name="connsiteX9" fmla="*/ 629852 w 784897"/>
                <a:gd name="connsiteY9" fmla="*/ 363073 h 949441"/>
                <a:gd name="connsiteX10" fmla="*/ 642640 w 784897"/>
                <a:gd name="connsiteY10" fmla="*/ 423820 h 949441"/>
                <a:gd name="connsiteX11" fmla="*/ 658626 w 784897"/>
                <a:gd name="connsiteY11" fmla="*/ 474975 h 949441"/>
                <a:gd name="connsiteX12" fmla="*/ 732162 w 784897"/>
                <a:gd name="connsiteY12" fmla="*/ 596469 h 949441"/>
                <a:gd name="connsiteX13" fmla="*/ 764134 w 784897"/>
                <a:gd name="connsiteY13" fmla="*/ 714765 h 949441"/>
                <a:gd name="connsiteX14" fmla="*/ 783317 w 784897"/>
                <a:gd name="connsiteY14" fmla="*/ 794695 h 949441"/>
                <a:gd name="connsiteX15" fmla="*/ 722570 w 784897"/>
                <a:gd name="connsiteY15" fmla="*/ 919386 h 949441"/>
                <a:gd name="connsiteX16" fmla="*/ 441217 w 784897"/>
                <a:gd name="connsiteY16" fmla="*/ 944964 h 949441"/>
                <a:gd name="connsiteX17" fmla="*/ 230201 w 784897"/>
                <a:gd name="connsiteY17" fmla="*/ 849048 h 949441"/>
                <a:gd name="connsiteX18" fmla="*/ 137482 w 784897"/>
                <a:gd name="connsiteY18" fmla="*/ 756329 h 949441"/>
                <a:gd name="connsiteX19" fmla="*/ 95919 w 784897"/>
                <a:gd name="connsiteY19" fmla="*/ 711568 h 949441"/>
                <a:gd name="connsiteX20" fmla="*/ 3 w 784897"/>
                <a:gd name="connsiteY20" fmla="*/ 654018 h 949441"/>
                <a:gd name="connsiteX21" fmla="*/ 92722 w 784897"/>
                <a:gd name="connsiteY21" fmla="*/ 276748 h 949441"/>
                <a:gd name="connsiteX22" fmla="*/ 134285 w 784897"/>
                <a:gd name="connsiteY22" fmla="*/ 20972 h 949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84897" h="949441">
                  <a:moveTo>
                    <a:pt x="134285" y="20972"/>
                  </a:moveTo>
                  <a:cubicBezTo>
                    <a:pt x="162527" y="-22190"/>
                    <a:pt x="232865" y="14045"/>
                    <a:pt x="262173" y="17775"/>
                  </a:cubicBezTo>
                  <a:cubicBezTo>
                    <a:pt x="291481" y="21505"/>
                    <a:pt x="300007" y="36426"/>
                    <a:pt x="310131" y="43353"/>
                  </a:cubicBezTo>
                  <a:cubicBezTo>
                    <a:pt x="320255" y="50280"/>
                    <a:pt x="312796" y="51879"/>
                    <a:pt x="322920" y="59339"/>
                  </a:cubicBezTo>
                  <a:cubicBezTo>
                    <a:pt x="333044" y="66799"/>
                    <a:pt x="356491" y="76923"/>
                    <a:pt x="370878" y="88113"/>
                  </a:cubicBezTo>
                  <a:cubicBezTo>
                    <a:pt x="385266" y="99303"/>
                    <a:pt x="392726" y="107297"/>
                    <a:pt x="409245" y="126480"/>
                  </a:cubicBezTo>
                  <a:cubicBezTo>
                    <a:pt x="425764" y="145663"/>
                    <a:pt x="452407" y="184030"/>
                    <a:pt x="469991" y="203213"/>
                  </a:cubicBezTo>
                  <a:cubicBezTo>
                    <a:pt x="487575" y="222396"/>
                    <a:pt x="498233" y="229856"/>
                    <a:pt x="514752" y="241579"/>
                  </a:cubicBezTo>
                  <a:cubicBezTo>
                    <a:pt x="531271" y="253302"/>
                    <a:pt x="549922" y="253302"/>
                    <a:pt x="569105" y="273551"/>
                  </a:cubicBezTo>
                  <a:cubicBezTo>
                    <a:pt x="588288" y="293800"/>
                    <a:pt x="617596" y="338028"/>
                    <a:pt x="629852" y="363073"/>
                  </a:cubicBezTo>
                  <a:cubicBezTo>
                    <a:pt x="642108" y="388118"/>
                    <a:pt x="637844" y="405170"/>
                    <a:pt x="642640" y="423820"/>
                  </a:cubicBezTo>
                  <a:cubicBezTo>
                    <a:pt x="647436" y="442470"/>
                    <a:pt x="643706" y="446200"/>
                    <a:pt x="658626" y="474975"/>
                  </a:cubicBezTo>
                  <a:cubicBezTo>
                    <a:pt x="673546" y="503750"/>
                    <a:pt x="714577" y="556504"/>
                    <a:pt x="732162" y="596469"/>
                  </a:cubicBezTo>
                  <a:cubicBezTo>
                    <a:pt x="749747" y="636434"/>
                    <a:pt x="755608" y="681727"/>
                    <a:pt x="764134" y="714765"/>
                  </a:cubicBezTo>
                  <a:cubicBezTo>
                    <a:pt x="772660" y="747803"/>
                    <a:pt x="790244" y="760592"/>
                    <a:pt x="783317" y="794695"/>
                  </a:cubicBezTo>
                  <a:cubicBezTo>
                    <a:pt x="776390" y="828798"/>
                    <a:pt x="779587" y="894341"/>
                    <a:pt x="722570" y="919386"/>
                  </a:cubicBezTo>
                  <a:cubicBezTo>
                    <a:pt x="665553" y="944431"/>
                    <a:pt x="523279" y="956687"/>
                    <a:pt x="441217" y="944964"/>
                  </a:cubicBezTo>
                  <a:cubicBezTo>
                    <a:pt x="359156" y="933241"/>
                    <a:pt x="280824" y="880487"/>
                    <a:pt x="230201" y="849048"/>
                  </a:cubicBezTo>
                  <a:cubicBezTo>
                    <a:pt x="179578" y="817609"/>
                    <a:pt x="159862" y="779242"/>
                    <a:pt x="137482" y="756329"/>
                  </a:cubicBezTo>
                  <a:cubicBezTo>
                    <a:pt x="115102" y="733416"/>
                    <a:pt x="118832" y="728620"/>
                    <a:pt x="95919" y="711568"/>
                  </a:cubicBezTo>
                  <a:cubicBezTo>
                    <a:pt x="73006" y="694516"/>
                    <a:pt x="536" y="726488"/>
                    <a:pt x="3" y="654018"/>
                  </a:cubicBezTo>
                  <a:cubicBezTo>
                    <a:pt x="-530" y="581548"/>
                    <a:pt x="70342" y="382256"/>
                    <a:pt x="92722" y="276748"/>
                  </a:cubicBezTo>
                  <a:cubicBezTo>
                    <a:pt x="115102" y="171240"/>
                    <a:pt x="106043" y="64134"/>
                    <a:pt x="134285" y="2097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40000"/>
                    <a:lumOff val="60000"/>
                  </a:schemeClr>
                </a:gs>
                <a:gs pos="79000">
                  <a:schemeClr val="accent1">
                    <a:lumMod val="75000"/>
                  </a:schemeClr>
                </a:gs>
              </a:gsLst>
              <a:lin ang="7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Freeform 421"/>
            <p:cNvSpPr/>
            <p:nvPr/>
          </p:nvSpPr>
          <p:spPr>
            <a:xfrm>
              <a:off x="6426359" y="4594358"/>
              <a:ext cx="1273071" cy="1173432"/>
            </a:xfrm>
            <a:custGeom>
              <a:avLst/>
              <a:gdLst>
                <a:gd name="connsiteX0" fmla="*/ 1246928 w 1273071"/>
                <a:gd name="connsiteY0" fmla="*/ 386884 h 1173432"/>
                <a:gd name="connsiteX1" fmla="*/ 1266111 w 1273071"/>
                <a:gd name="connsiteY1" fmla="*/ 281376 h 1173432"/>
                <a:gd name="connsiteX2" fmla="*/ 1272505 w 1273071"/>
                <a:gd name="connsiteY2" fmla="*/ 143897 h 1173432"/>
                <a:gd name="connsiteX3" fmla="*/ 1253322 w 1273071"/>
                <a:gd name="connsiteY3" fmla="*/ 22403 h 1173432"/>
                <a:gd name="connsiteX4" fmla="*/ 1170195 w 1273071"/>
                <a:gd name="connsiteY4" fmla="*/ 22 h 1173432"/>
                <a:gd name="connsiteX5" fmla="*/ 1013532 w 1273071"/>
                <a:gd name="connsiteY5" fmla="*/ 22403 h 1173432"/>
                <a:gd name="connsiteX6" fmla="*/ 876052 w 1273071"/>
                <a:gd name="connsiteY6" fmla="*/ 67164 h 1173432"/>
                <a:gd name="connsiteX7" fmla="*/ 754558 w 1273071"/>
                <a:gd name="connsiteY7" fmla="*/ 76755 h 1173432"/>
                <a:gd name="connsiteX8" fmla="*/ 601093 w 1273071"/>
                <a:gd name="connsiteY8" fmla="*/ 70361 h 1173432"/>
                <a:gd name="connsiteX9" fmla="*/ 476402 w 1273071"/>
                <a:gd name="connsiteY9" fmla="*/ 79952 h 1173432"/>
                <a:gd name="connsiteX10" fmla="*/ 322936 w 1273071"/>
                <a:gd name="connsiteY10" fmla="*/ 102333 h 1173432"/>
                <a:gd name="connsiteX11" fmla="*/ 153484 w 1273071"/>
                <a:gd name="connsiteY11" fmla="*/ 143897 h 1173432"/>
                <a:gd name="connsiteX12" fmla="*/ 35188 w 1273071"/>
                <a:gd name="connsiteY12" fmla="*/ 201446 h 1173432"/>
                <a:gd name="connsiteX13" fmla="*/ 19 w 1273071"/>
                <a:gd name="connsiteY13" fmla="*/ 255799 h 1173432"/>
                <a:gd name="connsiteX14" fmla="*/ 38385 w 1273071"/>
                <a:gd name="connsiteY14" fmla="*/ 390081 h 1173432"/>
                <a:gd name="connsiteX15" fmla="*/ 86343 w 1273071"/>
                <a:gd name="connsiteY15" fmla="*/ 418856 h 1173432"/>
                <a:gd name="connsiteX16" fmla="*/ 150287 w 1273071"/>
                <a:gd name="connsiteY16" fmla="*/ 489194 h 1173432"/>
                <a:gd name="connsiteX17" fmla="*/ 230217 w 1273071"/>
                <a:gd name="connsiteY17" fmla="*/ 549941 h 1173432"/>
                <a:gd name="connsiteX18" fmla="*/ 358105 w 1273071"/>
                <a:gd name="connsiteY18" fmla="*/ 674632 h 1173432"/>
                <a:gd name="connsiteX19" fmla="*/ 482796 w 1273071"/>
                <a:gd name="connsiteY19" fmla="*/ 757759 h 1173432"/>
                <a:gd name="connsiteX20" fmla="*/ 565924 w 1273071"/>
                <a:gd name="connsiteY20" fmla="*/ 853676 h 1173432"/>
                <a:gd name="connsiteX21" fmla="*/ 613882 w 1273071"/>
                <a:gd name="connsiteY21" fmla="*/ 952789 h 1173432"/>
                <a:gd name="connsiteX22" fmla="*/ 626670 w 1273071"/>
                <a:gd name="connsiteY22" fmla="*/ 1048705 h 1173432"/>
                <a:gd name="connsiteX23" fmla="*/ 617079 w 1273071"/>
                <a:gd name="connsiteY23" fmla="*/ 1128635 h 1173432"/>
                <a:gd name="connsiteX24" fmla="*/ 633065 w 1273071"/>
                <a:gd name="connsiteY24" fmla="*/ 1173396 h 1173432"/>
                <a:gd name="connsiteX25" fmla="*/ 735375 w 1273071"/>
                <a:gd name="connsiteY25" fmla="*/ 1135029 h 1173432"/>
                <a:gd name="connsiteX26" fmla="*/ 812108 w 1273071"/>
                <a:gd name="connsiteY26" fmla="*/ 1071085 h 1173432"/>
                <a:gd name="connsiteX27" fmla="*/ 863263 w 1273071"/>
                <a:gd name="connsiteY27" fmla="*/ 959183 h 1173432"/>
                <a:gd name="connsiteX28" fmla="*/ 908024 w 1273071"/>
                <a:gd name="connsiteY28" fmla="*/ 888845 h 1173432"/>
                <a:gd name="connsiteX29" fmla="*/ 844080 w 1273071"/>
                <a:gd name="connsiteY29" fmla="*/ 776943 h 1173432"/>
                <a:gd name="connsiteX30" fmla="*/ 732178 w 1273071"/>
                <a:gd name="connsiteY30" fmla="*/ 677829 h 1173432"/>
                <a:gd name="connsiteX31" fmla="*/ 642656 w 1273071"/>
                <a:gd name="connsiteY31" fmla="*/ 588308 h 1173432"/>
                <a:gd name="connsiteX32" fmla="*/ 546740 w 1273071"/>
                <a:gd name="connsiteY32" fmla="*/ 447631 h 1173432"/>
                <a:gd name="connsiteX33" fmla="*/ 482796 w 1273071"/>
                <a:gd name="connsiteY33" fmla="*/ 380490 h 1173432"/>
                <a:gd name="connsiteX34" fmla="*/ 565924 w 1273071"/>
                <a:gd name="connsiteY34" fmla="*/ 431645 h 1173432"/>
                <a:gd name="connsiteX35" fmla="*/ 706600 w 1273071"/>
                <a:gd name="connsiteY35" fmla="*/ 415659 h 1173432"/>
                <a:gd name="connsiteX36" fmla="*/ 834489 w 1273071"/>
                <a:gd name="connsiteY36" fmla="*/ 402870 h 1173432"/>
                <a:gd name="connsiteX37" fmla="*/ 1058293 w 1273071"/>
                <a:gd name="connsiteY37" fmla="*/ 406067 h 1173432"/>
                <a:gd name="connsiteX38" fmla="*/ 1246928 w 1273071"/>
                <a:gd name="connsiteY38" fmla="*/ 386884 h 117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73071" h="1173432">
                  <a:moveTo>
                    <a:pt x="1246928" y="386884"/>
                  </a:moveTo>
                  <a:cubicBezTo>
                    <a:pt x="1281564" y="366102"/>
                    <a:pt x="1261848" y="321874"/>
                    <a:pt x="1266111" y="281376"/>
                  </a:cubicBezTo>
                  <a:cubicBezTo>
                    <a:pt x="1270374" y="240878"/>
                    <a:pt x="1274636" y="187059"/>
                    <a:pt x="1272505" y="143897"/>
                  </a:cubicBezTo>
                  <a:cubicBezTo>
                    <a:pt x="1270374" y="100735"/>
                    <a:pt x="1270374" y="46382"/>
                    <a:pt x="1253322" y="22403"/>
                  </a:cubicBezTo>
                  <a:cubicBezTo>
                    <a:pt x="1236270" y="-1576"/>
                    <a:pt x="1210160" y="22"/>
                    <a:pt x="1170195" y="22"/>
                  </a:cubicBezTo>
                  <a:cubicBezTo>
                    <a:pt x="1130230" y="22"/>
                    <a:pt x="1062556" y="11213"/>
                    <a:pt x="1013532" y="22403"/>
                  </a:cubicBezTo>
                  <a:cubicBezTo>
                    <a:pt x="964508" y="33593"/>
                    <a:pt x="919214" y="58105"/>
                    <a:pt x="876052" y="67164"/>
                  </a:cubicBezTo>
                  <a:cubicBezTo>
                    <a:pt x="832890" y="76223"/>
                    <a:pt x="800384" y="76222"/>
                    <a:pt x="754558" y="76755"/>
                  </a:cubicBezTo>
                  <a:cubicBezTo>
                    <a:pt x="708732" y="77288"/>
                    <a:pt x="647452" y="69828"/>
                    <a:pt x="601093" y="70361"/>
                  </a:cubicBezTo>
                  <a:cubicBezTo>
                    <a:pt x="554734" y="70894"/>
                    <a:pt x="522761" y="74623"/>
                    <a:pt x="476402" y="79952"/>
                  </a:cubicBezTo>
                  <a:cubicBezTo>
                    <a:pt x="430043" y="85281"/>
                    <a:pt x="376756" y="91676"/>
                    <a:pt x="322936" y="102333"/>
                  </a:cubicBezTo>
                  <a:cubicBezTo>
                    <a:pt x="269116" y="112990"/>
                    <a:pt x="201442" y="127378"/>
                    <a:pt x="153484" y="143897"/>
                  </a:cubicBezTo>
                  <a:cubicBezTo>
                    <a:pt x="105526" y="160416"/>
                    <a:pt x="60766" y="182796"/>
                    <a:pt x="35188" y="201446"/>
                  </a:cubicBezTo>
                  <a:cubicBezTo>
                    <a:pt x="9610" y="220096"/>
                    <a:pt x="-514" y="224360"/>
                    <a:pt x="19" y="255799"/>
                  </a:cubicBezTo>
                  <a:cubicBezTo>
                    <a:pt x="552" y="287238"/>
                    <a:pt x="23998" y="362905"/>
                    <a:pt x="38385" y="390081"/>
                  </a:cubicBezTo>
                  <a:cubicBezTo>
                    <a:pt x="52772" y="417257"/>
                    <a:pt x="67693" y="402337"/>
                    <a:pt x="86343" y="418856"/>
                  </a:cubicBezTo>
                  <a:cubicBezTo>
                    <a:pt x="104993" y="435375"/>
                    <a:pt x="126308" y="467347"/>
                    <a:pt x="150287" y="489194"/>
                  </a:cubicBezTo>
                  <a:cubicBezTo>
                    <a:pt x="174266" y="511042"/>
                    <a:pt x="195581" y="519035"/>
                    <a:pt x="230217" y="549941"/>
                  </a:cubicBezTo>
                  <a:cubicBezTo>
                    <a:pt x="264853" y="580847"/>
                    <a:pt x="316008" y="639996"/>
                    <a:pt x="358105" y="674632"/>
                  </a:cubicBezTo>
                  <a:cubicBezTo>
                    <a:pt x="400201" y="709268"/>
                    <a:pt x="448159" y="727918"/>
                    <a:pt x="482796" y="757759"/>
                  </a:cubicBezTo>
                  <a:cubicBezTo>
                    <a:pt x="517432" y="787600"/>
                    <a:pt x="544076" y="821171"/>
                    <a:pt x="565924" y="853676"/>
                  </a:cubicBezTo>
                  <a:cubicBezTo>
                    <a:pt x="587772" y="886181"/>
                    <a:pt x="603758" y="920284"/>
                    <a:pt x="613882" y="952789"/>
                  </a:cubicBezTo>
                  <a:cubicBezTo>
                    <a:pt x="624006" y="985294"/>
                    <a:pt x="626137" y="1019397"/>
                    <a:pt x="626670" y="1048705"/>
                  </a:cubicBezTo>
                  <a:cubicBezTo>
                    <a:pt x="627203" y="1078013"/>
                    <a:pt x="616013" y="1107853"/>
                    <a:pt x="617079" y="1128635"/>
                  </a:cubicBezTo>
                  <a:cubicBezTo>
                    <a:pt x="618145" y="1149417"/>
                    <a:pt x="613349" y="1172330"/>
                    <a:pt x="633065" y="1173396"/>
                  </a:cubicBezTo>
                  <a:cubicBezTo>
                    <a:pt x="652781" y="1174462"/>
                    <a:pt x="705535" y="1152081"/>
                    <a:pt x="735375" y="1135029"/>
                  </a:cubicBezTo>
                  <a:cubicBezTo>
                    <a:pt x="765215" y="1117977"/>
                    <a:pt x="790793" y="1100393"/>
                    <a:pt x="812108" y="1071085"/>
                  </a:cubicBezTo>
                  <a:cubicBezTo>
                    <a:pt x="833423" y="1041777"/>
                    <a:pt x="847277" y="989556"/>
                    <a:pt x="863263" y="959183"/>
                  </a:cubicBezTo>
                  <a:cubicBezTo>
                    <a:pt x="879249" y="928810"/>
                    <a:pt x="911221" y="919218"/>
                    <a:pt x="908024" y="888845"/>
                  </a:cubicBezTo>
                  <a:cubicBezTo>
                    <a:pt x="904827" y="858472"/>
                    <a:pt x="873388" y="812112"/>
                    <a:pt x="844080" y="776943"/>
                  </a:cubicBezTo>
                  <a:cubicBezTo>
                    <a:pt x="814772" y="741774"/>
                    <a:pt x="765748" y="709268"/>
                    <a:pt x="732178" y="677829"/>
                  </a:cubicBezTo>
                  <a:cubicBezTo>
                    <a:pt x="698608" y="646390"/>
                    <a:pt x="673562" y="626674"/>
                    <a:pt x="642656" y="588308"/>
                  </a:cubicBezTo>
                  <a:cubicBezTo>
                    <a:pt x="611750" y="549942"/>
                    <a:pt x="573383" y="482267"/>
                    <a:pt x="546740" y="447631"/>
                  </a:cubicBezTo>
                  <a:cubicBezTo>
                    <a:pt x="520097" y="412995"/>
                    <a:pt x="479599" y="383154"/>
                    <a:pt x="482796" y="380490"/>
                  </a:cubicBezTo>
                  <a:cubicBezTo>
                    <a:pt x="485993" y="377826"/>
                    <a:pt x="528623" y="425784"/>
                    <a:pt x="565924" y="431645"/>
                  </a:cubicBezTo>
                  <a:cubicBezTo>
                    <a:pt x="603225" y="437506"/>
                    <a:pt x="706600" y="415659"/>
                    <a:pt x="706600" y="415659"/>
                  </a:cubicBezTo>
                  <a:cubicBezTo>
                    <a:pt x="751361" y="410863"/>
                    <a:pt x="775873" y="404469"/>
                    <a:pt x="834489" y="402870"/>
                  </a:cubicBezTo>
                  <a:cubicBezTo>
                    <a:pt x="893104" y="401271"/>
                    <a:pt x="996481" y="407133"/>
                    <a:pt x="1058293" y="406067"/>
                  </a:cubicBezTo>
                  <a:cubicBezTo>
                    <a:pt x="1120105" y="405001"/>
                    <a:pt x="1212292" y="407666"/>
                    <a:pt x="1246928" y="38688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40000"/>
                    <a:lumOff val="60000"/>
                  </a:schemeClr>
                </a:gs>
                <a:gs pos="34000">
                  <a:schemeClr val="accent1">
                    <a:lumMod val="75000"/>
                  </a:schemeClr>
                </a:gs>
              </a:gsLst>
              <a:lin ang="4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Freeform 426"/>
            <p:cNvSpPr/>
            <p:nvPr/>
          </p:nvSpPr>
          <p:spPr>
            <a:xfrm>
              <a:off x="6311864" y="3797396"/>
              <a:ext cx="846905" cy="1209992"/>
            </a:xfrm>
            <a:custGeom>
              <a:avLst/>
              <a:gdLst>
                <a:gd name="connsiteX0" fmla="*/ 683616 w 846905"/>
                <a:gd name="connsiteY0" fmla="*/ 881 h 1209992"/>
                <a:gd name="connsiteX1" fmla="*/ 613277 w 846905"/>
                <a:gd name="connsiteY1" fmla="*/ 23261 h 1209992"/>
                <a:gd name="connsiteX2" fmla="*/ 552530 w 846905"/>
                <a:gd name="connsiteY2" fmla="*/ 74417 h 1209992"/>
                <a:gd name="connsiteX3" fmla="*/ 510967 w 846905"/>
                <a:gd name="connsiteY3" fmla="*/ 154347 h 1209992"/>
                <a:gd name="connsiteX4" fmla="*/ 482192 w 846905"/>
                <a:gd name="connsiteY4" fmla="*/ 243868 h 1209992"/>
                <a:gd name="connsiteX5" fmla="*/ 488586 w 846905"/>
                <a:gd name="connsiteY5" fmla="*/ 358968 h 1209992"/>
                <a:gd name="connsiteX6" fmla="*/ 507770 w 846905"/>
                <a:gd name="connsiteY6" fmla="*/ 422912 h 1209992"/>
                <a:gd name="connsiteX7" fmla="*/ 450220 w 846905"/>
                <a:gd name="connsiteY7" fmla="*/ 538011 h 1209992"/>
                <a:gd name="connsiteX8" fmla="*/ 440628 w 846905"/>
                <a:gd name="connsiteY8" fmla="*/ 643519 h 1209992"/>
                <a:gd name="connsiteX9" fmla="*/ 411853 w 846905"/>
                <a:gd name="connsiteY9" fmla="*/ 688280 h 1209992"/>
                <a:gd name="connsiteX10" fmla="*/ 309543 w 846905"/>
                <a:gd name="connsiteY10" fmla="*/ 768210 h 1209992"/>
                <a:gd name="connsiteX11" fmla="*/ 200838 w 846905"/>
                <a:gd name="connsiteY11" fmla="*/ 838548 h 1209992"/>
                <a:gd name="connsiteX12" fmla="*/ 124105 w 846905"/>
                <a:gd name="connsiteY12" fmla="*/ 905689 h 1209992"/>
                <a:gd name="connsiteX13" fmla="*/ 88936 w 846905"/>
                <a:gd name="connsiteY13" fmla="*/ 940859 h 1209992"/>
                <a:gd name="connsiteX14" fmla="*/ 12203 w 846905"/>
                <a:gd name="connsiteY14" fmla="*/ 1020789 h 1209992"/>
                <a:gd name="connsiteX15" fmla="*/ 2612 w 846905"/>
                <a:gd name="connsiteY15" fmla="*/ 1139085 h 1209992"/>
                <a:gd name="connsiteX16" fmla="*/ 9006 w 846905"/>
                <a:gd name="connsiteY16" fmla="*/ 1193438 h 1209992"/>
                <a:gd name="connsiteX17" fmla="*/ 92133 w 846905"/>
                <a:gd name="connsiteY17" fmla="*/ 1209424 h 1209992"/>
                <a:gd name="connsiteX18" fmla="*/ 108119 w 846905"/>
                <a:gd name="connsiteY18" fmla="*/ 1177452 h 1209992"/>
                <a:gd name="connsiteX19" fmla="*/ 140091 w 846905"/>
                <a:gd name="connsiteY19" fmla="*/ 1123099 h 1209992"/>
                <a:gd name="connsiteX20" fmla="*/ 124105 w 846905"/>
                <a:gd name="connsiteY20" fmla="*/ 1078338 h 1209992"/>
                <a:gd name="connsiteX21" fmla="*/ 149683 w 846905"/>
                <a:gd name="connsiteY21" fmla="*/ 1014394 h 1209992"/>
                <a:gd name="connsiteX22" fmla="*/ 258388 w 846905"/>
                <a:gd name="connsiteY22" fmla="*/ 979225 h 1209992"/>
                <a:gd name="connsiteX23" fmla="*/ 373487 w 846905"/>
                <a:gd name="connsiteY23" fmla="*/ 947253 h 1209992"/>
                <a:gd name="connsiteX24" fmla="*/ 514164 w 846905"/>
                <a:gd name="connsiteY24" fmla="*/ 899295 h 1209992"/>
                <a:gd name="connsiteX25" fmla="*/ 578108 w 846905"/>
                <a:gd name="connsiteY25" fmla="*/ 809773 h 1209992"/>
                <a:gd name="connsiteX26" fmla="*/ 651644 w 846905"/>
                <a:gd name="connsiteY26" fmla="*/ 662702 h 1209992"/>
                <a:gd name="connsiteX27" fmla="*/ 709193 w 846905"/>
                <a:gd name="connsiteY27" fmla="*/ 550800 h 1209992"/>
                <a:gd name="connsiteX28" fmla="*/ 757151 w 846905"/>
                <a:gd name="connsiteY28" fmla="*/ 406926 h 1209992"/>
                <a:gd name="connsiteX29" fmla="*/ 795518 w 846905"/>
                <a:gd name="connsiteY29" fmla="*/ 243868 h 1209992"/>
                <a:gd name="connsiteX30" fmla="*/ 846673 w 846905"/>
                <a:gd name="connsiteY30" fmla="*/ 167135 h 1209992"/>
                <a:gd name="connsiteX31" fmla="*/ 811504 w 846905"/>
                <a:gd name="connsiteY31" fmla="*/ 36050 h 1209992"/>
                <a:gd name="connsiteX32" fmla="*/ 744363 w 846905"/>
                <a:gd name="connsiteY32" fmla="*/ 7275 h 1209992"/>
                <a:gd name="connsiteX33" fmla="*/ 683616 w 846905"/>
                <a:gd name="connsiteY33" fmla="*/ 881 h 1209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46905" h="1209992">
                  <a:moveTo>
                    <a:pt x="683616" y="881"/>
                  </a:moveTo>
                  <a:cubicBezTo>
                    <a:pt x="661768" y="3545"/>
                    <a:pt x="635125" y="11005"/>
                    <a:pt x="613277" y="23261"/>
                  </a:cubicBezTo>
                  <a:cubicBezTo>
                    <a:pt x="591429" y="35517"/>
                    <a:pt x="569582" y="52569"/>
                    <a:pt x="552530" y="74417"/>
                  </a:cubicBezTo>
                  <a:cubicBezTo>
                    <a:pt x="535478" y="96265"/>
                    <a:pt x="522690" y="126105"/>
                    <a:pt x="510967" y="154347"/>
                  </a:cubicBezTo>
                  <a:cubicBezTo>
                    <a:pt x="499244" y="182589"/>
                    <a:pt x="485922" y="209765"/>
                    <a:pt x="482192" y="243868"/>
                  </a:cubicBezTo>
                  <a:cubicBezTo>
                    <a:pt x="478462" y="277971"/>
                    <a:pt x="484323" y="329128"/>
                    <a:pt x="488586" y="358968"/>
                  </a:cubicBezTo>
                  <a:cubicBezTo>
                    <a:pt x="492849" y="388808"/>
                    <a:pt x="514164" y="393072"/>
                    <a:pt x="507770" y="422912"/>
                  </a:cubicBezTo>
                  <a:cubicBezTo>
                    <a:pt x="501376" y="452753"/>
                    <a:pt x="461410" y="501243"/>
                    <a:pt x="450220" y="538011"/>
                  </a:cubicBezTo>
                  <a:cubicBezTo>
                    <a:pt x="439030" y="574779"/>
                    <a:pt x="447022" y="618474"/>
                    <a:pt x="440628" y="643519"/>
                  </a:cubicBezTo>
                  <a:cubicBezTo>
                    <a:pt x="434233" y="668564"/>
                    <a:pt x="433701" y="667498"/>
                    <a:pt x="411853" y="688280"/>
                  </a:cubicBezTo>
                  <a:cubicBezTo>
                    <a:pt x="390005" y="709062"/>
                    <a:pt x="344712" y="743165"/>
                    <a:pt x="309543" y="768210"/>
                  </a:cubicBezTo>
                  <a:cubicBezTo>
                    <a:pt x="274374" y="793255"/>
                    <a:pt x="231744" y="815635"/>
                    <a:pt x="200838" y="838548"/>
                  </a:cubicBezTo>
                  <a:cubicBezTo>
                    <a:pt x="169932" y="861461"/>
                    <a:pt x="142755" y="888637"/>
                    <a:pt x="124105" y="905689"/>
                  </a:cubicBezTo>
                  <a:cubicBezTo>
                    <a:pt x="105455" y="922741"/>
                    <a:pt x="107586" y="921676"/>
                    <a:pt x="88936" y="940859"/>
                  </a:cubicBezTo>
                  <a:cubicBezTo>
                    <a:pt x="70286" y="960042"/>
                    <a:pt x="26590" y="987751"/>
                    <a:pt x="12203" y="1020789"/>
                  </a:cubicBezTo>
                  <a:cubicBezTo>
                    <a:pt x="-2184" y="1053827"/>
                    <a:pt x="3145" y="1110310"/>
                    <a:pt x="2612" y="1139085"/>
                  </a:cubicBezTo>
                  <a:cubicBezTo>
                    <a:pt x="2079" y="1167860"/>
                    <a:pt x="-5914" y="1181715"/>
                    <a:pt x="9006" y="1193438"/>
                  </a:cubicBezTo>
                  <a:cubicBezTo>
                    <a:pt x="23926" y="1205161"/>
                    <a:pt x="75614" y="1212088"/>
                    <a:pt x="92133" y="1209424"/>
                  </a:cubicBezTo>
                  <a:cubicBezTo>
                    <a:pt x="108652" y="1206760"/>
                    <a:pt x="100126" y="1191840"/>
                    <a:pt x="108119" y="1177452"/>
                  </a:cubicBezTo>
                  <a:cubicBezTo>
                    <a:pt x="116112" y="1163064"/>
                    <a:pt x="137427" y="1139618"/>
                    <a:pt x="140091" y="1123099"/>
                  </a:cubicBezTo>
                  <a:cubicBezTo>
                    <a:pt x="142755" y="1106580"/>
                    <a:pt x="122506" y="1096455"/>
                    <a:pt x="124105" y="1078338"/>
                  </a:cubicBezTo>
                  <a:cubicBezTo>
                    <a:pt x="125704" y="1060221"/>
                    <a:pt x="127303" y="1030913"/>
                    <a:pt x="149683" y="1014394"/>
                  </a:cubicBezTo>
                  <a:cubicBezTo>
                    <a:pt x="172063" y="997875"/>
                    <a:pt x="221087" y="990415"/>
                    <a:pt x="258388" y="979225"/>
                  </a:cubicBezTo>
                  <a:cubicBezTo>
                    <a:pt x="295689" y="968035"/>
                    <a:pt x="330858" y="960575"/>
                    <a:pt x="373487" y="947253"/>
                  </a:cubicBezTo>
                  <a:cubicBezTo>
                    <a:pt x="416116" y="933931"/>
                    <a:pt x="480061" y="922208"/>
                    <a:pt x="514164" y="899295"/>
                  </a:cubicBezTo>
                  <a:cubicBezTo>
                    <a:pt x="548267" y="876382"/>
                    <a:pt x="555195" y="849205"/>
                    <a:pt x="578108" y="809773"/>
                  </a:cubicBezTo>
                  <a:cubicBezTo>
                    <a:pt x="601021" y="770341"/>
                    <a:pt x="629797" y="705864"/>
                    <a:pt x="651644" y="662702"/>
                  </a:cubicBezTo>
                  <a:cubicBezTo>
                    <a:pt x="673491" y="619540"/>
                    <a:pt x="691609" y="593429"/>
                    <a:pt x="709193" y="550800"/>
                  </a:cubicBezTo>
                  <a:cubicBezTo>
                    <a:pt x="726778" y="508171"/>
                    <a:pt x="742764" y="458081"/>
                    <a:pt x="757151" y="406926"/>
                  </a:cubicBezTo>
                  <a:cubicBezTo>
                    <a:pt x="771538" y="355771"/>
                    <a:pt x="780598" y="283833"/>
                    <a:pt x="795518" y="243868"/>
                  </a:cubicBezTo>
                  <a:cubicBezTo>
                    <a:pt x="810438" y="203903"/>
                    <a:pt x="844009" y="201771"/>
                    <a:pt x="846673" y="167135"/>
                  </a:cubicBezTo>
                  <a:cubicBezTo>
                    <a:pt x="849337" y="132499"/>
                    <a:pt x="828556" y="62693"/>
                    <a:pt x="811504" y="36050"/>
                  </a:cubicBezTo>
                  <a:cubicBezTo>
                    <a:pt x="794452" y="9407"/>
                    <a:pt x="768342" y="12604"/>
                    <a:pt x="744363" y="7275"/>
                  </a:cubicBezTo>
                  <a:cubicBezTo>
                    <a:pt x="720384" y="1946"/>
                    <a:pt x="705464" y="-1783"/>
                    <a:pt x="683616" y="88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40000"/>
                    <a:lumOff val="60000"/>
                  </a:schemeClr>
                </a:gs>
                <a:gs pos="64000">
                  <a:schemeClr val="accent1">
                    <a:lumMod val="7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0" name="Rectangle 259"/>
          <p:cNvSpPr/>
          <p:nvPr/>
        </p:nvSpPr>
        <p:spPr>
          <a:xfrm>
            <a:off x="-304800" y="381000"/>
            <a:ext cx="9829799" cy="6248399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3" name="Right Arrow 372"/>
          <p:cNvSpPr/>
          <p:nvPr/>
        </p:nvSpPr>
        <p:spPr>
          <a:xfrm rot="10800000">
            <a:off x="4114800" y="2148610"/>
            <a:ext cx="914066" cy="498271"/>
          </a:xfrm>
          <a:prstGeom prst="rightArrow">
            <a:avLst/>
          </a:prstGeom>
          <a:ln>
            <a:noFill/>
          </a:ln>
          <a:effectLst>
            <a:outerShdw blurRad="1270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86" name="Table 3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444891"/>
              </p:ext>
            </p:extLst>
          </p:nvPr>
        </p:nvGraphicFramePr>
        <p:xfrm>
          <a:off x="2095416" y="1691410"/>
          <a:ext cx="1438758" cy="1377888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479586"/>
                <a:gridCol w="479586"/>
                <a:gridCol w="479586"/>
              </a:tblGrid>
              <a:tr h="459296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30299" marR="30299" marT="15150" marB="1515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30299" marR="30299" marT="15150" marB="15150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30299" marR="30299" marT="15150" marB="15150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9296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30299" marR="30299" marT="15150" marB="15150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30299" marR="30299" marT="15150" marB="15150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30299" marR="30299" marT="15150" marB="15150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9296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30299" marR="30299" marT="15150" marB="15150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30299" marR="30299" marT="15150" marB="15150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30299" marR="30299" marT="15150" marB="15150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87" name="Group 386"/>
          <p:cNvGrpSpPr/>
          <p:nvPr/>
        </p:nvGrpSpPr>
        <p:grpSpPr>
          <a:xfrm>
            <a:off x="2175069" y="1721297"/>
            <a:ext cx="1406331" cy="1388615"/>
            <a:chOff x="901630" y="3695922"/>
            <a:chExt cx="2690958" cy="2657060"/>
          </a:xfrm>
        </p:grpSpPr>
        <p:sp>
          <p:nvSpPr>
            <p:cNvPr id="388" name="TextBox 387"/>
            <p:cNvSpPr txBox="1"/>
            <p:nvPr/>
          </p:nvSpPr>
          <p:spPr>
            <a:xfrm>
              <a:off x="2013903" y="4479415"/>
              <a:ext cx="660079" cy="5300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+R</a:t>
              </a:r>
              <a:endParaRPr lang="en-US" sz="1200" b="1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89" name="TextBox 388"/>
            <p:cNvSpPr txBox="1"/>
            <p:nvPr/>
          </p:nvSpPr>
          <p:spPr>
            <a:xfrm>
              <a:off x="1590240" y="4936793"/>
              <a:ext cx="660079" cy="5300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+R</a:t>
              </a:r>
              <a:endParaRPr lang="en-US" sz="1200" b="1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90" name="TextBox 389"/>
            <p:cNvSpPr txBox="1"/>
            <p:nvPr/>
          </p:nvSpPr>
          <p:spPr>
            <a:xfrm>
              <a:off x="2499078" y="4936793"/>
              <a:ext cx="635540" cy="5300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+S</a:t>
              </a:r>
              <a:endParaRPr lang="en-US" sz="1200" b="1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91" name="TextBox 390"/>
            <p:cNvSpPr txBox="1"/>
            <p:nvPr/>
          </p:nvSpPr>
          <p:spPr>
            <a:xfrm>
              <a:off x="2946661" y="4479415"/>
              <a:ext cx="644744" cy="5300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+T</a:t>
              </a:r>
              <a:endParaRPr lang="en-US" sz="1200" b="1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92" name="TextBox 391"/>
            <p:cNvSpPr txBox="1"/>
            <p:nvPr/>
          </p:nvSpPr>
          <p:spPr>
            <a:xfrm>
              <a:off x="1571192" y="5822707"/>
              <a:ext cx="644744" cy="5300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+T</a:t>
              </a:r>
              <a:endParaRPr lang="en-US" sz="1200" b="1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93" name="TextBox 392"/>
            <p:cNvSpPr txBox="1"/>
            <p:nvPr/>
          </p:nvSpPr>
          <p:spPr>
            <a:xfrm>
              <a:off x="2039555" y="5339829"/>
              <a:ext cx="635540" cy="5300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+S</a:t>
              </a:r>
              <a:endParaRPr lang="en-US" sz="1200" b="1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94" name="TextBox 393"/>
            <p:cNvSpPr txBox="1"/>
            <p:nvPr/>
          </p:nvSpPr>
          <p:spPr>
            <a:xfrm>
              <a:off x="2473233" y="5822955"/>
              <a:ext cx="653944" cy="5300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+P</a:t>
              </a:r>
              <a:endParaRPr lang="en-US" sz="1200" b="1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95" name="TextBox 394"/>
            <p:cNvSpPr txBox="1"/>
            <p:nvPr/>
          </p:nvSpPr>
          <p:spPr>
            <a:xfrm>
              <a:off x="2938644" y="5339829"/>
              <a:ext cx="653944" cy="5300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+P</a:t>
              </a:r>
              <a:endParaRPr lang="en-US" sz="1200" b="1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grpSp>
          <p:nvGrpSpPr>
            <p:cNvPr id="396" name="Group 395"/>
            <p:cNvGrpSpPr/>
            <p:nvPr/>
          </p:nvGrpSpPr>
          <p:grpSpPr>
            <a:xfrm>
              <a:off x="1840872" y="3785979"/>
              <a:ext cx="269825" cy="679320"/>
              <a:chOff x="1629029" y="2924783"/>
              <a:chExt cx="552186" cy="1390196"/>
            </a:xfrm>
          </p:grpSpPr>
          <p:sp>
            <p:nvSpPr>
              <p:cNvPr id="418" name="Rounded Rectangle 417"/>
              <p:cNvSpPr/>
              <p:nvPr/>
            </p:nvSpPr>
            <p:spPr>
              <a:xfrm>
                <a:off x="1640154" y="3548954"/>
                <a:ext cx="529936" cy="766025"/>
              </a:xfrm>
              <a:prstGeom prst="roundRect">
                <a:avLst>
                  <a:gd name="adj" fmla="val 29654"/>
                </a:avLst>
              </a:prstGeom>
              <a:gradFill flip="none" rotWithShape="1">
                <a:gsLst>
                  <a:gs pos="0">
                    <a:schemeClr val="bg2">
                      <a:lumMod val="40000"/>
                      <a:lumOff val="60000"/>
                      <a:alpha val="50000"/>
                    </a:schemeClr>
                  </a:gs>
                  <a:gs pos="100000">
                    <a:schemeClr val="bg2"/>
                  </a:gs>
                  <a:gs pos="56000">
                    <a:schemeClr val="bg2">
                      <a:lumMod val="60000"/>
                      <a:lumOff val="40000"/>
                      <a:alpha val="5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19" name="Oval 418"/>
              <p:cNvSpPr/>
              <p:nvPr/>
            </p:nvSpPr>
            <p:spPr>
              <a:xfrm>
                <a:off x="1629029" y="2924783"/>
                <a:ext cx="552186" cy="552187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2">
                      <a:lumMod val="20000"/>
                      <a:lumOff val="80000"/>
                      <a:alpha val="50000"/>
                    </a:schemeClr>
                  </a:gs>
                  <a:gs pos="0">
                    <a:schemeClr val="bg2"/>
                  </a:gs>
                  <a:gs pos="60000">
                    <a:schemeClr val="bg2">
                      <a:lumMod val="60000"/>
                      <a:lumOff val="40000"/>
                      <a:alpha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97" name="Group 396"/>
            <p:cNvGrpSpPr/>
            <p:nvPr/>
          </p:nvGrpSpPr>
          <p:grpSpPr>
            <a:xfrm>
              <a:off x="2764321" y="3785979"/>
              <a:ext cx="269825" cy="679320"/>
              <a:chOff x="1629029" y="2924783"/>
              <a:chExt cx="552186" cy="1390196"/>
            </a:xfrm>
          </p:grpSpPr>
          <p:sp>
            <p:nvSpPr>
              <p:cNvPr id="416" name="Rounded Rectangle 415"/>
              <p:cNvSpPr/>
              <p:nvPr/>
            </p:nvSpPr>
            <p:spPr>
              <a:xfrm>
                <a:off x="1640154" y="3548954"/>
                <a:ext cx="529936" cy="766025"/>
              </a:xfrm>
              <a:prstGeom prst="roundRect">
                <a:avLst>
                  <a:gd name="adj" fmla="val 29654"/>
                </a:avLst>
              </a:prstGeom>
              <a:gradFill flip="none" rotWithShape="1">
                <a:gsLst>
                  <a:gs pos="0">
                    <a:schemeClr val="bg2">
                      <a:lumMod val="40000"/>
                      <a:lumOff val="60000"/>
                      <a:alpha val="50000"/>
                    </a:schemeClr>
                  </a:gs>
                  <a:gs pos="100000">
                    <a:schemeClr val="bg2"/>
                  </a:gs>
                  <a:gs pos="56000">
                    <a:schemeClr val="bg2">
                      <a:lumMod val="60000"/>
                      <a:lumOff val="40000"/>
                      <a:alpha val="5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17" name="Oval 416"/>
              <p:cNvSpPr/>
              <p:nvPr/>
            </p:nvSpPr>
            <p:spPr>
              <a:xfrm>
                <a:off x="1629029" y="2924783"/>
                <a:ext cx="552186" cy="552187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2">
                      <a:lumMod val="20000"/>
                      <a:lumOff val="80000"/>
                      <a:alpha val="50000"/>
                    </a:schemeClr>
                  </a:gs>
                  <a:gs pos="0">
                    <a:schemeClr val="bg2"/>
                  </a:gs>
                  <a:gs pos="60000">
                    <a:schemeClr val="bg2">
                      <a:lumMod val="60000"/>
                      <a:lumOff val="40000"/>
                      <a:alpha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98" name="Group 397"/>
            <p:cNvGrpSpPr/>
            <p:nvPr/>
          </p:nvGrpSpPr>
          <p:grpSpPr>
            <a:xfrm>
              <a:off x="2170062" y="3695924"/>
              <a:ext cx="269825" cy="679320"/>
              <a:chOff x="2520448" y="2924781"/>
              <a:chExt cx="552185" cy="1390197"/>
            </a:xfrm>
          </p:grpSpPr>
          <p:sp>
            <p:nvSpPr>
              <p:cNvPr id="414" name="Rounded Rectangle 413"/>
              <p:cNvSpPr/>
              <p:nvPr/>
            </p:nvSpPr>
            <p:spPr>
              <a:xfrm>
                <a:off x="2531577" y="3548956"/>
                <a:ext cx="529939" cy="766022"/>
              </a:xfrm>
              <a:prstGeom prst="roundRect">
                <a:avLst>
                  <a:gd name="adj" fmla="val 29654"/>
                </a:avLst>
              </a:prstGeom>
              <a:gradFill flip="none" rotWithShape="1">
                <a:gsLst>
                  <a:gs pos="0">
                    <a:srgbClr val="FFC000"/>
                  </a:gs>
                  <a:gs pos="100000">
                    <a:schemeClr val="accent6">
                      <a:lumMod val="50000"/>
                    </a:schemeClr>
                  </a:gs>
                  <a:gs pos="56000">
                    <a:srgbClr val="FF7A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15" name="Oval 414"/>
              <p:cNvSpPr/>
              <p:nvPr/>
            </p:nvSpPr>
            <p:spPr>
              <a:xfrm>
                <a:off x="2520448" y="2924781"/>
                <a:ext cx="552185" cy="55218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200"/>
                  </a:gs>
                  <a:gs pos="0">
                    <a:schemeClr val="accent6">
                      <a:lumMod val="50000"/>
                    </a:schemeClr>
                  </a:gs>
                  <a:gs pos="60000">
                    <a:srgbClr val="FF7A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399" name="Group 398"/>
            <p:cNvGrpSpPr/>
            <p:nvPr/>
          </p:nvGrpSpPr>
          <p:grpSpPr>
            <a:xfrm>
              <a:off x="3092141" y="3695922"/>
              <a:ext cx="269827" cy="679323"/>
              <a:chOff x="3570278" y="2924776"/>
              <a:chExt cx="552186" cy="1390204"/>
            </a:xfrm>
          </p:grpSpPr>
          <p:sp>
            <p:nvSpPr>
              <p:cNvPr id="412" name="Rounded Rectangle 411"/>
              <p:cNvSpPr/>
              <p:nvPr/>
            </p:nvSpPr>
            <p:spPr>
              <a:xfrm>
                <a:off x="3581399" y="3548957"/>
                <a:ext cx="529936" cy="766023"/>
              </a:xfrm>
              <a:prstGeom prst="roundRect">
                <a:avLst>
                  <a:gd name="adj" fmla="val 29654"/>
                </a:avLst>
              </a:prstGeom>
              <a:gradFill flip="none" rotWithShape="1">
                <a:gsLst>
                  <a:gs pos="0">
                    <a:srgbClr val="00FFFF"/>
                  </a:gs>
                  <a:gs pos="100000">
                    <a:srgbClr val="0070C0"/>
                  </a:gs>
                  <a:gs pos="56000">
                    <a:srgbClr val="00B0F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13" name="Oval 412"/>
              <p:cNvSpPr/>
              <p:nvPr/>
            </p:nvSpPr>
            <p:spPr>
              <a:xfrm>
                <a:off x="3570278" y="2924776"/>
                <a:ext cx="552186" cy="5521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00FFFF"/>
                  </a:gs>
                  <a:gs pos="0">
                    <a:srgbClr val="0070C0"/>
                  </a:gs>
                  <a:gs pos="60000">
                    <a:srgbClr val="00B0F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400" name="Group 399"/>
            <p:cNvGrpSpPr/>
            <p:nvPr/>
          </p:nvGrpSpPr>
          <p:grpSpPr>
            <a:xfrm>
              <a:off x="907806" y="4660782"/>
              <a:ext cx="269825" cy="679320"/>
              <a:chOff x="2520448" y="2910571"/>
              <a:chExt cx="552185" cy="1390199"/>
            </a:xfrm>
          </p:grpSpPr>
          <p:sp>
            <p:nvSpPr>
              <p:cNvPr id="410" name="Rounded Rectangle 409"/>
              <p:cNvSpPr/>
              <p:nvPr/>
            </p:nvSpPr>
            <p:spPr>
              <a:xfrm>
                <a:off x="2531577" y="3534747"/>
                <a:ext cx="529939" cy="766023"/>
              </a:xfrm>
              <a:prstGeom prst="roundRect">
                <a:avLst>
                  <a:gd name="adj" fmla="val 29654"/>
                </a:avLst>
              </a:prstGeom>
              <a:gradFill flip="none" rotWithShape="1">
                <a:gsLst>
                  <a:gs pos="0">
                    <a:srgbClr val="FFC000"/>
                  </a:gs>
                  <a:gs pos="100000">
                    <a:schemeClr val="accent6">
                      <a:lumMod val="50000"/>
                    </a:schemeClr>
                  </a:gs>
                  <a:gs pos="56000">
                    <a:srgbClr val="FF7A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11" name="Oval 410"/>
              <p:cNvSpPr/>
              <p:nvPr/>
            </p:nvSpPr>
            <p:spPr>
              <a:xfrm>
                <a:off x="2520448" y="2910571"/>
                <a:ext cx="552185" cy="55218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200"/>
                  </a:gs>
                  <a:gs pos="0">
                    <a:schemeClr val="accent6">
                      <a:lumMod val="50000"/>
                    </a:schemeClr>
                  </a:gs>
                  <a:gs pos="60000">
                    <a:srgbClr val="FF7A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401" name="Group 400"/>
            <p:cNvGrpSpPr/>
            <p:nvPr/>
          </p:nvGrpSpPr>
          <p:grpSpPr>
            <a:xfrm>
              <a:off x="1254175" y="4574922"/>
              <a:ext cx="269825" cy="679318"/>
              <a:chOff x="1629029" y="2910573"/>
              <a:chExt cx="552186" cy="1390192"/>
            </a:xfrm>
          </p:grpSpPr>
          <p:sp>
            <p:nvSpPr>
              <p:cNvPr id="408" name="Rounded Rectangle 407"/>
              <p:cNvSpPr/>
              <p:nvPr/>
            </p:nvSpPr>
            <p:spPr>
              <a:xfrm>
                <a:off x="1640154" y="3534740"/>
                <a:ext cx="529936" cy="766025"/>
              </a:xfrm>
              <a:prstGeom prst="roundRect">
                <a:avLst>
                  <a:gd name="adj" fmla="val 29654"/>
                </a:avLst>
              </a:prstGeom>
              <a:gradFill flip="none" rotWithShape="1">
                <a:gsLst>
                  <a:gs pos="0">
                    <a:schemeClr val="bg2">
                      <a:lumMod val="40000"/>
                      <a:lumOff val="60000"/>
                      <a:alpha val="50000"/>
                    </a:schemeClr>
                  </a:gs>
                  <a:gs pos="100000">
                    <a:schemeClr val="bg2"/>
                  </a:gs>
                  <a:gs pos="56000">
                    <a:schemeClr val="bg2">
                      <a:lumMod val="60000"/>
                      <a:lumOff val="40000"/>
                      <a:alpha val="5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09" name="Oval 408"/>
              <p:cNvSpPr/>
              <p:nvPr/>
            </p:nvSpPr>
            <p:spPr>
              <a:xfrm>
                <a:off x="1629029" y="2910573"/>
                <a:ext cx="552186" cy="552187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2">
                      <a:lumMod val="20000"/>
                      <a:lumOff val="80000"/>
                      <a:alpha val="50000"/>
                    </a:schemeClr>
                  </a:gs>
                  <a:gs pos="0">
                    <a:schemeClr val="bg2"/>
                  </a:gs>
                  <a:gs pos="60000">
                    <a:schemeClr val="bg2">
                      <a:lumMod val="60000"/>
                      <a:lumOff val="40000"/>
                      <a:alpha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402" name="Group 401"/>
            <p:cNvGrpSpPr/>
            <p:nvPr/>
          </p:nvGrpSpPr>
          <p:grpSpPr>
            <a:xfrm>
              <a:off x="1254175" y="5446431"/>
              <a:ext cx="269825" cy="679318"/>
              <a:chOff x="1629029" y="2910576"/>
              <a:chExt cx="552186" cy="1390192"/>
            </a:xfrm>
          </p:grpSpPr>
          <p:sp>
            <p:nvSpPr>
              <p:cNvPr id="406" name="Rounded Rectangle 405"/>
              <p:cNvSpPr/>
              <p:nvPr/>
            </p:nvSpPr>
            <p:spPr>
              <a:xfrm>
                <a:off x="1640154" y="3534743"/>
                <a:ext cx="529936" cy="766025"/>
              </a:xfrm>
              <a:prstGeom prst="roundRect">
                <a:avLst>
                  <a:gd name="adj" fmla="val 29654"/>
                </a:avLst>
              </a:prstGeom>
              <a:gradFill flip="none" rotWithShape="1">
                <a:gsLst>
                  <a:gs pos="0">
                    <a:schemeClr val="bg2">
                      <a:lumMod val="40000"/>
                      <a:lumOff val="60000"/>
                      <a:alpha val="50000"/>
                    </a:schemeClr>
                  </a:gs>
                  <a:gs pos="100000">
                    <a:schemeClr val="bg2"/>
                  </a:gs>
                  <a:gs pos="56000">
                    <a:schemeClr val="bg2">
                      <a:lumMod val="60000"/>
                      <a:lumOff val="40000"/>
                      <a:alpha val="5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07" name="Oval 406"/>
              <p:cNvSpPr/>
              <p:nvPr/>
            </p:nvSpPr>
            <p:spPr>
              <a:xfrm>
                <a:off x="1629029" y="2910576"/>
                <a:ext cx="552186" cy="552187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2">
                      <a:lumMod val="20000"/>
                      <a:lumOff val="80000"/>
                      <a:alpha val="50000"/>
                    </a:schemeClr>
                  </a:gs>
                  <a:gs pos="0">
                    <a:schemeClr val="bg2"/>
                  </a:gs>
                  <a:gs pos="60000">
                    <a:schemeClr val="bg2">
                      <a:lumMod val="60000"/>
                      <a:lumOff val="40000"/>
                      <a:alpha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403" name="Group 402"/>
            <p:cNvGrpSpPr/>
            <p:nvPr/>
          </p:nvGrpSpPr>
          <p:grpSpPr>
            <a:xfrm>
              <a:off x="901630" y="5546817"/>
              <a:ext cx="269827" cy="679323"/>
              <a:chOff x="3570278" y="2910566"/>
              <a:chExt cx="552186" cy="1390203"/>
            </a:xfrm>
          </p:grpSpPr>
          <p:sp>
            <p:nvSpPr>
              <p:cNvPr id="404" name="Rounded Rectangle 403"/>
              <p:cNvSpPr/>
              <p:nvPr/>
            </p:nvSpPr>
            <p:spPr>
              <a:xfrm>
                <a:off x="3581399" y="3534746"/>
                <a:ext cx="529936" cy="766023"/>
              </a:xfrm>
              <a:prstGeom prst="roundRect">
                <a:avLst>
                  <a:gd name="adj" fmla="val 29654"/>
                </a:avLst>
              </a:prstGeom>
              <a:gradFill flip="none" rotWithShape="1">
                <a:gsLst>
                  <a:gs pos="0">
                    <a:srgbClr val="00FFFF"/>
                  </a:gs>
                  <a:gs pos="100000">
                    <a:srgbClr val="0070C0"/>
                  </a:gs>
                  <a:gs pos="56000">
                    <a:srgbClr val="00B0F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05" name="Oval 404"/>
              <p:cNvSpPr/>
              <p:nvPr/>
            </p:nvSpPr>
            <p:spPr>
              <a:xfrm>
                <a:off x="3570278" y="2910566"/>
                <a:ext cx="552186" cy="55218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00FFFF"/>
                  </a:gs>
                  <a:gs pos="0">
                    <a:srgbClr val="0070C0"/>
                  </a:gs>
                  <a:gs pos="60000">
                    <a:srgbClr val="00B0F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aphicFrame>
        <p:nvGraphicFramePr>
          <p:cNvPr id="180" name="Table 1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337846"/>
              </p:ext>
            </p:extLst>
          </p:nvPr>
        </p:nvGraphicFramePr>
        <p:xfrm>
          <a:off x="6479274" y="1691410"/>
          <a:ext cx="1438758" cy="1377888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479586"/>
                <a:gridCol w="479586"/>
                <a:gridCol w="479586"/>
              </a:tblGrid>
              <a:tr h="459296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30299" marR="30299" marT="15150" marB="15150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30299" marR="30299" marT="15150" marB="15150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30299" marR="30299" marT="15150" marB="15150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9296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30299" marR="30299" marT="15150" marB="15150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30299" marR="30299" marT="15150" marB="15150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30299" marR="30299" marT="15150" marB="15150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9296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30299" marR="30299" marT="15150" marB="15150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30299" marR="30299" marT="15150" marB="15150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30299" marR="30299" marT="15150" marB="15150">
                    <a:lnL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81" name="Group 180"/>
          <p:cNvGrpSpPr/>
          <p:nvPr/>
        </p:nvGrpSpPr>
        <p:grpSpPr>
          <a:xfrm>
            <a:off x="6558927" y="1721297"/>
            <a:ext cx="1406331" cy="1388615"/>
            <a:chOff x="901630" y="3695922"/>
            <a:chExt cx="2690958" cy="2657060"/>
          </a:xfrm>
        </p:grpSpPr>
        <p:sp>
          <p:nvSpPr>
            <p:cNvPr id="182" name="TextBox 181"/>
            <p:cNvSpPr txBox="1"/>
            <p:nvPr/>
          </p:nvSpPr>
          <p:spPr>
            <a:xfrm>
              <a:off x="2013903" y="4479415"/>
              <a:ext cx="660079" cy="5300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+R</a:t>
              </a:r>
              <a:endParaRPr lang="en-US" sz="1200" b="1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1590240" y="4936793"/>
              <a:ext cx="660079" cy="5300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+R</a:t>
              </a:r>
              <a:endParaRPr lang="en-US" sz="1200" b="1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2499078" y="4936793"/>
              <a:ext cx="635540" cy="5300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+S</a:t>
              </a:r>
              <a:endParaRPr lang="en-US" sz="1200" b="1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2946661" y="4479415"/>
              <a:ext cx="644744" cy="5300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+T</a:t>
              </a:r>
              <a:endParaRPr lang="en-US" sz="1200" b="1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1571192" y="5822707"/>
              <a:ext cx="644744" cy="5300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+T</a:t>
              </a:r>
              <a:endParaRPr lang="en-US" sz="1200" b="1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2039555" y="5339829"/>
              <a:ext cx="635540" cy="5300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+S</a:t>
              </a:r>
              <a:endParaRPr lang="en-US" sz="1200" b="1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2473233" y="5822955"/>
              <a:ext cx="653944" cy="5300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+P</a:t>
              </a:r>
              <a:endParaRPr lang="en-US" sz="1200" b="1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2938644" y="5339829"/>
              <a:ext cx="653944" cy="5300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+P</a:t>
              </a:r>
              <a:endParaRPr lang="en-US" sz="1200" b="1" dirty="0">
                <a:solidFill>
                  <a:schemeClr val="bg2">
                    <a:lumMod val="40000"/>
                    <a:lumOff val="60000"/>
                  </a:schemeClr>
                </a:solidFill>
              </a:endParaRPr>
            </a:p>
          </p:txBody>
        </p:sp>
        <p:grpSp>
          <p:nvGrpSpPr>
            <p:cNvPr id="190" name="Group 189"/>
            <p:cNvGrpSpPr/>
            <p:nvPr/>
          </p:nvGrpSpPr>
          <p:grpSpPr>
            <a:xfrm>
              <a:off x="1840872" y="3785979"/>
              <a:ext cx="269825" cy="679320"/>
              <a:chOff x="1629029" y="2924783"/>
              <a:chExt cx="552186" cy="1390196"/>
            </a:xfrm>
          </p:grpSpPr>
          <p:sp>
            <p:nvSpPr>
              <p:cNvPr id="212" name="Rounded Rectangle 211"/>
              <p:cNvSpPr/>
              <p:nvPr/>
            </p:nvSpPr>
            <p:spPr>
              <a:xfrm>
                <a:off x="1640154" y="3548954"/>
                <a:ext cx="529936" cy="766025"/>
              </a:xfrm>
              <a:prstGeom prst="roundRect">
                <a:avLst>
                  <a:gd name="adj" fmla="val 29654"/>
                </a:avLst>
              </a:prstGeom>
              <a:gradFill flip="none" rotWithShape="1">
                <a:gsLst>
                  <a:gs pos="0">
                    <a:schemeClr val="bg2">
                      <a:lumMod val="40000"/>
                      <a:lumOff val="60000"/>
                      <a:alpha val="50000"/>
                    </a:schemeClr>
                  </a:gs>
                  <a:gs pos="100000">
                    <a:schemeClr val="bg2"/>
                  </a:gs>
                  <a:gs pos="56000">
                    <a:schemeClr val="bg2">
                      <a:lumMod val="60000"/>
                      <a:lumOff val="40000"/>
                      <a:alpha val="5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13" name="Oval 212"/>
              <p:cNvSpPr/>
              <p:nvPr/>
            </p:nvSpPr>
            <p:spPr>
              <a:xfrm>
                <a:off x="1629029" y="2924783"/>
                <a:ext cx="552186" cy="552187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2">
                      <a:lumMod val="20000"/>
                      <a:lumOff val="80000"/>
                      <a:alpha val="50000"/>
                    </a:schemeClr>
                  </a:gs>
                  <a:gs pos="0">
                    <a:schemeClr val="bg2"/>
                  </a:gs>
                  <a:gs pos="60000">
                    <a:schemeClr val="bg2">
                      <a:lumMod val="60000"/>
                      <a:lumOff val="40000"/>
                      <a:alpha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91" name="Group 190"/>
            <p:cNvGrpSpPr/>
            <p:nvPr/>
          </p:nvGrpSpPr>
          <p:grpSpPr>
            <a:xfrm>
              <a:off x="2764321" y="3785979"/>
              <a:ext cx="269825" cy="679320"/>
              <a:chOff x="1629029" y="2924783"/>
              <a:chExt cx="552186" cy="1390196"/>
            </a:xfrm>
          </p:grpSpPr>
          <p:sp>
            <p:nvSpPr>
              <p:cNvPr id="210" name="Rounded Rectangle 209"/>
              <p:cNvSpPr/>
              <p:nvPr/>
            </p:nvSpPr>
            <p:spPr>
              <a:xfrm>
                <a:off x="1640154" y="3548954"/>
                <a:ext cx="529936" cy="766025"/>
              </a:xfrm>
              <a:prstGeom prst="roundRect">
                <a:avLst>
                  <a:gd name="adj" fmla="val 29654"/>
                </a:avLst>
              </a:prstGeom>
              <a:gradFill flip="none" rotWithShape="1">
                <a:gsLst>
                  <a:gs pos="0">
                    <a:schemeClr val="bg2">
                      <a:lumMod val="40000"/>
                      <a:lumOff val="60000"/>
                      <a:alpha val="50000"/>
                    </a:schemeClr>
                  </a:gs>
                  <a:gs pos="100000">
                    <a:schemeClr val="bg2"/>
                  </a:gs>
                  <a:gs pos="56000">
                    <a:schemeClr val="bg2">
                      <a:lumMod val="60000"/>
                      <a:lumOff val="40000"/>
                      <a:alpha val="5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11" name="Oval 210"/>
              <p:cNvSpPr/>
              <p:nvPr/>
            </p:nvSpPr>
            <p:spPr>
              <a:xfrm>
                <a:off x="1629029" y="2924783"/>
                <a:ext cx="552186" cy="552187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2">
                      <a:lumMod val="20000"/>
                      <a:lumOff val="80000"/>
                      <a:alpha val="50000"/>
                    </a:schemeClr>
                  </a:gs>
                  <a:gs pos="0">
                    <a:schemeClr val="bg2"/>
                  </a:gs>
                  <a:gs pos="60000">
                    <a:schemeClr val="bg2">
                      <a:lumMod val="60000"/>
                      <a:lumOff val="40000"/>
                      <a:alpha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92" name="Group 191"/>
            <p:cNvGrpSpPr/>
            <p:nvPr/>
          </p:nvGrpSpPr>
          <p:grpSpPr>
            <a:xfrm>
              <a:off x="2170062" y="3695924"/>
              <a:ext cx="269825" cy="679320"/>
              <a:chOff x="2520448" y="2924781"/>
              <a:chExt cx="552185" cy="1390197"/>
            </a:xfrm>
          </p:grpSpPr>
          <p:sp>
            <p:nvSpPr>
              <p:cNvPr id="208" name="Rounded Rectangle 207"/>
              <p:cNvSpPr/>
              <p:nvPr/>
            </p:nvSpPr>
            <p:spPr>
              <a:xfrm>
                <a:off x="2531577" y="3548956"/>
                <a:ext cx="529939" cy="766022"/>
              </a:xfrm>
              <a:prstGeom prst="roundRect">
                <a:avLst>
                  <a:gd name="adj" fmla="val 29654"/>
                </a:avLst>
              </a:prstGeom>
              <a:gradFill flip="none" rotWithShape="1">
                <a:gsLst>
                  <a:gs pos="0">
                    <a:srgbClr val="FFC000"/>
                  </a:gs>
                  <a:gs pos="100000">
                    <a:schemeClr val="accent6">
                      <a:lumMod val="50000"/>
                    </a:schemeClr>
                  </a:gs>
                  <a:gs pos="56000">
                    <a:srgbClr val="FF7A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09" name="Oval 208"/>
              <p:cNvSpPr/>
              <p:nvPr/>
            </p:nvSpPr>
            <p:spPr>
              <a:xfrm>
                <a:off x="2520448" y="2924781"/>
                <a:ext cx="552185" cy="55218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200"/>
                  </a:gs>
                  <a:gs pos="0">
                    <a:schemeClr val="accent6">
                      <a:lumMod val="50000"/>
                    </a:schemeClr>
                  </a:gs>
                  <a:gs pos="60000">
                    <a:srgbClr val="FF7A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93" name="Group 192"/>
            <p:cNvGrpSpPr/>
            <p:nvPr/>
          </p:nvGrpSpPr>
          <p:grpSpPr>
            <a:xfrm>
              <a:off x="3092141" y="3695922"/>
              <a:ext cx="269827" cy="679323"/>
              <a:chOff x="3570278" y="2924776"/>
              <a:chExt cx="552186" cy="1390204"/>
            </a:xfrm>
          </p:grpSpPr>
          <p:sp>
            <p:nvSpPr>
              <p:cNvPr id="206" name="Rounded Rectangle 205"/>
              <p:cNvSpPr/>
              <p:nvPr/>
            </p:nvSpPr>
            <p:spPr>
              <a:xfrm>
                <a:off x="3581399" y="3548957"/>
                <a:ext cx="529936" cy="766023"/>
              </a:xfrm>
              <a:prstGeom prst="roundRect">
                <a:avLst>
                  <a:gd name="adj" fmla="val 29654"/>
                </a:avLst>
              </a:prstGeom>
              <a:gradFill flip="none" rotWithShape="1">
                <a:gsLst>
                  <a:gs pos="0">
                    <a:srgbClr val="00FFFF"/>
                  </a:gs>
                  <a:gs pos="100000">
                    <a:srgbClr val="0070C0"/>
                  </a:gs>
                  <a:gs pos="56000">
                    <a:srgbClr val="00B0F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07" name="Oval 206"/>
              <p:cNvSpPr/>
              <p:nvPr/>
            </p:nvSpPr>
            <p:spPr>
              <a:xfrm>
                <a:off x="3570278" y="2924776"/>
                <a:ext cx="552186" cy="5521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00FFFF"/>
                  </a:gs>
                  <a:gs pos="0">
                    <a:srgbClr val="0070C0"/>
                  </a:gs>
                  <a:gs pos="60000">
                    <a:srgbClr val="00B0F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94" name="Group 193"/>
            <p:cNvGrpSpPr/>
            <p:nvPr/>
          </p:nvGrpSpPr>
          <p:grpSpPr>
            <a:xfrm>
              <a:off x="907806" y="4660782"/>
              <a:ext cx="269825" cy="679320"/>
              <a:chOff x="2520448" y="2910571"/>
              <a:chExt cx="552185" cy="1390199"/>
            </a:xfrm>
          </p:grpSpPr>
          <p:sp>
            <p:nvSpPr>
              <p:cNvPr id="204" name="Rounded Rectangle 203"/>
              <p:cNvSpPr/>
              <p:nvPr/>
            </p:nvSpPr>
            <p:spPr>
              <a:xfrm>
                <a:off x="2531577" y="3534747"/>
                <a:ext cx="529939" cy="766023"/>
              </a:xfrm>
              <a:prstGeom prst="roundRect">
                <a:avLst>
                  <a:gd name="adj" fmla="val 29654"/>
                </a:avLst>
              </a:prstGeom>
              <a:gradFill flip="none" rotWithShape="1">
                <a:gsLst>
                  <a:gs pos="0">
                    <a:srgbClr val="FFC000"/>
                  </a:gs>
                  <a:gs pos="100000">
                    <a:schemeClr val="accent6">
                      <a:lumMod val="50000"/>
                    </a:schemeClr>
                  </a:gs>
                  <a:gs pos="56000">
                    <a:srgbClr val="FF7A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05" name="Oval 204"/>
              <p:cNvSpPr/>
              <p:nvPr/>
            </p:nvSpPr>
            <p:spPr>
              <a:xfrm>
                <a:off x="2520448" y="2910571"/>
                <a:ext cx="552185" cy="55218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200"/>
                  </a:gs>
                  <a:gs pos="0">
                    <a:schemeClr val="accent6">
                      <a:lumMod val="50000"/>
                    </a:schemeClr>
                  </a:gs>
                  <a:gs pos="60000">
                    <a:srgbClr val="FF7A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95" name="Group 194"/>
            <p:cNvGrpSpPr/>
            <p:nvPr/>
          </p:nvGrpSpPr>
          <p:grpSpPr>
            <a:xfrm>
              <a:off x="1254175" y="4574922"/>
              <a:ext cx="269825" cy="679318"/>
              <a:chOff x="1629029" y="2910573"/>
              <a:chExt cx="552186" cy="1390192"/>
            </a:xfrm>
          </p:grpSpPr>
          <p:sp>
            <p:nvSpPr>
              <p:cNvPr id="202" name="Rounded Rectangle 201"/>
              <p:cNvSpPr/>
              <p:nvPr/>
            </p:nvSpPr>
            <p:spPr>
              <a:xfrm>
                <a:off x="1640154" y="3534740"/>
                <a:ext cx="529936" cy="766025"/>
              </a:xfrm>
              <a:prstGeom prst="roundRect">
                <a:avLst>
                  <a:gd name="adj" fmla="val 29654"/>
                </a:avLst>
              </a:prstGeom>
              <a:gradFill flip="none" rotWithShape="1">
                <a:gsLst>
                  <a:gs pos="0">
                    <a:schemeClr val="bg2">
                      <a:lumMod val="40000"/>
                      <a:lumOff val="60000"/>
                      <a:alpha val="50000"/>
                    </a:schemeClr>
                  </a:gs>
                  <a:gs pos="100000">
                    <a:schemeClr val="bg2"/>
                  </a:gs>
                  <a:gs pos="56000">
                    <a:schemeClr val="bg2">
                      <a:lumMod val="60000"/>
                      <a:lumOff val="40000"/>
                      <a:alpha val="5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03" name="Oval 202"/>
              <p:cNvSpPr/>
              <p:nvPr/>
            </p:nvSpPr>
            <p:spPr>
              <a:xfrm>
                <a:off x="1629029" y="2910573"/>
                <a:ext cx="552186" cy="552187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2">
                      <a:lumMod val="20000"/>
                      <a:lumOff val="80000"/>
                      <a:alpha val="50000"/>
                    </a:schemeClr>
                  </a:gs>
                  <a:gs pos="0">
                    <a:schemeClr val="bg2"/>
                  </a:gs>
                  <a:gs pos="60000">
                    <a:schemeClr val="bg2">
                      <a:lumMod val="60000"/>
                      <a:lumOff val="40000"/>
                      <a:alpha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96" name="Group 195"/>
            <p:cNvGrpSpPr/>
            <p:nvPr/>
          </p:nvGrpSpPr>
          <p:grpSpPr>
            <a:xfrm>
              <a:off x="1254175" y="5446431"/>
              <a:ext cx="269825" cy="679318"/>
              <a:chOff x="1629029" y="2910576"/>
              <a:chExt cx="552186" cy="1390192"/>
            </a:xfrm>
          </p:grpSpPr>
          <p:sp>
            <p:nvSpPr>
              <p:cNvPr id="200" name="Rounded Rectangle 199"/>
              <p:cNvSpPr/>
              <p:nvPr/>
            </p:nvSpPr>
            <p:spPr>
              <a:xfrm>
                <a:off x="1640154" y="3534743"/>
                <a:ext cx="529936" cy="766025"/>
              </a:xfrm>
              <a:prstGeom prst="roundRect">
                <a:avLst>
                  <a:gd name="adj" fmla="val 29654"/>
                </a:avLst>
              </a:prstGeom>
              <a:gradFill flip="none" rotWithShape="1">
                <a:gsLst>
                  <a:gs pos="0">
                    <a:schemeClr val="bg2">
                      <a:lumMod val="40000"/>
                      <a:lumOff val="60000"/>
                      <a:alpha val="50000"/>
                    </a:schemeClr>
                  </a:gs>
                  <a:gs pos="100000">
                    <a:schemeClr val="bg2"/>
                  </a:gs>
                  <a:gs pos="56000">
                    <a:schemeClr val="bg2">
                      <a:lumMod val="60000"/>
                      <a:lumOff val="40000"/>
                      <a:alpha val="5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01" name="Oval 200"/>
              <p:cNvSpPr/>
              <p:nvPr/>
            </p:nvSpPr>
            <p:spPr>
              <a:xfrm>
                <a:off x="1629029" y="2910576"/>
                <a:ext cx="552186" cy="552187"/>
              </a:xfrm>
              <a:prstGeom prst="ellipse">
                <a:avLst/>
              </a:prstGeom>
              <a:gradFill flip="none" rotWithShape="1">
                <a:gsLst>
                  <a:gs pos="100000">
                    <a:schemeClr val="bg2">
                      <a:lumMod val="20000"/>
                      <a:lumOff val="80000"/>
                      <a:alpha val="50000"/>
                    </a:schemeClr>
                  </a:gs>
                  <a:gs pos="0">
                    <a:schemeClr val="bg2"/>
                  </a:gs>
                  <a:gs pos="60000">
                    <a:schemeClr val="bg2">
                      <a:lumMod val="60000"/>
                      <a:lumOff val="40000"/>
                      <a:alpha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97" name="Group 196"/>
            <p:cNvGrpSpPr/>
            <p:nvPr/>
          </p:nvGrpSpPr>
          <p:grpSpPr>
            <a:xfrm>
              <a:off x="901630" y="5546817"/>
              <a:ext cx="269827" cy="679323"/>
              <a:chOff x="3570278" y="2910566"/>
              <a:chExt cx="552186" cy="1390203"/>
            </a:xfrm>
          </p:grpSpPr>
          <p:sp>
            <p:nvSpPr>
              <p:cNvPr id="198" name="Rounded Rectangle 197"/>
              <p:cNvSpPr/>
              <p:nvPr/>
            </p:nvSpPr>
            <p:spPr>
              <a:xfrm>
                <a:off x="3581399" y="3534746"/>
                <a:ext cx="529936" cy="766023"/>
              </a:xfrm>
              <a:prstGeom prst="roundRect">
                <a:avLst>
                  <a:gd name="adj" fmla="val 29654"/>
                </a:avLst>
              </a:prstGeom>
              <a:gradFill flip="none" rotWithShape="1">
                <a:gsLst>
                  <a:gs pos="0">
                    <a:srgbClr val="00FFFF"/>
                  </a:gs>
                  <a:gs pos="100000">
                    <a:srgbClr val="0070C0"/>
                  </a:gs>
                  <a:gs pos="56000">
                    <a:srgbClr val="00B0F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99" name="Oval 198"/>
              <p:cNvSpPr/>
              <p:nvPr/>
            </p:nvSpPr>
            <p:spPr>
              <a:xfrm>
                <a:off x="3570278" y="2910566"/>
                <a:ext cx="552186" cy="55218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00FFFF"/>
                  </a:gs>
                  <a:gs pos="0">
                    <a:srgbClr val="0070C0"/>
                  </a:gs>
                  <a:gs pos="60000">
                    <a:srgbClr val="00B0F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607216" y="1905000"/>
            <a:ext cx="1297784" cy="1037932"/>
            <a:chOff x="533400" y="1828800"/>
            <a:chExt cx="1297784" cy="1037932"/>
          </a:xfrm>
        </p:grpSpPr>
        <p:sp>
          <p:nvSpPr>
            <p:cNvPr id="17" name="Freeform 16"/>
            <p:cNvSpPr/>
            <p:nvPr/>
          </p:nvSpPr>
          <p:spPr>
            <a:xfrm>
              <a:off x="1494201" y="1889075"/>
              <a:ext cx="156231" cy="117122"/>
            </a:xfrm>
            <a:custGeom>
              <a:avLst/>
              <a:gdLst>
                <a:gd name="connsiteX0" fmla="*/ 163 w 156231"/>
                <a:gd name="connsiteY0" fmla="*/ 30413 h 117122"/>
                <a:gd name="connsiteX1" fmla="*/ 65168 w 156231"/>
                <a:gd name="connsiteY1" fmla="*/ 104085 h 117122"/>
                <a:gd name="connsiteX2" fmla="*/ 112838 w 156231"/>
                <a:gd name="connsiteY2" fmla="*/ 112753 h 117122"/>
                <a:gd name="connsiteX3" fmla="*/ 156174 w 156231"/>
                <a:gd name="connsiteY3" fmla="*/ 56415 h 117122"/>
                <a:gd name="connsiteX4" fmla="*/ 121505 w 156231"/>
                <a:gd name="connsiteY4" fmla="*/ 78 h 117122"/>
                <a:gd name="connsiteX5" fmla="*/ 95503 w 156231"/>
                <a:gd name="connsiteY5" fmla="*/ 43414 h 117122"/>
                <a:gd name="connsiteX6" fmla="*/ 47833 w 156231"/>
                <a:gd name="connsiteY6" fmla="*/ 13079 h 117122"/>
                <a:gd name="connsiteX7" fmla="*/ 163 w 156231"/>
                <a:gd name="connsiteY7" fmla="*/ 30413 h 11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6231" h="117122">
                  <a:moveTo>
                    <a:pt x="163" y="30413"/>
                  </a:moveTo>
                  <a:cubicBezTo>
                    <a:pt x="3052" y="45581"/>
                    <a:pt x="46389" y="90362"/>
                    <a:pt x="65168" y="104085"/>
                  </a:cubicBezTo>
                  <a:cubicBezTo>
                    <a:pt x="83947" y="117808"/>
                    <a:pt x="97670" y="120698"/>
                    <a:pt x="112838" y="112753"/>
                  </a:cubicBezTo>
                  <a:cubicBezTo>
                    <a:pt x="128006" y="104808"/>
                    <a:pt x="154730" y="75194"/>
                    <a:pt x="156174" y="56415"/>
                  </a:cubicBezTo>
                  <a:cubicBezTo>
                    <a:pt x="157618" y="37636"/>
                    <a:pt x="131617" y="2245"/>
                    <a:pt x="121505" y="78"/>
                  </a:cubicBezTo>
                  <a:cubicBezTo>
                    <a:pt x="111393" y="-2089"/>
                    <a:pt x="107782" y="41247"/>
                    <a:pt x="95503" y="43414"/>
                  </a:cubicBezTo>
                  <a:cubicBezTo>
                    <a:pt x="83224" y="45581"/>
                    <a:pt x="62278" y="15246"/>
                    <a:pt x="47833" y="13079"/>
                  </a:cubicBezTo>
                  <a:cubicBezTo>
                    <a:pt x="33388" y="10912"/>
                    <a:pt x="-2726" y="15245"/>
                    <a:pt x="163" y="3041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0" name="Group 269"/>
            <p:cNvGrpSpPr/>
            <p:nvPr/>
          </p:nvGrpSpPr>
          <p:grpSpPr>
            <a:xfrm>
              <a:off x="533400" y="1828800"/>
              <a:ext cx="1073645" cy="613643"/>
              <a:chOff x="2736355" y="3269954"/>
              <a:chExt cx="2409784" cy="1377314"/>
            </a:xfrm>
            <a:effectLst>
              <a:outerShdw blurRad="127000" dist="63500" dir="2700000" algn="tl" rotWithShape="0">
                <a:prstClr val="black">
                  <a:alpha val="75000"/>
                </a:prstClr>
              </a:outerShdw>
            </a:effectLst>
          </p:grpSpPr>
          <p:sp>
            <p:nvSpPr>
              <p:cNvPr id="271" name="Freeform 270"/>
              <p:cNvSpPr/>
              <p:nvPr/>
            </p:nvSpPr>
            <p:spPr>
              <a:xfrm>
                <a:off x="4733595" y="3504111"/>
                <a:ext cx="412544" cy="206110"/>
              </a:xfrm>
              <a:custGeom>
                <a:avLst/>
                <a:gdLst>
                  <a:gd name="connsiteX0" fmla="*/ 1691 w 412544"/>
                  <a:gd name="connsiteY0" fmla="*/ 35923 h 206110"/>
                  <a:gd name="connsiteX1" fmla="*/ 148648 w 412544"/>
                  <a:gd name="connsiteY1" fmla="*/ 84909 h 206110"/>
                  <a:gd name="connsiteX2" fmla="*/ 298871 w 412544"/>
                  <a:gd name="connsiteY2" fmla="*/ 156755 h 206110"/>
                  <a:gd name="connsiteX3" fmla="*/ 403374 w 412544"/>
                  <a:gd name="connsiteY3" fmla="*/ 205740 h 206110"/>
                  <a:gd name="connsiteX4" fmla="*/ 393576 w 412544"/>
                  <a:gd name="connsiteY4" fmla="*/ 176349 h 206110"/>
                  <a:gd name="connsiteX5" fmla="*/ 282542 w 412544"/>
                  <a:gd name="connsiteY5" fmla="*/ 124098 h 206110"/>
                  <a:gd name="connsiteX6" fmla="*/ 112725 w 412544"/>
                  <a:gd name="connsiteY6" fmla="*/ 29392 h 206110"/>
                  <a:gd name="connsiteX7" fmla="*/ 70271 w 412544"/>
                  <a:gd name="connsiteY7" fmla="*/ 0 h 206110"/>
                  <a:gd name="connsiteX8" fmla="*/ 1691 w 412544"/>
                  <a:gd name="connsiteY8" fmla="*/ 35923 h 206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544" h="206110">
                    <a:moveTo>
                      <a:pt x="1691" y="35923"/>
                    </a:moveTo>
                    <a:cubicBezTo>
                      <a:pt x="14754" y="50075"/>
                      <a:pt x="99118" y="64770"/>
                      <a:pt x="148648" y="84909"/>
                    </a:cubicBezTo>
                    <a:cubicBezTo>
                      <a:pt x="198178" y="105048"/>
                      <a:pt x="298871" y="156755"/>
                      <a:pt x="298871" y="156755"/>
                    </a:cubicBezTo>
                    <a:cubicBezTo>
                      <a:pt x="341325" y="176894"/>
                      <a:pt x="387590" y="202474"/>
                      <a:pt x="403374" y="205740"/>
                    </a:cubicBezTo>
                    <a:cubicBezTo>
                      <a:pt x="419158" y="209006"/>
                      <a:pt x="413715" y="189956"/>
                      <a:pt x="393576" y="176349"/>
                    </a:cubicBezTo>
                    <a:cubicBezTo>
                      <a:pt x="373437" y="162742"/>
                      <a:pt x="329350" y="148591"/>
                      <a:pt x="282542" y="124098"/>
                    </a:cubicBezTo>
                    <a:cubicBezTo>
                      <a:pt x="235734" y="99605"/>
                      <a:pt x="148103" y="50075"/>
                      <a:pt x="112725" y="29392"/>
                    </a:cubicBezTo>
                    <a:cubicBezTo>
                      <a:pt x="77347" y="8709"/>
                      <a:pt x="85511" y="0"/>
                      <a:pt x="70271" y="0"/>
                    </a:cubicBezTo>
                    <a:cubicBezTo>
                      <a:pt x="55031" y="0"/>
                      <a:pt x="-11372" y="21771"/>
                      <a:pt x="1691" y="3592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C000"/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Freeform 271"/>
              <p:cNvSpPr/>
              <p:nvPr/>
            </p:nvSpPr>
            <p:spPr>
              <a:xfrm>
                <a:off x="3043303" y="3269954"/>
                <a:ext cx="1842454" cy="1086578"/>
              </a:xfrm>
              <a:custGeom>
                <a:avLst/>
                <a:gdLst>
                  <a:gd name="connsiteX0" fmla="*/ 1525431 w 1842454"/>
                  <a:gd name="connsiteY0" fmla="*/ 136186 h 1086578"/>
                  <a:gd name="connsiteX1" fmla="*/ 1427460 w 1842454"/>
                  <a:gd name="connsiteY1" fmla="*/ 191703 h 1086578"/>
                  <a:gd name="connsiteX2" fmla="*/ 1378474 w 1842454"/>
                  <a:gd name="connsiteY2" fmla="*/ 237423 h 1086578"/>
                  <a:gd name="connsiteX3" fmla="*/ 1355614 w 1842454"/>
                  <a:gd name="connsiteY3" fmla="*/ 322332 h 1086578"/>
                  <a:gd name="connsiteX4" fmla="*/ 1378474 w 1842454"/>
                  <a:gd name="connsiteY4" fmla="*/ 384380 h 1086578"/>
                  <a:gd name="connsiteX5" fmla="*/ 1420928 w 1842454"/>
                  <a:gd name="connsiteY5" fmla="*/ 417037 h 1086578"/>
                  <a:gd name="connsiteX6" fmla="*/ 1450320 w 1842454"/>
                  <a:gd name="connsiteY6" fmla="*/ 459492 h 1086578"/>
                  <a:gd name="connsiteX7" fmla="*/ 1437257 w 1842454"/>
                  <a:gd name="connsiteY7" fmla="*/ 492149 h 1086578"/>
                  <a:gd name="connsiteX8" fmla="*/ 1336020 w 1842454"/>
                  <a:gd name="connsiteY8" fmla="*/ 488883 h 1086578"/>
                  <a:gd name="connsiteX9" fmla="*/ 1224986 w 1842454"/>
                  <a:gd name="connsiteY9" fmla="*/ 449695 h 1086578"/>
                  <a:gd name="connsiteX10" fmla="*/ 1084560 w 1842454"/>
                  <a:gd name="connsiteY10" fmla="*/ 345192 h 1086578"/>
                  <a:gd name="connsiteX11" fmla="*/ 1064966 w 1842454"/>
                  <a:gd name="connsiteY11" fmla="*/ 234157 h 1086578"/>
                  <a:gd name="connsiteX12" fmla="*/ 1038840 w 1842454"/>
                  <a:gd name="connsiteY12" fmla="*/ 159046 h 1086578"/>
                  <a:gd name="connsiteX13" fmla="*/ 950666 w 1842454"/>
                  <a:gd name="connsiteY13" fmla="*/ 93732 h 1086578"/>
                  <a:gd name="connsiteX14" fmla="*/ 757988 w 1842454"/>
                  <a:gd name="connsiteY14" fmla="*/ 48012 h 1086578"/>
                  <a:gd name="connsiteX15" fmla="*/ 535920 w 1842454"/>
                  <a:gd name="connsiteY15" fmla="*/ 48012 h 1086578"/>
                  <a:gd name="connsiteX16" fmla="*/ 287726 w 1842454"/>
                  <a:gd name="connsiteY16" fmla="*/ 57809 h 1086578"/>
                  <a:gd name="connsiteX17" fmla="*/ 179957 w 1842454"/>
                  <a:gd name="connsiteY17" fmla="*/ 57809 h 1086578"/>
                  <a:gd name="connsiteX18" fmla="*/ 19937 w 1842454"/>
                  <a:gd name="connsiteY18" fmla="*/ 5557 h 1086578"/>
                  <a:gd name="connsiteX19" fmla="*/ 343 w 1842454"/>
                  <a:gd name="connsiteY19" fmla="*/ 5557 h 1086578"/>
                  <a:gd name="connsiteX20" fmla="*/ 343 w 1842454"/>
                  <a:gd name="connsiteY20" fmla="*/ 41480 h 1086578"/>
                  <a:gd name="connsiteX21" fmla="*/ 19937 w 1842454"/>
                  <a:gd name="connsiteY21" fmla="*/ 87200 h 1086578"/>
                  <a:gd name="connsiteX22" fmla="*/ 134237 w 1842454"/>
                  <a:gd name="connsiteY22" fmla="*/ 145983 h 1086578"/>
                  <a:gd name="connsiteX23" fmla="*/ 215880 w 1842454"/>
                  <a:gd name="connsiteY23" fmla="*/ 178640 h 1086578"/>
                  <a:gd name="connsiteX24" fmla="*/ 212614 w 1842454"/>
                  <a:gd name="connsiteY24" fmla="*/ 234157 h 1086578"/>
                  <a:gd name="connsiteX25" fmla="*/ 271397 w 1842454"/>
                  <a:gd name="connsiteY25" fmla="*/ 276612 h 1086578"/>
                  <a:gd name="connsiteX26" fmla="*/ 304054 w 1842454"/>
                  <a:gd name="connsiteY26" fmla="*/ 312535 h 1086578"/>
                  <a:gd name="connsiteX27" fmla="*/ 428151 w 1842454"/>
                  <a:gd name="connsiteY27" fmla="*/ 390912 h 1086578"/>
                  <a:gd name="connsiteX28" fmla="*/ 506528 w 1842454"/>
                  <a:gd name="connsiteY28" fmla="*/ 410506 h 1086578"/>
                  <a:gd name="connsiteX29" fmla="*/ 575108 w 1842454"/>
                  <a:gd name="connsiteY29" fmla="*/ 426835 h 1086578"/>
                  <a:gd name="connsiteX30" fmla="*/ 709003 w 1842454"/>
                  <a:gd name="connsiteY30" fmla="*/ 456226 h 1086578"/>
                  <a:gd name="connsiteX31" fmla="*/ 715534 w 1842454"/>
                  <a:gd name="connsiteY31" fmla="*/ 488883 h 1086578"/>
                  <a:gd name="connsiteX32" fmla="*/ 689408 w 1842454"/>
                  <a:gd name="connsiteY32" fmla="*/ 488883 h 1086578"/>
                  <a:gd name="connsiteX33" fmla="*/ 660017 w 1842454"/>
                  <a:gd name="connsiteY33" fmla="*/ 492149 h 1086578"/>
                  <a:gd name="connsiteX34" fmla="*/ 656751 w 1842454"/>
                  <a:gd name="connsiteY34" fmla="*/ 521540 h 1086578"/>
                  <a:gd name="connsiteX35" fmla="*/ 715534 w 1842454"/>
                  <a:gd name="connsiteY35" fmla="*/ 554197 h 1086578"/>
                  <a:gd name="connsiteX36" fmla="*/ 725331 w 1842454"/>
                  <a:gd name="connsiteY36" fmla="*/ 580323 h 1086578"/>
                  <a:gd name="connsiteX37" fmla="*/ 741660 w 1842454"/>
                  <a:gd name="connsiteY37" fmla="*/ 612980 h 1086578"/>
                  <a:gd name="connsiteX38" fmla="*/ 689408 w 1842454"/>
                  <a:gd name="connsiteY38" fmla="*/ 626043 h 1086578"/>
                  <a:gd name="connsiteX39" fmla="*/ 633891 w 1842454"/>
                  <a:gd name="connsiteY39" fmla="*/ 655435 h 1086578"/>
                  <a:gd name="connsiteX40" fmla="*/ 558780 w 1842454"/>
                  <a:gd name="connsiteY40" fmla="*/ 691357 h 1086578"/>
                  <a:gd name="connsiteX41" fmla="*/ 437948 w 1842454"/>
                  <a:gd name="connsiteY41" fmla="*/ 701155 h 1086578"/>
                  <a:gd name="connsiteX42" fmla="*/ 356306 w 1842454"/>
                  <a:gd name="connsiteY42" fmla="*/ 704420 h 1086578"/>
                  <a:gd name="connsiteX43" fmla="*/ 333446 w 1842454"/>
                  <a:gd name="connsiteY43" fmla="*/ 724015 h 1086578"/>
                  <a:gd name="connsiteX44" fmla="*/ 353040 w 1842454"/>
                  <a:gd name="connsiteY44" fmla="*/ 740343 h 1086578"/>
                  <a:gd name="connsiteX45" fmla="*/ 411823 w 1842454"/>
                  <a:gd name="connsiteY45" fmla="*/ 769735 h 1086578"/>
                  <a:gd name="connsiteX46" fmla="*/ 467340 w 1842454"/>
                  <a:gd name="connsiteY46" fmla="*/ 799126 h 1086578"/>
                  <a:gd name="connsiteX47" fmla="*/ 522857 w 1842454"/>
                  <a:gd name="connsiteY47" fmla="*/ 828517 h 1086578"/>
                  <a:gd name="connsiteX48" fmla="*/ 447746 w 1842454"/>
                  <a:gd name="connsiteY48" fmla="*/ 867706 h 1086578"/>
                  <a:gd name="connsiteX49" fmla="*/ 359571 w 1842454"/>
                  <a:gd name="connsiteY49" fmla="*/ 890566 h 1086578"/>
                  <a:gd name="connsiteX50" fmla="*/ 297523 w 1842454"/>
                  <a:gd name="connsiteY50" fmla="*/ 893832 h 1086578"/>
                  <a:gd name="connsiteX51" fmla="*/ 323648 w 1842454"/>
                  <a:gd name="connsiteY51" fmla="*/ 929755 h 1086578"/>
                  <a:gd name="connsiteX52" fmla="*/ 343243 w 1842454"/>
                  <a:gd name="connsiteY52" fmla="*/ 982006 h 1086578"/>
                  <a:gd name="connsiteX53" fmla="*/ 382431 w 1842454"/>
                  <a:gd name="connsiteY53" fmla="*/ 985272 h 1086578"/>
                  <a:gd name="connsiteX54" fmla="*/ 473871 w 1842454"/>
                  <a:gd name="connsiteY54" fmla="*/ 965677 h 1086578"/>
                  <a:gd name="connsiteX55" fmla="*/ 548983 w 1842454"/>
                  <a:gd name="connsiteY55" fmla="*/ 946083 h 1086578"/>
                  <a:gd name="connsiteX56" fmla="*/ 558780 w 1842454"/>
                  <a:gd name="connsiteY56" fmla="*/ 975475 h 1086578"/>
                  <a:gd name="connsiteX57" fmla="*/ 506528 w 1842454"/>
                  <a:gd name="connsiteY57" fmla="*/ 1014663 h 1086578"/>
                  <a:gd name="connsiteX58" fmla="*/ 493466 w 1842454"/>
                  <a:gd name="connsiteY58" fmla="*/ 1057117 h 1086578"/>
                  <a:gd name="connsiteX59" fmla="*/ 539186 w 1842454"/>
                  <a:gd name="connsiteY59" fmla="*/ 1086509 h 1086578"/>
                  <a:gd name="connsiteX60" fmla="*/ 581640 w 1842454"/>
                  <a:gd name="connsiteY60" fmla="*/ 1063649 h 1086578"/>
                  <a:gd name="connsiteX61" fmla="*/ 640423 w 1842454"/>
                  <a:gd name="connsiteY61" fmla="*/ 1014663 h 1086578"/>
                  <a:gd name="connsiteX62" fmla="*/ 751457 w 1842454"/>
                  <a:gd name="connsiteY62" fmla="*/ 991803 h 1086578"/>
                  <a:gd name="connsiteX63" fmla="*/ 891883 w 1842454"/>
                  <a:gd name="connsiteY63" fmla="*/ 978740 h 1086578"/>
                  <a:gd name="connsiteX64" fmla="*/ 957197 w 1842454"/>
                  <a:gd name="connsiteY64" fmla="*/ 946083 h 1086578"/>
                  <a:gd name="connsiteX65" fmla="*/ 1032308 w 1842454"/>
                  <a:gd name="connsiteY65" fmla="*/ 933020 h 1086578"/>
                  <a:gd name="connsiteX66" fmla="*/ 1182531 w 1842454"/>
                  <a:gd name="connsiteY66" fmla="*/ 936286 h 1086578"/>
                  <a:gd name="connsiteX67" fmla="*/ 1316426 w 1842454"/>
                  <a:gd name="connsiteY67" fmla="*/ 913426 h 1086578"/>
                  <a:gd name="connsiteX68" fmla="*/ 1398068 w 1842454"/>
                  <a:gd name="connsiteY68" fmla="*/ 874237 h 1086578"/>
                  <a:gd name="connsiteX69" fmla="*/ 1433991 w 1842454"/>
                  <a:gd name="connsiteY69" fmla="*/ 887300 h 1086578"/>
                  <a:gd name="connsiteX70" fmla="*/ 1414397 w 1842454"/>
                  <a:gd name="connsiteY70" fmla="*/ 923223 h 1086578"/>
                  <a:gd name="connsiteX71" fmla="*/ 1414397 w 1842454"/>
                  <a:gd name="connsiteY71" fmla="*/ 942817 h 1086578"/>
                  <a:gd name="connsiteX72" fmla="*/ 1440523 w 1842454"/>
                  <a:gd name="connsiteY72" fmla="*/ 978740 h 1086578"/>
                  <a:gd name="connsiteX73" fmla="*/ 1600543 w 1842454"/>
                  <a:gd name="connsiteY73" fmla="*/ 985272 h 1086578"/>
                  <a:gd name="connsiteX74" fmla="*/ 1682186 w 1842454"/>
                  <a:gd name="connsiteY74" fmla="*/ 946083 h 1086578"/>
                  <a:gd name="connsiteX75" fmla="*/ 1731171 w 1842454"/>
                  <a:gd name="connsiteY75" fmla="*/ 939552 h 1086578"/>
                  <a:gd name="connsiteX76" fmla="*/ 1776891 w 1842454"/>
                  <a:gd name="connsiteY76" fmla="*/ 877503 h 1086578"/>
                  <a:gd name="connsiteX77" fmla="*/ 1812814 w 1842454"/>
                  <a:gd name="connsiteY77" fmla="*/ 831783 h 1086578"/>
                  <a:gd name="connsiteX78" fmla="*/ 1842206 w 1842454"/>
                  <a:gd name="connsiteY78" fmla="*/ 789329 h 1086578"/>
                  <a:gd name="connsiteX79" fmla="*/ 1819346 w 1842454"/>
                  <a:gd name="connsiteY79" fmla="*/ 753406 h 1086578"/>
                  <a:gd name="connsiteX80" fmla="*/ 1708311 w 1842454"/>
                  <a:gd name="connsiteY80" fmla="*/ 717483 h 1086578"/>
                  <a:gd name="connsiteX81" fmla="*/ 1646263 w 1842454"/>
                  <a:gd name="connsiteY81" fmla="*/ 737077 h 1086578"/>
                  <a:gd name="connsiteX82" fmla="*/ 1610340 w 1842454"/>
                  <a:gd name="connsiteY82" fmla="*/ 730546 h 1086578"/>
                  <a:gd name="connsiteX83" fmla="*/ 1639731 w 1842454"/>
                  <a:gd name="connsiteY83" fmla="*/ 622777 h 1086578"/>
                  <a:gd name="connsiteX84" fmla="*/ 1636466 w 1842454"/>
                  <a:gd name="connsiteY84" fmla="*/ 557463 h 1086578"/>
                  <a:gd name="connsiteX85" fmla="*/ 1600543 w 1842454"/>
                  <a:gd name="connsiteY85" fmla="*/ 462757 h 1086578"/>
                  <a:gd name="connsiteX86" fmla="*/ 1554823 w 1842454"/>
                  <a:gd name="connsiteY86" fmla="*/ 403975 h 1086578"/>
                  <a:gd name="connsiteX87" fmla="*/ 1502571 w 1842454"/>
                  <a:gd name="connsiteY87" fmla="*/ 368052 h 1086578"/>
                  <a:gd name="connsiteX88" fmla="*/ 1479711 w 1842454"/>
                  <a:gd name="connsiteY88" fmla="*/ 296206 h 1086578"/>
                  <a:gd name="connsiteX89" fmla="*/ 1522166 w 1842454"/>
                  <a:gd name="connsiteY89" fmla="*/ 237423 h 1086578"/>
                  <a:gd name="connsiteX90" fmla="*/ 1590746 w 1842454"/>
                  <a:gd name="connsiteY90" fmla="*/ 224360 h 1086578"/>
                  <a:gd name="connsiteX91" fmla="*/ 1646263 w 1842454"/>
                  <a:gd name="connsiteY91" fmla="*/ 247220 h 1086578"/>
                  <a:gd name="connsiteX92" fmla="*/ 1701780 w 1842454"/>
                  <a:gd name="connsiteY92" fmla="*/ 270080 h 1086578"/>
                  <a:gd name="connsiteX93" fmla="*/ 1757297 w 1842454"/>
                  <a:gd name="connsiteY93" fmla="*/ 253752 h 1086578"/>
                  <a:gd name="connsiteX94" fmla="*/ 1757297 w 1842454"/>
                  <a:gd name="connsiteY94" fmla="*/ 201500 h 1086578"/>
                  <a:gd name="connsiteX95" fmla="*/ 1721374 w 1842454"/>
                  <a:gd name="connsiteY95" fmla="*/ 152515 h 1086578"/>
                  <a:gd name="connsiteX96" fmla="*/ 1616871 w 1842454"/>
                  <a:gd name="connsiteY96" fmla="*/ 110060 h 1086578"/>
                  <a:gd name="connsiteX97" fmla="*/ 1525431 w 1842454"/>
                  <a:gd name="connsiteY97" fmla="*/ 136186 h 1086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</a:cxnLst>
                <a:rect l="l" t="t" r="r" b="b"/>
                <a:pathLst>
                  <a:path w="1842454" h="1086578">
                    <a:moveTo>
                      <a:pt x="1525431" y="136186"/>
                    </a:moveTo>
                    <a:cubicBezTo>
                      <a:pt x="1493863" y="149793"/>
                      <a:pt x="1451953" y="174830"/>
                      <a:pt x="1427460" y="191703"/>
                    </a:cubicBezTo>
                    <a:cubicBezTo>
                      <a:pt x="1402967" y="208576"/>
                      <a:pt x="1390448" y="215652"/>
                      <a:pt x="1378474" y="237423"/>
                    </a:cubicBezTo>
                    <a:cubicBezTo>
                      <a:pt x="1366500" y="259194"/>
                      <a:pt x="1355614" y="297839"/>
                      <a:pt x="1355614" y="322332"/>
                    </a:cubicBezTo>
                    <a:cubicBezTo>
                      <a:pt x="1355614" y="346825"/>
                      <a:pt x="1367588" y="368596"/>
                      <a:pt x="1378474" y="384380"/>
                    </a:cubicBezTo>
                    <a:cubicBezTo>
                      <a:pt x="1389360" y="400164"/>
                      <a:pt x="1408954" y="404518"/>
                      <a:pt x="1420928" y="417037"/>
                    </a:cubicBezTo>
                    <a:cubicBezTo>
                      <a:pt x="1432902" y="429556"/>
                      <a:pt x="1447599" y="446973"/>
                      <a:pt x="1450320" y="459492"/>
                    </a:cubicBezTo>
                    <a:cubicBezTo>
                      <a:pt x="1453041" y="472011"/>
                      <a:pt x="1456307" y="487250"/>
                      <a:pt x="1437257" y="492149"/>
                    </a:cubicBezTo>
                    <a:cubicBezTo>
                      <a:pt x="1418207" y="497048"/>
                      <a:pt x="1371398" y="495959"/>
                      <a:pt x="1336020" y="488883"/>
                    </a:cubicBezTo>
                    <a:cubicBezTo>
                      <a:pt x="1300641" y="481807"/>
                      <a:pt x="1266896" y="473644"/>
                      <a:pt x="1224986" y="449695"/>
                    </a:cubicBezTo>
                    <a:cubicBezTo>
                      <a:pt x="1183076" y="425747"/>
                      <a:pt x="1111230" y="381115"/>
                      <a:pt x="1084560" y="345192"/>
                    </a:cubicBezTo>
                    <a:cubicBezTo>
                      <a:pt x="1057890" y="309269"/>
                      <a:pt x="1072586" y="265181"/>
                      <a:pt x="1064966" y="234157"/>
                    </a:cubicBezTo>
                    <a:cubicBezTo>
                      <a:pt x="1057346" y="203133"/>
                      <a:pt x="1057890" y="182450"/>
                      <a:pt x="1038840" y="159046"/>
                    </a:cubicBezTo>
                    <a:cubicBezTo>
                      <a:pt x="1019790" y="135642"/>
                      <a:pt x="997475" y="112238"/>
                      <a:pt x="950666" y="93732"/>
                    </a:cubicBezTo>
                    <a:cubicBezTo>
                      <a:pt x="903857" y="75226"/>
                      <a:pt x="827112" y="55632"/>
                      <a:pt x="757988" y="48012"/>
                    </a:cubicBezTo>
                    <a:cubicBezTo>
                      <a:pt x="688864" y="40392"/>
                      <a:pt x="614297" y="46379"/>
                      <a:pt x="535920" y="48012"/>
                    </a:cubicBezTo>
                    <a:cubicBezTo>
                      <a:pt x="457543" y="49645"/>
                      <a:pt x="347053" y="56176"/>
                      <a:pt x="287726" y="57809"/>
                    </a:cubicBezTo>
                    <a:cubicBezTo>
                      <a:pt x="228399" y="59442"/>
                      <a:pt x="224588" y="66518"/>
                      <a:pt x="179957" y="57809"/>
                    </a:cubicBezTo>
                    <a:cubicBezTo>
                      <a:pt x="135326" y="49100"/>
                      <a:pt x="49873" y="14266"/>
                      <a:pt x="19937" y="5557"/>
                    </a:cubicBezTo>
                    <a:cubicBezTo>
                      <a:pt x="-9999" y="-3152"/>
                      <a:pt x="3609" y="-430"/>
                      <a:pt x="343" y="5557"/>
                    </a:cubicBezTo>
                    <a:cubicBezTo>
                      <a:pt x="-2923" y="11544"/>
                      <a:pt x="-2923" y="27873"/>
                      <a:pt x="343" y="41480"/>
                    </a:cubicBezTo>
                    <a:cubicBezTo>
                      <a:pt x="3609" y="55087"/>
                      <a:pt x="-2379" y="69783"/>
                      <a:pt x="19937" y="87200"/>
                    </a:cubicBezTo>
                    <a:cubicBezTo>
                      <a:pt x="42253" y="104617"/>
                      <a:pt x="101580" y="130743"/>
                      <a:pt x="134237" y="145983"/>
                    </a:cubicBezTo>
                    <a:cubicBezTo>
                      <a:pt x="166894" y="161223"/>
                      <a:pt x="202817" y="163944"/>
                      <a:pt x="215880" y="178640"/>
                    </a:cubicBezTo>
                    <a:cubicBezTo>
                      <a:pt x="228943" y="193336"/>
                      <a:pt x="203361" y="217828"/>
                      <a:pt x="212614" y="234157"/>
                    </a:cubicBezTo>
                    <a:cubicBezTo>
                      <a:pt x="221867" y="250486"/>
                      <a:pt x="256157" y="263549"/>
                      <a:pt x="271397" y="276612"/>
                    </a:cubicBezTo>
                    <a:cubicBezTo>
                      <a:pt x="286637" y="289675"/>
                      <a:pt x="277928" y="293485"/>
                      <a:pt x="304054" y="312535"/>
                    </a:cubicBezTo>
                    <a:cubicBezTo>
                      <a:pt x="330180" y="331585"/>
                      <a:pt x="394405" y="374584"/>
                      <a:pt x="428151" y="390912"/>
                    </a:cubicBezTo>
                    <a:cubicBezTo>
                      <a:pt x="461897" y="407241"/>
                      <a:pt x="506528" y="410506"/>
                      <a:pt x="506528" y="410506"/>
                    </a:cubicBezTo>
                    <a:lnTo>
                      <a:pt x="575108" y="426835"/>
                    </a:lnTo>
                    <a:cubicBezTo>
                      <a:pt x="608854" y="434455"/>
                      <a:pt x="685599" y="445885"/>
                      <a:pt x="709003" y="456226"/>
                    </a:cubicBezTo>
                    <a:cubicBezTo>
                      <a:pt x="732407" y="466567"/>
                      <a:pt x="718800" y="483440"/>
                      <a:pt x="715534" y="488883"/>
                    </a:cubicBezTo>
                    <a:cubicBezTo>
                      <a:pt x="712268" y="494326"/>
                      <a:pt x="698661" y="488339"/>
                      <a:pt x="689408" y="488883"/>
                    </a:cubicBezTo>
                    <a:cubicBezTo>
                      <a:pt x="680155" y="489427"/>
                      <a:pt x="665460" y="486706"/>
                      <a:pt x="660017" y="492149"/>
                    </a:cubicBezTo>
                    <a:cubicBezTo>
                      <a:pt x="654574" y="497592"/>
                      <a:pt x="647498" y="511199"/>
                      <a:pt x="656751" y="521540"/>
                    </a:cubicBezTo>
                    <a:cubicBezTo>
                      <a:pt x="666004" y="531881"/>
                      <a:pt x="704104" y="544400"/>
                      <a:pt x="715534" y="554197"/>
                    </a:cubicBezTo>
                    <a:cubicBezTo>
                      <a:pt x="726964" y="563994"/>
                      <a:pt x="720977" y="570526"/>
                      <a:pt x="725331" y="580323"/>
                    </a:cubicBezTo>
                    <a:cubicBezTo>
                      <a:pt x="729685" y="590120"/>
                      <a:pt x="747647" y="605360"/>
                      <a:pt x="741660" y="612980"/>
                    </a:cubicBezTo>
                    <a:cubicBezTo>
                      <a:pt x="735673" y="620600"/>
                      <a:pt x="707370" y="618967"/>
                      <a:pt x="689408" y="626043"/>
                    </a:cubicBezTo>
                    <a:cubicBezTo>
                      <a:pt x="671446" y="633119"/>
                      <a:pt x="655662" y="644549"/>
                      <a:pt x="633891" y="655435"/>
                    </a:cubicBezTo>
                    <a:cubicBezTo>
                      <a:pt x="612120" y="666321"/>
                      <a:pt x="591437" y="683737"/>
                      <a:pt x="558780" y="691357"/>
                    </a:cubicBezTo>
                    <a:cubicBezTo>
                      <a:pt x="526123" y="698977"/>
                      <a:pt x="471694" y="698978"/>
                      <a:pt x="437948" y="701155"/>
                    </a:cubicBezTo>
                    <a:cubicBezTo>
                      <a:pt x="404202" y="703332"/>
                      <a:pt x="373723" y="700610"/>
                      <a:pt x="356306" y="704420"/>
                    </a:cubicBezTo>
                    <a:cubicBezTo>
                      <a:pt x="338889" y="708230"/>
                      <a:pt x="333990" y="718028"/>
                      <a:pt x="333446" y="724015"/>
                    </a:cubicBezTo>
                    <a:cubicBezTo>
                      <a:pt x="332902" y="730002"/>
                      <a:pt x="339977" y="732723"/>
                      <a:pt x="353040" y="740343"/>
                    </a:cubicBezTo>
                    <a:cubicBezTo>
                      <a:pt x="366103" y="747963"/>
                      <a:pt x="392773" y="759938"/>
                      <a:pt x="411823" y="769735"/>
                    </a:cubicBezTo>
                    <a:cubicBezTo>
                      <a:pt x="430873" y="779532"/>
                      <a:pt x="467340" y="799126"/>
                      <a:pt x="467340" y="799126"/>
                    </a:cubicBezTo>
                    <a:cubicBezTo>
                      <a:pt x="485846" y="808923"/>
                      <a:pt x="526123" y="817087"/>
                      <a:pt x="522857" y="828517"/>
                    </a:cubicBezTo>
                    <a:cubicBezTo>
                      <a:pt x="519591" y="839947"/>
                      <a:pt x="474960" y="857365"/>
                      <a:pt x="447746" y="867706"/>
                    </a:cubicBezTo>
                    <a:cubicBezTo>
                      <a:pt x="420532" y="878047"/>
                      <a:pt x="384608" y="886212"/>
                      <a:pt x="359571" y="890566"/>
                    </a:cubicBezTo>
                    <a:cubicBezTo>
                      <a:pt x="334534" y="894920"/>
                      <a:pt x="303510" y="887300"/>
                      <a:pt x="297523" y="893832"/>
                    </a:cubicBezTo>
                    <a:cubicBezTo>
                      <a:pt x="291536" y="900364"/>
                      <a:pt x="316028" y="915059"/>
                      <a:pt x="323648" y="929755"/>
                    </a:cubicBezTo>
                    <a:cubicBezTo>
                      <a:pt x="331268" y="944451"/>
                      <a:pt x="333446" y="972753"/>
                      <a:pt x="343243" y="982006"/>
                    </a:cubicBezTo>
                    <a:cubicBezTo>
                      <a:pt x="353040" y="991259"/>
                      <a:pt x="360660" y="987994"/>
                      <a:pt x="382431" y="985272"/>
                    </a:cubicBezTo>
                    <a:cubicBezTo>
                      <a:pt x="404202" y="982551"/>
                      <a:pt x="446112" y="972209"/>
                      <a:pt x="473871" y="965677"/>
                    </a:cubicBezTo>
                    <a:cubicBezTo>
                      <a:pt x="501630" y="959145"/>
                      <a:pt x="534832" y="944450"/>
                      <a:pt x="548983" y="946083"/>
                    </a:cubicBezTo>
                    <a:cubicBezTo>
                      <a:pt x="563134" y="947716"/>
                      <a:pt x="565856" y="964045"/>
                      <a:pt x="558780" y="975475"/>
                    </a:cubicBezTo>
                    <a:cubicBezTo>
                      <a:pt x="551704" y="986905"/>
                      <a:pt x="517414" y="1001056"/>
                      <a:pt x="506528" y="1014663"/>
                    </a:cubicBezTo>
                    <a:cubicBezTo>
                      <a:pt x="495642" y="1028270"/>
                      <a:pt x="488023" y="1045143"/>
                      <a:pt x="493466" y="1057117"/>
                    </a:cubicBezTo>
                    <a:cubicBezTo>
                      <a:pt x="498909" y="1069091"/>
                      <a:pt x="524490" y="1085420"/>
                      <a:pt x="539186" y="1086509"/>
                    </a:cubicBezTo>
                    <a:cubicBezTo>
                      <a:pt x="553882" y="1087598"/>
                      <a:pt x="564767" y="1075623"/>
                      <a:pt x="581640" y="1063649"/>
                    </a:cubicBezTo>
                    <a:cubicBezTo>
                      <a:pt x="598513" y="1051675"/>
                      <a:pt x="612120" y="1026637"/>
                      <a:pt x="640423" y="1014663"/>
                    </a:cubicBezTo>
                    <a:cubicBezTo>
                      <a:pt x="668726" y="1002689"/>
                      <a:pt x="709547" y="997790"/>
                      <a:pt x="751457" y="991803"/>
                    </a:cubicBezTo>
                    <a:cubicBezTo>
                      <a:pt x="793367" y="985816"/>
                      <a:pt x="857593" y="986360"/>
                      <a:pt x="891883" y="978740"/>
                    </a:cubicBezTo>
                    <a:cubicBezTo>
                      <a:pt x="926173" y="971120"/>
                      <a:pt x="933793" y="953703"/>
                      <a:pt x="957197" y="946083"/>
                    </a:cubicBezTo>
                    <a:cubicBezTo>
                      <a:pt x="980601" y="938463"/>
                      <a:pt x="994752" y="934653"/>
                      <a:pt x="1032308" y="933020"/>
                    </a:cubicBezTo>
                    <a:cubicBezTo>
                      <a:pt x="1069864" y="931387"/>
                      <a:pt x="1135178" y="939552"/>
                      <a:pt x="1182531" y="936286"/>
                    </a:cubicBezTo>
                    <a:cubicBezTo>
                      <a:pt x="1229884" y="933020"/>
                      <a:pt x="1280503" y="923767"/>
                      <a:pt x="1316426" y="913426"/>
                    </a:cubicBezTo>
                    <a:cubicBezTo>
                      <a:pt x="1352349" y="903085"/>
                      <a:pt x="1378474" y="878591"/>
                      <a:pt x="1398068" y="874237"/>
                    </a:cubicBezTo>
                    <a:cubicBezTo>
                      <a:pt x="1417662" y="869883"/>
                      <a:pt x="1431269" y="879136"/>
                      <a:pt x="1433991" y="887300"/>
                    </a:cubicBezTo>
                    <a:cubicBezTo>
                      <a:pt x="1436712" y="895464"/>
                      <a:pt x="1417663" y="913970"/>
                      <a:pt x="1414397" y="923223"/>
                    </a:cubicBezTo>
                    <a:cubicBezTo>
                      <a:pt x="1411131" y="932476"/>
                      <a:pt x="1410043" y="933564"/>
                      <a:pt x="1414397" y="942817"/>
                    </a:cubicBezTo>
                    <a:cubicBezTo>
                      <a:pt x="1418751" y="952070"/>
                      <a:pt x="1409499" y="971664"/>
                      <a:pt x="1440523" y="978740"/>
                    </a:cubicBezTo>
                    <a:cubicBezTo>
                      <a:pt x="1471547" y="985816"/>
                      <a:pt x="1560266" y="990715"/>
                      <a:pt x="1600543" y="985272"/>
                    </a:cubicBezTo>
                    <a:cubicBezTo>
                      <a:pt x="1640820" y="979829"/>
                      <a:pt x="1660415" y="953703"/>
                      <a:pt x="1682186" y="946083"/>
                    </a:cubicBezTo>
                    <a:cubicBezTo>
                      <a:pt x="1703957" y="938463"/>
                      <a:pt x="1715387" y="950982"/>
                      <a:pt x="1731171" y="939552"/>
                    </a:cubicBezTo>
                    <a:cubicBezTo>
                      <a:pt x="1746955" y="928122"/>
                      <a:pt x="1763284" y="895465"/>
                      <a:pt x="1776891" y="877503"/>
                    </a:cubicBezTo>
                    <a:cubicBezTo>
                      <a:pt x="1790498" y="859542"/>
                      <a:pt x="1801928" y="846479"/>
                      <a:pt x="1812814" y="831783"/>
                    </a:cubicBezTo>
                    <a:cubicBezTo>
                      <a:pt x="1823700" y="817087"/>
                      <a:pt x="1841117" y="802392"/>
                      <a:pt x="1842206" y="789329"/>
                    </a:cubicBezTo>
                    <a:cubicBezTo>
                      <a:pt x="1843295" y="776266"/>
                      <a:pt x="1841662" y="765380"/>
                      <a:pt x="1819346" y="753406"/>
                    </a:cubicBezTo>
                    <a:cubicBezTo>
                      <a:pt x="1797030" y="741432"/>
                      <a:pt x="1737158" y="720205"/>
                      <a:pt x="1708311" y="717483"/>
                    </a:cubicBezTo>
                    <a:cubicBezTo>
                      <a:pt x="1679464" y="714762"/>
                      <a:pt x="1662591" y="734900"/>
                      <a:pt x="1646263" y="737077"/>
                    </a:cubicBezTo>
                    <a:cubicBezTo>
                      <a:pt x="1629935" y="739254"/>
                      <a:pt x="1611429" y="749596"/>
                      <a:pt x="1610340" y="730546"/>
                    </a:cubicBezTo>
                    <a:cubicBezTo>
                      <a:pt x="1609251" y="711496"/>
                      <a:pt x="1635377" y="651624"/>
                      <a:pt x="1639731" y="622777"/>
                    </a:cubicBezTo>
                    <a:cubicBezTo>
                      <a:pt x="1644085" y="593930"/>
                      <a:pt x="1642997" y="584133"/>
                      <a:pt x="1636466" y="557463"/>
                    </a:cubicBezTo>
                    <a:cubicBezTo>
                      <a:pt x="1629935" y="530793"/>
                      <a:pt x="1614150" y="488338"/>
                      <a:pt x="1600543" y="462757"/>
                    </a:cubicBezTo>
                    <a:cubicBezTo>
                      <a:pt x="1586936" y="437176"/>
                      <a:pt x="1571152" y="419759"/>
                      <a:pt x="1554823" y="403975"/>
                    </a:cubicBezTo>
                    <a:cubicBezTo>
                      <a:pt x="1538494" y="388191"/>
                      <a:pt x="1515090" y="386014"/>
                      <a:pt x="1502571" y="368052"/>
                    </a:cubicBezTo>
                    <a:cubicBezTo>
                      <a:pt x="1490052" y="350091"/>
                      <a:pt x="1476445" y="317977"/>
                      <a:pt x="1479711" y="296206"/>
                    </a:cubicBezTo>
                    <a:cubicBezTo>
                      <a:pt x="1482977" y="274435"/>
                      <a:pt x="1503660" y="249397"/>
                      <a:pt x="1522166" y="237423"/>
                    </a:cubicBezTo>
                    <a:cubicBezTo>
                      <a:pt x="1540672" y="225449"/>
                      <a:pt x="1570063" y="222727"/>
                      <a:pt x="1590746" y="224360"/>
                    </a:cubicBezTo>
                    <a:cubicBezTo>
                      <a:pt x="1611429" y="225993"/>
                      <a:pt x="1646263" y="247220"/>
                      <a:pt x="1646263" y="247220"/>
                    </a:cubicBezTo>
                    <a:cubicBezTo>
                      <a:pt x="1664769" y="254840"/>
                      <a:pt x="1683274" y="268991"/>
                      <a:pt x="1701780" y="270080"/>
                    </a:cubicBezTo>
                    <a:cubicBezTo>
                      <a:pt x="1720286" y="271169"/>
                      <a:pt x="1748044" y="265182"/>
                      <a:pt x="1757297" y="253752"/>
                    </a:cubicBezTo>
                    <a:cubicBezTo>
                      <a:pt x="1766550" y="242322"/>
                      <a:pt x="1763284" y="218373"/>
                      <a:pt x="1757297" y="201500"/>
                    </a:cubicBezTo>
                    <a:cubicBezTo>
                      <a:pt x="1751310" y="184627"/>
                      <a:pt x="1744778" y="167755"/>
                      <a:pt x="1721374" y="152515"/>
                    </a:cubicBezTo>
                    <a:cubicBezTo>
                      <a:pt x="1697970" y="137275"/>
                      <a:pt x="1642997" y="114959"/>
                      <a:pt x="1616871" y="110060"/>
                    </a:cubicBezTo>
                    <a:cubicBezTo>
                      <a:pt x="1590745" y="105161"/>
                      <a:pt x="1556999" y="122579"/>
                      <a:pt x="1525431" y="1361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2">
                      <a:lumMod val="20000"/>
                      <a:lumOff val="8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r="100000" b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Freeform 272"/>
              <p:cNvSpPr/>
              <p:nvPr/>
            </p:nvSpPr>
            <p:spPr>
              <a:xfrm>
                <a:off x="2736355" y="4199616"/>
                <a:ext cx="656708" cy="415076"/>
              </a:xfrm>
              <a:custGeom>
                <a:avLst/>
                <a:gdLst>
                  <a:gd name="connsiteX0" fmla="*/ 650191 w 656708"/>
                  <a:gd name="connsiteY0" fmla="*/ 93 h 415076"/>
                  <a:gd name="connsiteX1" fmla="*/ 535891 w 656708"/>
                  <a:gd name="connsiteY1" fmla="*/ 94798 h 415076"/>
                  <a:gd name="connsiteX2" fmla="*/ 470576 w 656708"/>
                  <a:gd name="connsiteY2" fmla="*/ 153581 h 415076"/>
                  <a:gd name="connsiteX3" fmla="*/ 366074 w 656708"/>
                  <a:gd name="connsiteY3" fmla="*/ 228693 h 415076"/>
                  <a:gd name="connsiteX4" fmla="*/ 255039 w 656708"/>
                  <a:gd name="connsiteY4" fmla="*/ 316867 h 415076"/>
                  <a:gd name="connsiteX5" fmla="*/ 206054 w 656708"/>
                  <a:gd name="connsiteY5" fmla="*/ 346258 h 415076"/>
                  <a:gd name="connsiteX6" fmla="*/ 153802 w 656708"/>
                  <a:gd name="connsiteY6" fmla="*/ 342993 h 415076"/>
                  <a:gd name="connsiteX7" fmla="*/ 130942 w 656708"/>
                  <a:gd name="connsiteY7" fmla="*/ 375650 h 415076"/>
                  <a:gd name="connsiteX8" fmla="*/ 72159 w 656708"/>
                  <a:gd name="connsiteY8" fmla="*/ 385447 h 415076"/>
                  <a:gd name="connsiteX9" fmla="*/ 36236 w 656708"/>
                  <a:gd name="connsiteY9" fmla="*/ 365853 h 415076"/>
                  <a:gd name="connsiteX10" fmla="*/ 6845 w 656708"/>
                  <a:gd name="connsiteY10" fmla="*/ 369118 h 415076"/>
                  <a:gd name="connsiteX11" fmla="*/ 314 w 656708"/>
                  <a:gd name="connsiteY11" fmla="*/ 398510 h 415076"/>
                  <a:gd name="connsiteX12" fmla="*/ 13376 w 656708"/>
                  <a:gd name="connsiteY12" fmla="*/ 411573 h 415076"/>
                  <a:gd name="connsiteX13" fmla="*/ 42768 w 656708"/>
                  <a:gd name="connsiteY13" fmla="*/ 401775 h 415076"/>
                  <a:gd name="connsiteX14" fmla="*/ 81956 w 656708"/>
                  <a:gd name="connsiteY14" fmla="*/ 414838 h 415076"/>
                  <a:gd name="connsiteX15" fmla="*/ 153802 w 656708"/>
                  <a:gd name="connsiteY15" fmla="*/ 408307 h 415076"/>
                  <a:gd name="connsiteX16" fmla="*/ 196256 w 656708"/>
                  <a:gd name="connsiteY16" fmla="*/ 385447 h 415076"/>
                  <a:gd name="connsiteX17" fmla="*/ 238711 w 656708"/>
                  <a:gd name="connsiteY17" fmla="*/ 378915 h 415076"/>
                  <a:gd name="connsiteX18" fmla="*/ 362808 w 656708"/>
                  <a:gd name="connsiteY18" fmla="*/ 287475 h 415076"/>
                  <a:gd name="connsiteX19" fmla="*/ 516296 w 656708"/>
                  <a:gd name="connsiteY19" fmla="*/ 173175 h 415076"/>
                  <a:gd name="connsiteX20" fmla="*/ 627331 w 656708"/>
                  <a:gd name="connsiteY20" fmla="*/ 78470 h 415076"/>
                  <a:gd name="connsiteX21" fmla="*/ 650191 w 656708"/>
                  <a:gd name="connsiteY21" fmla="*/ 93 h 415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56708" h="415076">
                    <a:moveTo>
                      <a:pt x="650191" y="93"/>
                    </a:moveTo>
                    <a:cubicBezTo>
                      <a:pt x="634951" y="2814"/>
                      <a:pt x="565827" y="69217"/>
                      <a:pt x="535891" y="94798"/>
                    </a:cubicBezTo>
                    <a:cubicBezTo>
                      <a:pt x="505955" y="120379"/>
                      <a:pt x="498879" y="131265"/>
                      <a:pt x="470576" y="153581"/>
                    </a:cubicBezTo>
                    <a:cubicBezTo>
                      <a:pt x="442273" y="175897"/>
                      <a:pt x="401997" y="201479"/>
                      <a:pt x="366074" y="228693"/>
                    </a:cubicBezTo>
                    <a:cubicBezTo>
                      <a:pt x="330151" y="255907"/>
                      <a:pt x="281709" y="297273"/>
                      <a:pt x="255039" y="316867"/>
                    </a:cubicBezTo>
                    <a:cubicBezTo>
                      <a:pt x="228369" y="336461"/>
                      <a:pt x="222927" y="341904"/>
                      <a:pt x="206054" y="346258"/>
                    </a:cubicBezTo>
                    <a:cubicBezTo>
                      <a:pt x="189181" y="350612"/>
                      <a:pt x="166321" y="338094"/>
                      <a:pt x="153802" y="342993"/>
                    </a:cubicBezTo>
                    <a:cubicBezTo>
                      <a:pt x="141283" y="347892"/>
                      <a:pt x="144549" y="368574"/>
                      <a:pt x="130942" y="375650"/>
                    </a:cubicBezTo>
                    <a:cubicBezTo>
                      <a:pt x="117335" y="382726"/>
                      <a:pt x="87943" y="387080"/>
                      <a:pt x="72159" y="385447"/>
                    </a:cubicBezTo>
                    <a:cubicBezTo>
                      <a:pt x="56375" y="383814"/>
                      <a:pt x="47122" y="368574"/>
                      <a:pt x="36236" y="365853"/>
                    </a:cubicBezTo>
                    <a:cubicBezTo>
                      <a:pt x="25350" y="363132"/>
                      <a:pt x="12832" y="363675"/>
                      <a:pt x="6845" y="369118"/>
                    </a:cubicBezTo>
                    <a:cubicBezTo>
                      <a:pt x="858" y="374561"/>
                      <a:pt x="-774" y="391434"/>
                      <a:pt x="314" y="398510"/>
                    </a:cubicBezTo>
                    <a:cubicBezTo>
                      <a:pt x="1402" y="405586"/>
                      <a:pt x="6300" y="411029"/>
                      <a:pt x="13376" y="411573"/>
                    </a:cubicBezTo>
                    <a:cubicBezTo>
                      <a:pt x="20452" y="412117"/>
                      <a:pt x="31338" y="401231"/>
                      <a:pt x="42768" y="401775"/>
                    </a:cubicBezTo>
                    <a:cubicBezTo>
                      <a:pt x="54198" y="402319"/>
                      <a:pt x="63450" y="413749"/>
                      <a:pt x="81956" y="414838"/>
                    </a:cubicBezTo>
                    <a:cubicBezTo>
                      <a:pt x="100462" y="415927"/>
                      <a:pt x="134752" y="413206"/>
                      <a:pt x="153802" y="408307"/>
                    </a:cubicBezTo>
                    <a:cubicBezTo>
                      <a:pt x="172852" y="403408"/>
                      <a:pt x="182105" y="390346"/>
                      <a:pt x="196256" y="385447"/>
                    </a:cubicBezTo>
                    <a:cubicBezTo>
                      <a:pt x="210407" y="380548"/>
                      <a:pt x="210952" y="395244"/>
                      <a:pt x="238711" y="378915"/>
                    </a:cubicBezTo>
                    <a:cubicBezTo>
                      <a:pt x="266470" y="362586"/>
                      <a:pt x="362808" y="287475"/>
                      <a:pt x="362808" y="287475"/>
                    </a:cubicBezTo>
                    <a:cubicBezTo>
                      <a:pt x="409072" y="253185"/>
                      <a:pt x="472209" y="208009"/>
                      <a:pt x="516296" y="173175"/>
                    </a:cubicBezTo>
                    <a:cubicBezTo>
                      <a:pt x="560383" y="138341"/>
                      <a:pt x="602294" y="101874"/>
                      <a:pt x="627331" y="78470"/>
                    </a:cubicBezTo>
                    <a:cubicBezTo>
                      <a:pt x="652368" y="55066"/>
                      <a:pt x="665431" y="-2628"/>
                      <a:pt x="650191" y="9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C000"/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Freeform 273"/>
              <p:cNvSpPr/>
              <p:nvPr/>
            </p:nvSpPr>
            <p:spPr>
              <a:xfrm>
                <a:off x="3037064" y="4303728"/>
                <a:ext cx="536085" cy="343540"/>
              </a:xfrm>
              <a:custGeom>
                <a:avLst/>
                <a:gdLst>
                  <a:gd name="connsiteX0" fmla="*/ 535627 w 536085"/>
                  <a:gd name="connsiteY0" fmla="*/ 483 h 343540"/>
                  <a:gd name="connsiteX1" fmla="*/ 440922 w 536085"/>
                  <a:gd name="connsiteY1" fmla="*/ 75595 h 343540"/>
                  <a:gd name="connsiteX2" fmla="*/ 395202 w 536085"/>
                  <a:gd name="connsiteY2" fmla="*/ 121315 h 343540"/>
                  <a:gd name="connsiteX3" fmla="*/ 222119 w 536085"/>
                  <a:gd name="connsiteY3" fmla="*/ 225818 h 343540"/>
                  <a:gd name="connsiteX4" fmla="*/ 156805 w 536085"/>
                  <a:gd name="connsiteY4" fmla="*/ 255209 h 343540"/>
                  <a:gd name="connsiteX5" fmla="*/ 35973 w 536085"/>
                  <a:gd name="connsiteY5" fmla="*/ 271538 h 343540"/>
                  <a:gd name="connsiteX6" fmla="*/ 50 w 536085"/>
                  <a:gd name="connsiteY6" fmla="*/ 291132 h 343540"/>
                  <a:gd name="connsiteX7" fmla="*/ 29442 w 536085"/>
                  <a:gd name="connsiteY7" fmla="*/ 304195 h 343540"/>
                  <a:gd name="connsiteX8" fmla="*/ 81693 w 536085"/>
                  <a:gd name="connsiteY8" fmla="*/ 304195 h 343540"/>
                  <a:gd name="connsiteX9" fmla="*/ 39239 w 536085"/>
                  <a:gd name="connsiteY9" fmla="*/ 327055 h 343540"/>
                  <a:gd name="connsiteX10" fmla="*/ 35973 w 536085"/>
                  <a:gd name="connsiteY10" fmla="*/ 343383 h 343540"/>
                  <a:gd name="connsiteX11" fmla="*/ 117616 w 536085"/>
                  <a:gd name="connsiteY11" fmla="*/ 317258 h 343540"/>
                  <a:gd name="connsiteX12" fmla="*/ 160070 w 536085"/>
                  <a:gd name="connsiteY12" fmla="*/ 284601 h 343540"/>
                  <a:gd name="connsiteX13" fmla="*/ 460516 w 536085"/>
                  <a:gd name="connsiteY13" fmla="*/ 114783 h 343540"/>
                  <a:gd name="connsiteX14" fmla="*/ 535627 w 536085"/>
                  <a:gd name="connsiteY14" fmla="*/ 483 h 343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36085" h="343540">
                    <a:moveTo>
                      <a:pt x="535627" y="483"/>
                    </a:moveTo>
                    <a:cubicBezTo>
                      <a:pt x="532361" y="-6048"/>
                      <a:pt x="464326" y="55456"/>
                      <a:pt x="440922" y="75595"/>
                    </a:cubicBezTo>
                    <a:cubicBezTo>
                      <a:pt x="417518" y="95734"/>
                      <a:pt x="431669" y="96278"/>
                      <a:pt x="395202" y="121315"/>
                    </a:cubicBezTo>
                    <a:cubicBezTo>
                      <a:pt x="358735" y="146352"/>
                      <a:pt x="261852" y="203502"/>
                      <a:pt x="222119" y="225818"/>
                    </a:cubicBezTo>
                    <a:cubicBezTo>
                      <a:pt x="182386" y="248134"/>
                      <a:pt x="187829" y="247589"/>
                      <a:pt x="156805" y="255209"/>
                    </a:cubicBezTo>
                    <a:cubicBezTo>
                      <a:pt x="125781" y="262829"/>
                      <a:pt x="62099" y="265551"/>
                      <a:pt x="35973" y="271538"/>
                    </a:cubicBezTo>
                    <a:cubicBezTo>
                      <a:pt x="9847" y="277525"/>
                      <a:pt x="1138" y="285689"/>
                      <a:pt x="50" y="291132"/>
                    </a:cubicBezTo>
                    <a:cubicBezTo>
                      <a:pt x="-1038" y="296575"/>
                      <a:pt x="15835" y="302018"/>
                      <a:pt x="29442" y="304195"/>
                    </a:cubicBezTo>
                    <a:cubicBezTo>
                      <a:pt x="43049" y="306372"/>
                      <a:pt x="80060" y="300385"/>
                      <a:pt x="81693" y="304195"/>
                    </a:cubicBezTo>
                    <a:cubicBezTo>
                      <a:pt x="83326" y="308005"/>
                      <a:pt x="46859" y="320524"/>
                      <a:pt x="39239" y="327055"/>
                    </a:cubicBezTo>
                    <a:cubicBezTo>
                      <a:pt x="31619" y="333586"/>
                      <a:pt x="22910" y="345016"/>
                      <a:pt x="35973" y="343383"/>
                    </a:cubicBezTo>
                    <a:cubicBezTo>
                      <a:pt x="49036" y="341750"/>
                      <a:pt x="96933" y="327055"/>
                      <a:pt x="117616" y="317258"/>
                    </a:cubicBezTo>
                    <a:cubicBezTo>
                      <a:pt x="138299" y="307461"/>
                      <a:pt x="102920" y="318347"/>
                      <a:pt x="160070" y="284601"/>
                    </a:cubicBezTo>
                    <a:cubicBezTo>
                      <a:pt x="217220" y="250855"/>
                      <a:pt x="395202" y="157237"/>
                      <a:pt x="460516" y="114783"/>
                    </a:cubicBezTo>
                    <a:cubicBezTo>
                      <a:pt x="525830" y="72329"/>
                      <a:pt x="538893" y="7014"/>
                      <a:pt x="535627" y="48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C000"/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5" name="Freeform 274"/>
              <p:cNvSpPr/>
              <p:nvPr/>
            </p:nvSpPr>
            <p:spPr>
              <a:xfrm>
                <a:off x="4452536" y="3983484"/>
                <a:ext cx="435238" cy="273072"/>
              </a:xfrm>
              <a:custGeom>
                <a:avLst/>
                <a:gdLst/>
                <a:ahLst/>
                <a:cxnLst/>
                <a:rect l="l" t="t" r="r" b="b"/>
                <a:pathLst>
                  <a:path w="430929" h="270368">
                    <a:moveTo>
                      <a:pt x="296786" y="253"/>
                    </a:moveTo>
                    <a:cubicBezTo>
                      <a:pt x="325633" y="2975"/>
                      <a:pt x="385505" y="24202"/>
                      <a:pt x="407821" y="36176"/>
                    </a:cubicBezTo>
                    <a:cubicBezTo>
                      <a:pt x="430137" y="48150"/>
                      <a:pt x="431770" y="59036"/>
                      <a:pt x="430681" y="72099"/>
                    </a:cubicBezTo>
                    <a:cubicBezTo>
                      <a:pt x="429592" y="85162"/>
                      <a:pt x="412175" y="99857"/>
                      <a:pt x="401289" y="114553"/>
                    </a:cubicBezTo>
                    <a:cubicBezTo>
                      <a:pt x="390403" y="129249"/>
                      <a:pt x="378973" y="142312"/>
                      <a:pt x="365366" y="160273"/>
                    </a:cubicBezTo>
                    <a:cubicBezTo>
                      <a:pt x="351759" y="178235"/>
                      <a:pt x="335430" y="210892"/>
                      <a:pt x="319646" y="222322"/>
                    </a:cubicBezTo>
                    <a:cubicBezTo>
                      <a:pt x="303862" y="233752"/>
                      <a:pt x="292432" y="221233"/>
                      <a:pt x="270661" y="228853"/>
                    </a:cubicBezTo>
                    <a:cubicBezTo>
                      <a:pt x="248890" y="236473"/>
                      <a:pt x="229295" y="262599"/>
                      <a:pt x="189018" y="268042"/>
                    </a:cubicBezTo>
                    <a:cubicBezTo>
                      <a:pt x="148741" y="273485"/>
                      <a:pt x="60022" y="268586"/>
                      <a:pt x="28998" y="261510"/>
                    </a:cubicBezTo>
                    <a:cubicBezTo>
                      <a:pt x="-2026" y="254434"/>
                      <a:pt x="7226" y="234840"/>
                      <a:pt x="2872" y="225587"/>
                    </a:cubicBezTo>
                    <a:cubicBezTo>
                      <a:pt x="-1482" y="216334"/>
                      <a:pt x="-394" y="215246"/>
                      <a:pt x="2872" y="205993"/>
                    </a:cubicBezTo>
                    <a:cubicBezTo>
                      <a:pt x="6138" y="196740"/>
                      <a:pt x="25187" y="178234"/>
                      <a:pt x="22466" y="170070"/>
                    </a:cubicBezTo>
                    <a:cubicBezTo>
                      <a:pt x="20454" y="164036"/>
                      <a:pt x="12497" y="157408"/>
                      <a:pt x="362" y="158053"/>
                    </a:cubicBezTo>
                    <a:cubicBezTo>
                      <a:pt x="33391" y="125839"/>
                      <a:pt x="86477" y="98223"/>
                      <a:pt x="117172" y="77324"/>
                    </a:cubicBezTo>
                    <a:cubicBezTo>
                      <a:pt x="152986" y="52940"/>
                      <a:pt x="172036" y="59798"/>
                      <a:pt x="199468" y="27032"/>
                    </a:cubicBezTo>
                    <a:cubicBezTo>
                      <a:pt x="200647" y="25624"/>
                      <a:pt x="201810" y="24110"/>
                      <a:pt x="202342" y="22061"/>
                    </a:cubicBezTo>
                    <a:cubicBezTo>
                      <a:pt x="208361" y="28013"/>
                      <a:pt x="222192" y="21520"/>
                      <a:pt x="234738" y="19847"/>
                    </a:cubicBezTo>
                    <a:cubicBezTo>
                      <a:pt x="251066" y="17670"/>
                      <a:pt x="267939" y="-2468"/>
                      <a:pt x="296786" y="25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2">
                      <a:lumMod val="50000"/>
                      <a:alpha val="50000"/>
                    </a:schemeClr>
                  </a:gs>
                  <a:gs pos="100000">
                    <a:schemeClr val="accent1">
                      <a:lumMod val="50000"/>
                      <a:alpha val="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Freeform 275"/>
              <p:cNvSpPr/>
              <p:nvPr/>
            </p:nvSpPr>
            <p:spPr>
              <a:xfrm>
                <a:off x="4396282" y="3380097"/>
                <a:ext cx="388012" cy="304216"/>
              </a:xfrm>
              <a:custGeom>
                <a:avLst/>
                <a:gdLst/>
                <a:ahLst/>
                <a:cxnLst/>
                <a:rect l="l" t="t" r="r" b="b"/>
                <a:pathLst>
                  <a:path w="388012" h="304216">
                    <a:moveTo>
                      <a:pt x="261257" y="845"/>
                    </a:moveTo>
                    <a:cubicBezTo>
                      <a:pt x="287383" y="5744"/>
                      <a:pt x="342356" y="28060"/>
                      <a:pt x="365760" y="43300"/>
                    </a:cubicBezTo>
                    <a:cubicBezTo>
                      <a:pt x="376250" y="50131"/>
                      <a:pt x="383350" y="57289"/>
                      <a:pt x="388012" y="64995"/>
                    </a:cubicBezTo>
                    <a:cubicBezTo>
                      <a:pt x="380301" y="71112"/>
                      <a:pt x="367547" y="75254"/>
                      <a:pt x="358886" y="79396"/>
                    </a:cubicBezTo>
                    <a:cubicBezTo>
                      <a:pt x="341360" y="87778"/>
                      <a:pt x="306308" y="88540"/>
                      <a:pt x="281162" y="88540"/>
                    </a:cubicBezTo>
                    <a:cubicBezTo>
                      <a:pt x="256016" y="88540"/>
                      <a:pt x="230108" y="77872"/>
                      <a:pt x="208010" y="79396"/>
                    </a:cubicBezTo>
                    <a:cubicBezTo>
                      <a:pt x="185912" y="80920"/>
                      <a:pt x="151622" y="109114"/>
                      <a:pt x="130286" y="125116"/>
                    </a:cubicBezTo>
                    <a:cubicBezTo>
                      <a:pt x="108950" y="141118"/>
                      <a:pt x="81518" y="145690"/>
                      <a:pt x="79994" y="175408"/>
                    </a:cubicBezTo>
                    <a:cubicBezTo>
                      <a:pt x="78470" y="205126"/>
                      <a:pt x="139430" y="295804"/>
                      <a:pt x="121142" y="303424"/>
                    </a:cubicBezTo>
                    <a:cubicBezTo>
                      <a:pt x="108738" y="308593"/>
                      <a:pt x="54964" y="287818"/>
                      <a:pt x="14550" y="260294"/>
                    </a:cubicBezTo>
                    <a:cubicBezTo>
                      <a:pt x="6247" y="247080"/>
                      <a:pt x="0" y="230808"/>
                      <a:pt x="0" y="213117"/>
                    </a:cubicBezTo>
                    <a:cubicBezTo>
                      <a:pt x="0" y="188624"/>
                      <a:pt x="10886" y="149979"/>
                      <a:pt x="22860" y="128208"/>
                    </a:cubicBezTo>
                    <a:cubicBezTo>
                      <a:pt x="34834" y="106437"/>
                      <a:pt x="47353" y="99361"/>
                      <a:pt x="71846" y="82488"/>
                    </a:cubicBezTo>
                    <a:cubicBezTo>
                      <a:pt x="96339" y="65615"/>
                      <a:pt x="138249" y="40578"/>
                      <a:pt x="169817" y="26971"/>
                    </a:cubicBezTo>
                    <a:cubicBezTo>
                      <a:pt x="201385" y="13364"/>
                      <a:pt x="235131" y="-4054"/>
                      <a:pt x="261257" y="84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60000">
                    <a:schemeClr val="accent1">
                      <a:lumMod val="40000"/>
                      <a:lumOff val="60000"/>
                      <a:alpha val="2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Freeform 276"/>
              <p:cNvSpPr/>
              <p:nvPr/>
            </p:nvSpPr>
            <p:spPr>
              <a:xfrm>
                <a:off x="3334205" y="3325556"/>
                <a:ext cx="1230010" cy="1031692"/>
              </a:xfrm>
              <a:custGeom>
                <a:avLst/>
                <a:gdLst>
                  <a:gd name="connsiteX0" fmla="*/ 556672 w 1217832"/>
                  <a:gd name="connsiteY0" fmla="*/ 0 h 1021480"/>
                  <a:gd name="connsiteX1" fmla="*/ 654076 w 1217832"/>
                  <a:gd name="connsiteY1" fmla="*/ 28634 h 1021480"/>
                  <a:gd name="connsiteX2" fmla="*/ 742250 w 1217832"/>
                  <a:gd name="connsiteY2" fmla="*/ 93948 h 1021480"/>
                  <a:gd name="connsiteX3" fmla="*/ 768376 w 1217832"/>
                  <a:gd name="connsiteY3" fmla="*/ 169059 h 1021480"/>
                  <a:gd name="connsiteX4" fmla="*/ 787970 w 1217832"/>
                  <a:gd name="connsiteY4" fmla="*/ 280094 h 1021480"/>
                  <a:gd name="connsiteX5" fmla="*/ 928396 w 1217832"/>
                  <a:gd name="connsiteY5" fmla="*/ 384597 h 1021480"/>
                  <a:gd name="connsiteX6" fmla="*/ 1039430 w 1217832"/>
                  <a:gd name="connsiteY6" fmla="*/ 423785 h 1021480"/>
                  <a:gd name="connsiteX7" fmla="*/ 1140667 w 1217832"/>
                  <a:gd name="connsiteY7" fmla="*/ 427051 h 1021480"/>
                  <a:gd name="connsiteX8" fmla="*/ 1153730 w 1217832"/>
                  <a:gd name="connsiteY8" fmla="*/ 394394 h 1021480"/>
                  <a:gd name="connsiteX9" fmla="*/ 1152056 w 1217832"/>
                  <a:gd name="connsiteY9" fmla="*/ 391228 h 1021480"/>
                  <a:gd name="connsiteX10" fmla="*/ 1202419 w 1217832"/>
                  <a:gd name="connsiteY10" fmla="*/ 393800 h 1021480"/>
                  <a:gd name="connsiteX11" fmla="*/ 1190543 w 1217832"/>
                  <a:gd name="connsiteY11" fmla="*/ 476927 h 1021480"/>
                  <a:gd name="connsiteX12" fmla="*/ 994601 w 1217832"/>
                  <a:gd name="connsiteY12" fmla="*/ 488803 h 1021480"/>
                  <a:gd name="connsiteX13" fmla="*/ 804595 w 1217832"/>
                  <a:gd name="connsiteY13" fmla="*/ 536304 h 1021480"/>
                  <a:gd name="connsiteX14" fmla="*/ 614590 w 1217832"/>
                  <a:gd name="connsiteY14" fmla="*/ 554117 h 1021480"/>
                  <a:gd name="connsiteX15" fmla="*/ 472086 w 1217832"/>
                  <a:gd name="connsiteY15" fmla="*/ 690683 h 1021480"/>
                  <a:gd name="connsiteX16" fmla="*/ 406772 w 1217832"/>
                  <a:gd name="connsiteY16" fmla="*/ 803499 h 1021480"/>
                  <a:gd name="connsiteX17" fmla="*/ 519588 w 1217832"/>
                  <a:gd name="connsiteY17" fmla="*/ 785686 h 1021480"/>
                  <a:gd name="connsiteX18" fmla="*/ 483962 w 1217832"/>
                  <a:gd name="connsiteY18" fmla="*/ 886626 h 1021480"/>
                  <a:gd name="connsiteX19" fmla="*/ 455050 w 1217832"/>
                  <a:gd name="connsiteY19" fmla="*/ 926687 h 1021480"/>
                  <a:gd name="connsiteX20" fmla="*/ 454867 w 1217832"/>
                  <a:gd name="connsiteY20" fmla="*/ 926705 h 1021480"/>
                  <a:gd name="connsiteX21" fmla="*/ 343833 w 1217832"/>
                  <a:gd name="connsiteY21" fmla="*/ 949565 h 1021480"/>
                  <a:gd name="connsiteX22" fmla="*/ 285050 w 1217832"/>
                  <a:gd name="connsiteY22" fmla="*/ 998551 h 1021480"/>
                  <a:gd name="connsiteX23" fmla="*/ 242596 w 1217832"/>
                  <a:gd name="connsiteY23" fmla="*/ 1021411 h 1021480"/>
                  <a:gd name="connsiteX24" fmla="*/ 196876 w 1217832"/>
                  <a:gd name="connsiteY24" fmla="*/ 992019 h 1021480"/>
                  <a:gd name="connsiteX25" fmla="*/ 209938 w 1217832"/>
                  <a:gd name="connsiteY25" fmla="*/ 949565 h 1021480"/>
                  <a:gd name="connsiteX26" fmla="*/ 262190 w 1217832"/>
                  <a:gd name="connsiteY26" fmla="*/ 910377 h 1021480"/>
                  <a:gd name="connsiteX27" fmla="*/ 252393 w 1217832"/>
                  <a:gd name="connsiteY27" fmla="*/ 880985 h 1021480"/>
                  <a:gd name="connsiteX28" fmla="*/ 164530 w 1217832"/>
                  <a:gd name="connsiteY28" fmla="*/ 905679 h 1021480"/>
                  <a:gd name="connsiteX29" fmla="*/ 85841 w 1217832"/>
                  <a:gd name="connsiteY29" fmla="*/ 920174 h 1021480"/>
                  <a:gd name="connsiteX30" fmla="*/ 46653 w 1217832"/>
                  <a:gd name="connsiteY30" fmla="*/ 916908 h 1021480"/>
                  <a:gd name="connsiteX31" fmla="*/ 27058 w 1217832"/>
                  <a:gd name="connsiteY31" fmla="*/ 864657 h 1021480"/>
                  <a:gd name="connsiteX32" fmla="*/ 933 w 1217832"/>
                  <a:gd name="connsiteY32" fmla="*/ 828734 h 1021480"/>
                  <a:gd name="connsiteX33" fmla="*/ 62981 w 1217832"/>
                  <a:gd name="connsiteY33" fmla="*/ 825468 h 1021480"/>
                  <a:gd name="connsiteX34" fmla="*/ 151156 w 1217832"/>
                  <a:gd name="connsiteY34" fmla="*/ 802608 h 1021480"/>
                  <a:gd name="connsiteX35" fmla="*/ 226267 w 1217832"/>
                  <a:gd name="connsiteY35" fmla="*/ 763419 h 1021480"/>
                  <a:gd name="connsiteX36" fmla="*/ 170750 w 1217832"/>
                  <a:gd name="connsiteY36" fmla="*/ 734028 h 1021480"/>
                  <a:gd name="connsiteX37" fmla="*/ 115233 w 1217832"/>
                  <a:gd name="connsiteY37" fmla="*/ 704637 h 1021480"/>
                  <a:gd name="connsiteX38" fmla="*/ 56450 w 1217832"/>
                  <a:gd name="connsiteY38" fmla="*/ 675245 h 1021480"/>
                  <a:gd name="connsiteX39" fmla="*/ 36856 w 1217832"/>
                  <a:gd name="connsiteY39" fmla="*/ 658917 h 1021480"/>
                  <a:gd name="connsiteX40" fmla="*/ 59716 w 1217832"/>
                  <a:gd name="connsiteY40" fmla="*/ 639322 h 1021480"/>
                  <a:gd name="connsiteX41" fmla="*/ 141358 w 1217832"/>
                  <a:gd name="connsiteY41" fmla="*/ 636057 h 1021480"/>
                  <a:gd name="connsiteX42" fmla="*/ 262190 w 1217832"/>
                  <a:gd name="connsiteY42" fmla="*/ 626259 h 1021480"/>
                  <a:gd name="connsiteX43" fmla="*/ 337301 w 1217832"/>
                  <a:gd name="connsiteY43" fmla="*/ 590337 h 1021480"/>
                  <a:gd name="connsiteX44" fmla="*/ 392818 w 1217832"/>
                  <a:gd name="connsiteY44" fmla="*/ 560945 h 1021480"/>
                  <a:gd name="connsiteX45" fmla="*/ 445070 w 1217832"/>
                  <a:gd name="connsiteY45" fmla="*/ 547882 h 1021480"/>
                  <a:gd name="connsiteX46" fmla="*/ 443781 w 1217832"/>
                  <a:gd name="connsiteY46" fmla="*/ 537643 h 1021480"/>
                  <a:gd name="connsiteX47" fmla="*/ 567089 w 1217832"/>
                  <a:gd name="connsiteY47" fmla="*/ 524429 h 1021480"/>
                  <a:gd name="connsiteX48" fmla="*/ 656154 w 1217832"/>
                  <a:gd name="connsiteY48" fmla="*/ 465052 h 1021480"/>
                  <a:gd name="connsiteX49" fmla="*/ 495837 w 1217832"/>
                  <a:gd name="connsiteY49" fmla="*/ 393800 h 1021480"/>
                  <a:gd name="connsiteX50" fmla="*/ 709593 w 1217832"/>
                  <a:gd name="connsiteY50" fmla="*/ 346299 h 1021480"/>
                  <a:gd name="connsiteX51" fmla="*/ 590839 w 1217832"/>
                  <a:gd name="connsiteY51" fmla="*/ 286922 h 1021480"/>
                  <a:gd name="connsiteX52" fmla="*/ 703655 w 1217832"/>
                  <a:gd name="connsiteY52" fmla="*/ 233483 h 1021480"/>
                  <a:gd name="connsiteX53" fmla="*/ 668029 w 1217832"/>
                  <a:gd name="connsiteY53" fmla="*/ 197857 h 1021480"/>
                  <a:gd name="connsiteX54" fmla="*/ 620528 w 1217832"/>
                  <a:gd name="connsiteY54" fmla="*/ 144418 h 1021480"/>
                  <a:gd name="connsiteX55" fmla="*/ 644278 w 1217832"/>
                  <a:gd name="connsiteY55" fmla="*/ 96917 h 1021480"/>
                  <a:gd name="connsiteX56" fmla="*/ 556672 w 1217832"/>
                  <a:gd name="connsiteY56" fmla="*/ 0 h 1021480"/>
                  <a:gd name="connsiteX0" fmla="*/ 556672 w 1217832"/>
                  <a:gd name="connsiteY0" fmla="*/ 0 h 1021480"/>
                  <a:gd name="connsiteX1" fmla="*/ 654076 w 1217832"/>
                  <a:gd name="connsiteY1" fmla="*/ 28634 h 1021480"/>
                  <a:gd name="connsiteX2" fmla="*/ 742250 w 1217832"/>
                  <a:gd name="connsiteY2" fmla="*/ 93948 h 1021480"/>
                  <a:gd name="connsiteX3" fmla="*/ 768376 w 1217832"/>
                  <a:gd name="connsiteY3" fmla="*/ 169059 h 1021480"/>
                  <a:gd name="connsiteX4" fmla="*/ 787970 w 1217832"/>
                  <a:gd name="connsiteY4" fmla="*/ 280094 h 1021480"/>
                  <a:gd name="connsiteX5" fmla="*/ 928396 w 1217832"/>
                  <a:gd name="connsiteY5" fmla="*/ 384597 h 1021480"/>
                  <a:gd name="connsiteX6" fmla="*/ 1039430 w 1217832"/>
                  <a:gd name="connsiteY6" fmla="*/ 423785 h 1021480"/>
                  <a:gd name="connsiteX7" fmla="*/ 1140667 w 1217832"/>
                  <a:gd name="connsiteY7" fmla="*/ 427051 h 1021480"/>
                  <a:gd name="connsiteX8" fmla="*/ 1153730 w 1217832"/>
                  <a:gd name="connsiteY8" fmla="*/ 394394 h 1021480"/>
                  <a:gd name="connsiteX9" fmla="*/ 1152056 w 1217832"/>
                  <a:gd name="connsiteY9" fmla="*/ 391228 h 1021480"/>
                  <a:gd name="connsiteX10" fmla="*/ 1202419 w 1217832"/>
                  <a:gd name="connsiteY10" fmla="*/ 393800 h 1021480"/>
                  <a:gd name="connsiteX11" fmla="*/ 1190543 w 1217832"/>
                  <a:gd name="connsiteY11" fmla="*/ 476927 h 1021480"/>
                  <a:gd name="connsiteX12" fmla="*/ 994601 w 1217832"/>
                  <a:gd name="connsiteY12" fmla="*/ 488803 h 1021480"/>
                  <a:gd name="connsiteX13" fmla="*/ 804595 w 1217832"/>
                  <a:gd name="connsiteY13" fmla="*/ 536304 h 1021480"/>
                  <a:gd name="connsiteX14" fmla="*/ 614590 w 1217832"/>
                  <a:gd name="connsiteY14" fmla="*/ 554117 h 1021480"/>
                  <a:gd name="connsiteX15" fmla="*/ 472086 w 1217832"/>
                  <a:gd name="connsiteY15" fmla="*/ 690683 h 1021480"/>
                  <a:gd name="connsiteX16" fmla="*/ 406772 w 1217832"/>
                  <a:gd name="connsiteY16" fmla="*/ 803499 h 1021480"/>
                  <a:gd name="connsiteX17" fmla="*/ 519588 w 1217832"/>
                  <a:gd name="connsiteY17" fmla="*/ 785686 h 1021480"/>
                  <a:gd name="connsiteX18" fmla="*/ 483962 w 1217832"/>
                  <a:gd name="connsiteY18" fmla="*/ 886626 h 1021480"/>
                  <a:gd name="connsiteX19" fmla="*/ 455050 w 1217832"/>
                  <a:gd name="connsiteY19" fmla="*/ 926687 h 1021480"/>
                  <a:gd name="connsiteX20" fmla="*/ 454867 w 1217832"/>
                  <a:gd name="connsiteY20" fmla="*/ 926705 h 1021480"/>
                  <a:gd name="connsiteX21" fmla="*/ 343833 w 1217832"/>
                  <a:gd name="connsiteY21" fmla="*/ 949565 h 1021480"/>
                  <a:gd name="connsiteX22" fmla="*/ 285050 w 1217832"/>
                  <a:gd name="connsiteY22" fmla="*/ 998551 h 1021480"/>
                  <a:gd name="connsiteX23" fmla="*/ 242596 w 1217832"/>
                  <a:gd name="connsiteY23" fmla="*/ 1021411 h 1021480"/>
                  <a:gd name="connsiteX24" fmla="*/ 196876 w 1217832"/>
                  <a:gd name="connsiteY24" fmla="*/ 992019 h 1021480"/>
                  <a:gd name="connsiteX25" fmla="*/ 209938 w 1217832"/>
                  <a:gd name="connsiteY25" fmla="*/ 949565 h 1021480"/>
                  <a:gd name="connsiteX26" fmla="*/ 262190 w 1217832"/>
                  <a:gd name="connsiteY26" fmla="*/ 910377 h 1021480"/>
                  <a:gd name="connsiteX27" fmla="*/ 242192 w 1217832"/>
                  <a:gd name="connsiteY27" fmla="*/ 886085 h 1021480"/>
                  <a:gd name="connsiteX28" fmla="*/ 164530 w 1217832"/>
                  <a:gd name="connsiteY28" fmla="*/ 905679 h 1021480"/>
                  <a:gd name="connsiteX29" fmla="*/ 85841 w 1217832"/>
                  <a:gd name="connsiteY29" fmla="*/ 920174 h 1021480"/>
                  <a:gd name="connsiteX30" fmla="*/ 46653 w 1217832"/>
                  <a:gd name="connsiteY30" fmla="*/ 916908 h 1021480"/>
                  <a:gd name="connsiteX31" fmla="*/ 27058 w 1217832"/>
                  <a:gd name="connsiteY31" fmla="*/ 864657 h 1021480"/>
                  <a:gd name="connsiteX32" fmla="*/ 933 w 1217832"/>
                  <a:gd name="connsiteY32" fmla="*/ 828734 h 1021480"/>
                  <a:gd name="connsiteX33" fmla="*/ 62981 w 1217832"/>
                  <a:gd name="connsiteY33" fmla="*/ 825468 h 1021480"/>
                  <a:gd name="connsiteX34" fmla="*/ 151156 w 1217832"/>
                  <a:gd name="connsiteY34" fmla="*/ 802608 h 1021480"/>
                  <a:gd name="connsiteX35" fmla="*/ 226267 w 1217832"/>
                  <a:gd name="connsiteY35" fmla="*/ 763419 h 1021480"/>
                  <a:gd name="connsiteX36" fmla="*/ 170750 w 1217832"/>
                  <a:gd name="connsiteY36" fmla="*/ 734028 h 1021480"/>
                  <a:gd name="connsiteX37" fmla="*/ 115233 w 1217832"/>
                  <a:gd name="connsiteY37" fmla="*/ 704637 h 1021480"/>
                  <a:gd name="connsiteX38" fmla="*/ 56450 w 1217832"/>
                  <a:gd name="connsiteY38" fmla="*/ 675245 h 1021480"/>
                  <a:gd name="connsiteX39" fmla="*/ 36856 w 1217832"/>
                  <a:gd name="connsiteY39" fmla="*/ 658917 h 1021480"/>
                  <a:gd name="connsiteX40" fmla="*/ 59716 w 1217832"/>
                  <a:gd name="connsiteY40" fmla="*/ 639322 h 1021480"/>
                  <a:gd name="connsiteX41" fmla="*/ 141358 w 1217832"/>
                  <a:gd name="connsiteY41" fmla="*/ 636057 h 1021480"/>
                  <a:gd name="connsiteX42" fmla="*/ 262190 w 1217832"/>
                  <a:gd name="connsiteY42" fmla="*/ 626259 h 1021480"/>
                  <a:gd name="connsiteX43" fmla="*/ 337301 w 1217832"/>
                  <a:gd name="connsiteY43" fmla="*/ 590337 h 1021480"/>
                  <a:gd name="connsiteX44" fmla="*/ 392818 w 1217832"/>
                  <a:gd name="connsiteY44" fmla="*/ 560945 h 1021480"/>
                  <a:gd name="connsiteX45" fmla="*/ 445070 w 1217832"/>
                  <a:gd name="connsiteY45" fmla="*/ 547882 h 1021480"/>
                  <a:gd name="connsiteX46" fmla="*/ 443781 w 1217832"/>
                  <a:gd name="connsiteY46" fmla="*/ 537643 h 1021480"/>
                  <a:gd name="connsiteX47" fmla="*/ 567089 w 1217832"/>
                  <a:gd name="connsiteY47" fmla="*/ 524429 h 1021480"/>
                  <a:gd name="connsiteX48" fmla="*/ 656154 w 1217832"/>
                  <a:gd name="connsiteY48" fmla="*/ 465052 h 1021480"/>
                  <a:gd name="connsiteX49" fmla="*/ 495837 w 1217832"/>
                  <a:gd name="connsiteY49" fmla="*/ 393800 h 1021480"/>
                  <a:gd name="connsiteX50" fmla="*/ 709593 w 1217832"/>
                  <a:gd name="connsiteY50" fmla="*/ 346299 h 1021480"/>
                  <a:gd name="connsiteX51" fmla="*/ 590839 w 1217832"/>
                  <a:gd name="connsiteY51" fmla="*/ 286922 h 1021480"/>
                  <a:gd name="connsiteX52" fmla="*/ 703655 w 1217832"/>
                  <a:gd name="connsiteY52" fmla="*/ 233483 h 1021480"/>
                  <a:gd name="connsiteX53" fmla="*/ 668029 w 1217832"/>
                  <a:gd name="connsiteY53" fmla="*/ 197857 h 1021480"/>
                  <a:gd name="connsiteX54" fmla="*/ 620528 w 1217832"/>
                  <a:gd name="connsiteY54" fmla="*/ 144418 h 1021480"/>
                  <a:gd name="connsiteX55" fmla="*/ 644278 w 1217832"/>
                  <a:gd name="connsiteY55" fmla="*/ 96917 h 1021480"/>
                  <a:gd name="connsiteX56" fmla="*/ 556672 w 1217832"/>
                  <a:gd name="connsiteY56" fmla="*/ 0 h 1021480"/>
                  <a:gd name="connsiteX0" fmla="*/ 556672 w 1217832"/>
                  <a:gd name="connsiteY0" fmla="*/ 0 h 1021480"/>
                  <a:gd name="connsiteX1" fmla="*/ 654076 w 1217832"/>
                  <a:gd name="connsiteY1" fmla="*/ 28634 h 1021480"/>
                  <a:gd name="connsiteX2" fmla="*/ 742250 w 1217832"/>
                  <a:gd name="connsiteY2" fmla="*/ 93948 h 1021480"/>
                  <a:gd name="connsiteX3" fmla="*/ 768376 w 1217832"/>
                  <a:gd name="connsiteY3" fmla="*/ 169059 h 1021480"/>
                  <a:gd name="connsiteX4" fmla="*/ 787970 w 1217832"/>
                  <a:gd name="connsiteY4" fmla="*/ 280094 h 1021480"/>
                  <a:gd name="connsiteX5" fmla="*/ 928396 w 1217832"/>
                  <a:gd name="connsiteY5" fmla="*/ 384597 h 1021480"/>
                  <a:gd name="connsiteX6" fmla="*/ 1039430 w 1217832"/>
                  <a:gd name="connsiteY6" fmla="*/ 423785 h 1021480"/>
                  <a:gd name="connsiteX7" fmla="*/ 1140667 w 1217832"/>
                  <a:gd name="connsiteY7" fmla="*/ 427051 h 1021480"/>
                  <a:gd name="connsiteX8" fmla="*/ 1153730 w 1217832"/>
                  <a:gd name="connsiteY8" fmla="*/ 394394 h 1021480"/>
                  <a:gd name="connsiteX9" fmla="*/ 1152056 w 1217832"/>
                  <a:gd name="connsiteY9" fmla="*/ 391228 h 1021480"/>
                  <a:gd name="connsiteX10" fmla="*/ 1202419 w 1217832"/>
                  <a:gd name="connsiteY10" fmla="*/ 393800 h 1021480"/>
                  <a:gd name="connsiteX11" fmla="*/ 1190543 w 1217832"/>
                  <a:gd name="connsiteY11" fmla="*/ 476927 h 1021480"/>
                  <a:gd name="connsiteX12" fmla="*/ 994601 w 1217832"/>
                  <a:gd name="connsiteY12" fmla="*/ 488803 h 1021480"/>
                  <a:gd name="connsiteX13" fmla="*/ 804595 w 1217832"/>
                  <a:gd name="connsiteY13" fmla="*/ 536304 h 1021480"/>
                  <a:gd name="connsiteX14" fmla="*/ 614590 w 1217832"/>
                  <a:gd name="connsiteY14" fmla="*/ 554117 h 1021480"/>
                  <a:gd name="connsiteX15" fmla="*/ 472086 w 1217832"/>
                  <a:gd name="connsiteY15" fmla="*/ 690683 h 1021480"/>
                  <a:gd name="connsiteX16" fmla="*/ 406772 w 1217832"/>
                  <a:gd name="connsiteY16" fmla="*/ 803499 h 1021480"/>
                  <a:gd name="connsiteX17" fmla="*/ 519588 w 1217832"/>
                  <a:gd name="connsiteY17" fmla="*/ 785686 h 1021480"/>
                  <a:gd name="connsiteX18" fmla="*/ 483962 w 1217832"/>
                  <a:gd name="connsiteY18" fmla="*/ 886626 h 1021480"/>
                  <a:gd name="connsiteX19" fmla="*/ 455050 w 1217832"/>
                  <a:gd name="connsiteY19" fmla="*/ 926687 h 1021480"/>
                  <a:gd name="connsiteX20" fmla="*/ 454867 w 1217832"/>
                  <a:gd name="connsiteY20" fmla="*/ 926705 h 1021480"/>
                  <a:gd name="connsiteX21" fmla="*/ 343833 w 1217832"/>
                  <a:gd name="connsiteY21" fmla="*/ 949565 h 1021480"/>
                  <a:gd name="connsiteX22" fmla="*/ 295251 w 1217832"/>
                  <a:gd name="connsiteY22" fmla="*/ 998551 h 1021480"/>
                  <a:gd name="connsiteX23" fmla="*/ 242596 w 1217832"/>
                  <a:gd name="connsiteY23" fmla="*/ 1021411 h 1021480"/>
                  <a:gd name="connsiteX24" fmla="*/ 196876 w 1217832"/>
                  <a:gd name="connsiteY24" fmla="*/ 992019 h 1021480"/>
                  <a:gd name="connsiteX25" fmla="*/ 209938 w 1217832"/>
                  <a:gd name="connsiteY25" fmla="*/ 949565 h 1021480"/>
                  <a:gd name="connsiteX26" fmla="*/ 262190 w 1217832"/>
                  <a:gd name="connsiteY26" fmla="*/ 910377 h 1021480"/>
                  <a:gd name="connsiteX27" fmla="*/ 242192 w 1217832"/>
                  <a:gd name="connsiteY27" fmla="*/ 886085 h 1021480"/>
                  <a:gd name="connsiteX28" fmla="*/ 164530 w 1217832"/>
                  <a:gd name="connsiteY28" fmla="*/ 905679 h 1021480"/>
                  <a:gd name="connsiteX29" fmla="*/ 85841 w 1217832"/>
                  <a:gd name="connsiteY29" fmla="*/ 920174 h 1021480"/>
                  <a:gd name="connsiteX30" fmla="*/ 46653 w 1217832"/>
                  <a:gd name="connsiteY30" fmla="*/ 916908 h 1021480"/>
                  <a:gd name="connsiteX31" fmla="*/ 27058 w 1217832"/>
                  <a:gd name="connsiteY31" fmla="*/ 864657 h 1021480"/>
                  <a:gd name="connsiteX32" fmla="*/ 933 w 1217832"/>
                  <a:gd name="connsiteY32" fmla="*/ 828734 h 1021480"/>
                  <a:gd name="connsiteX33" fmla="*/ 62981 w 1217832"/>
                  <a:gd name="connsiteY33" fmla="*/ 825468 h 1021480"/>
                  <a:gd name="connsiteX34" fmla="*/ 151156 w 1217832"/>
                  <a:gd name="connsiteY34" fmla="*/ 802608 h 1021480"/>
                  <a:gd name="connsiteX35" fmla="*/ 226267 w 1217832"/>
                  <a:gd name="connsiteY35" fmla="*/ 763419 h 1021480"/>
                  <a:gd name="connsiteX36" fmla="*/ 170750 w 1217832"/>
                  <a:gd name="connsiteY36" fmla="*/ 734028 h 1021480"/>
                  <a:gd name="connsiteX37" fmla="*/ 115233 w 1217832"/>
                  <a:gd name="connsiteY37" fmla="*/ 704637 h 1021480"/>
                  <a:gd name="connsiteX38" fmla="*/ 56450 w 1217832"/>
                  <a:gd name="connsiteY38" fmla="*/ 675245 h 1021480"/>
                  <a:gd name="connsiteX39" fmla="*/ 36856 w 1217832"/>
                  <a:gd name="connsiteY39" fmla="*/ 658917 h 1021480"/>
                  <a:gd name="connsiteX40" fmla="*/ 59716 w 1217832"/>
                  <a:gd name="connsiteY40" fmla="*/ 639322 h 1021480"/>
                  <a:gd name="connsiteX41" fmla="*/ 141358 w 1217832"/>
                  <a:gd name="connsiteY41" fmla="*/ 636057 h 1021480"/>
                  <a:gd name="connsiteX42" fmla="*/ 262190 w 1217832"/>
                  <a:gd name="connsiteY42" fmla="*/ 626259 h 1021480"/>
                  <a:gd name="connsiteX43" fmla="*/ 337301 w 1217832"/>
                  <a:gd name="connsiteY43" fmla="*/ 590337 h 1021480"/>
                  <a:gd name="connsiteX44" fmla="*/ 392818 w 1217832"/>
                  <a:gd name="connsiteY44" fmla="*/ 560945 h 1021480"/>
                  <a:gd name="connsiteX45" fmla="*/ 445070 w 1217832"/>
                  <a:gd name="connsiteY45" fmla="*/ 547882 h 1021480"/>
                  <a:gd name="connsiteX46" fmla="*/ 443781 w 1217832"/>
                  <a:gd name="connsiteY46" fmla="*/ 537643 h 1021480"/>
                  <a:gd name="connsiteX47" fmla="*/ 567089 w 1217832"/>
                  <a:gd name="connsiteY47" fmla="*/ 524429 h 1021480"/>
                  <a:gd name="connsiteX48" fmla="*/ 656154 w 1217832"/>
                  <a:gd name="connsiteY48" fmla="*/ 465052 h 1021480"/>
                  <a:gd name="connsiteX49" fmla="*/ 495837 w 1217832"/>
                  <a:gd name="connsiteY49" fmla="*/ 393800 h 1021480"/>
                  <a:gd name="connsiteX50" fmla="*/ 709593 w 1217832"/>
                  <a:gd name="connsiteY50" fmla="*/ 346299 h 1021480"/>
                  <a:gd name="connsiteX51" fmla="*/ 590839 w 1217832"/>
                  <a:gd name="connsiteY51" fmla="*/ 286922 h 1021480"/>
                  <a:gd name="connsiteX52" fmla="*/ 703655 w 1217832"/>
                  <a:gd name="connsiteY52" fmla="*/ 233483 h 1021480"/>
                  <a:gd name="connsiteX53" fmla="*/ 668029 w 1217832"/>
                  <a:gd name="connsiteY53" fmla="*/ 197857 h 1021480"/>
                  <a:gd name="connsiteX54" fmla="*/ 620528 w 1217832"/>
                  <a:gd name="connsiteY54" fmla="*/ 144418 h 1021480"/>
                  <a:gd name="connsiteX55" fmla="*/ 644278 w 1217832"/>
                  <a:gd name="connsiteY55" fmla="*/ 96917 h 1021480"/>
                  <a:gd name="connsiteX56" fmla="*/ 556672 w 1217832"/>
                  <a:gd name="connsiteY56" fmla="*/ 0 h 1021480"/>
                  <a:gd name="connsiteX0" fmla="*/ 556672 w 1217832"/>
                  <a:gd name="connsiteY0" fmla="*/ 0 h 1021477"/>
                  <a:gd name="connsiteX1" fmla="*/ 654076 w 1217832"/>
                  <a:gd name="connsiteY1" fmla="*/ 28634 h 1021477"/>
                  <a:gd name="connsiteX2" fmla="*/ 742250 w 1217832"/>
                  <a:gd name="connsiteY2" fmla="*/ 93948 h 1021477"/>
                  <a:gd name="connsiteX3" fmla="*/ 768376 w 1217832"/>
                  <a:gd name="connsiteY3" fmla="*/ 169059 h 1021477"/>
                  <a:gd name="connsiteX4" fmla="*/ 787970 w 1217832"/>
                  <a:gd name="connsiteY4" fmla="*/ 280094 h 1021477"/>
                  <a:gd name="connsiteX5" fmla="*/ 928396 w 1217832"/>
                  <a:gd name="connsiteY5" fmla="*/ 384597 h 1021477"/>
                  <a:gd name="connsiteX6" fmla="*/ 1039430 w 1217832"/>
                  <a:gd name="connsiteY6" fmla="*/ 423785 h 1021477"/>
                  <a:gd name="connsiteX7" fmla="*/ 1140667 w 1217832"/>
                  <a:gd name="connsiteY7" fmla="*/ 427051 h 1021477"/>
                  <a:gd name="connsiteX8" fmla="*/ 1153730 w 1217832"/>
                  <a:gd name="connsiteY8" fmla="*/ 394394 h 1021477"/>
                  <a:gd name="connsiteX9" fmla="*/ 1152056 w 1217832"/>
                  <a:gd name="connsiteY9" fmla="*/ 391228 h 1021477"/>
                  <a:gd name="connsiteX10" fmla="*/ 1202419 w 1217832"/>
                  <a:gd name="connsiteY10" fmla="*/ 393800 h 1021477"/>
                  <a:gd name="connsiteX11" fmla="*/ 1190543 w 1217832"/>
                  <a:gd name="connsiteY11" fmla="*/ 476927 h 1021477"/>
                  <a:gd name="connsiteX12" fmla="*/ 994601 w 1217832"/>
                  <a:gd name="connsiteY12" fmla="*/ 488803 h 1021477"/>
                  <a:gd name="connsiteX13" fmla="*/ 804595 w 1217832"/>
                  <a:gd name="connsiteY13" fmla="*/ 536304 h 1021477"/>
                  <a:gd name="connsiteX14" fmla="*/ 614590 w 1217832"/>
                  <a:gd name="connsiteY14" fmla="*/ 554117 h 1021477"/>
                  <a:gd name="connsiteX15" fmla="*/ 472086 w 1217832"/>
                  <a:gd name="connsiteY15" fmla="*/ 690683 h 1021477"/>
                  <a:gd name="connsiteX16" fmla="*/ 406772 w 1217832"/>
                  <a:gd name="connsiteY16" fmla="*/ 803499 h 1021477"/>
                  <a:gd name="connsiteX17" fmla="*/ 519588 w 1217832"/>
                  <a:gd name="connsiteY17" fmla="*/ 785686 h 1021477"/>
                  <a:gd name="connsiteX18" fmla="*/ 483962 w 1217832"/>
                  <a:gd name="connsiteY18" fmla="*/ 886626 h 1021477"/>
                  <a:gd name="connsiteX19" fmla="*/ 455050 w 1217832"/>
                  <a:gd name="connsiteY19" fmla="*/ 926687 h 1021477"/>
                  <a:gd name="connsiteX20" fmla="*/ 454867 w 1217832"/>
                  <a:gd name="connsiteY20" fmla="*/ 926705 h 1021477"/>
                  <a:gd name="connsiteX21" fmla="*/ 356584 w 1217832"/>
                  <a:gd name="connsiteY21" fmla="*/ 952116 h 1021477"/>
                  <a:gd name="connsiteX22" fmla="*/ 295251 w 1217832"/>
                  <a:gd name="connsiteY22" fmla="*/ 998551 h 1021477"/>
                  <a:gd name="connsiteX23" fmla="*/ 242596 w 1217832"/>
                  <a:gd name="connsiteY23" fmla="*/ 1021411 h 1021477"/>
                  <a:gd name="connsiteX24" fmla="*/ 196876 w 1217832"/>
                  <a:gd name="connsiteY24" fmla="*/ 992019 h 1021477"/>
                  <a:gd name="connsiteX25" fmla="*/ 209938 w 1217832"/>
                  <a:gd name="connsiteY25" fmla="*/ 949565 h 1021477"/>
                  <a:gd name="connsiteX26" fmla="*/ 262190 w 1217832"/>
                  <a:gd name="connsiteY26" fmla="*/ 910377 h 1021477"/>
                  <a:gd name="connsiteX27" fmla="*/ 242192 w 1217832"/>
                  <a:gd name="connsiteY27" fmla="*/ 886085 h 1021477"/>
                  <a:gd name="connsiteX28" fmla="*/ 164530 w 1217832"/>
                  <a:gd name="connsiteY28" fmla="*/ 905679 h 1021477"/>
                  <a:gd name="connsiteX29" fmla="*/ 85841 w 1217832"/>
                  <a:gd name="connsiteY29" fmla="*/ 920174 h 1021477"/>
                  <a:gd name="connsiteX30" fmla="*/ 46653 w 1217832"/>
                  <a:gd name="connsiteY30" fmla="*/ 916908 h 1021477"/>
                  <a:gd name="connsiteX31" fmla="*/ 27058 w 1217832"/>
                  <a:gd name="connsiteY31" fmla="*/ 864657 h 1021477"/>
                  <a:gd name="connsiteX32" fmla="*/ 933 w 1217832"/>
                  <a:gd name="connsiteY32" fmla="*/ 828734 h 1021477"/>
                  <a:gd name="connsiteX33" fmla="*/ 62981 w 1217832"/>
                  <a:gd name="connsiteY33" fmla="*/ 825468 h 1021477"/>
                  <a:gd name="connsiteX34" fmla="*/ 151156 w 1217832"/>
                  <a:gd name="connsiteY34" fmla="*/ 802608 h 1021477"/>
                  <a:gd name="connsiteX35" fmla="*/ 226267 w 1217832"/>
                  <a:gd name="connsiteY35" fmla="*/ 763419 h 1021477"/>
                  <a:gd name="connsiteX36" fmla="*/ 170750 w 1217832"/>
                  <a:gd name="connsiteY36" fmla="*/ 734028 h 1021477"/>
                  <a:gd name="connsiteX37" fmla="*/ 115233 w 1217832"/>
                  <a:gd name="connsiteY37" fmla="*/ 704637 h 1021477"/>
                  <a:gd name="connsiteX38" fmla="*/ 56450 w 1217832"/>
                  <a:gd name="connsiteY38" fmla="*/ 675245 h 1021477"/>
                  <a:gd name="connsiteX39" fmla="*/ 36856 w 1217832"/>
                  <a:gd name="connsiteY39" fmla="*/ 658917 h 1021477"/>
                  <a:gd name="connsiteX40" fmla="*/ 59716 w 1217832"/>
                  <a:gd name="connsiteY40" fmla="*/ 639322 h 1021477"/>
                  <a:gd name="connsiteX41" fmla="*/ 141358 w 1217832"/>
                  <a:gd name="connsiteY41" fmla="*/ 636057 h 1021477"/>
                  <a:gd name="connsiteX42" fmla="*/ 262190 w 1217832"/>
                  <a:gd name="connsiteY42" fmla="*/ 626259 h 1021477"/>
                  <a:gd name="connsiteX43" fmla="*/ 337301 w 1217832"/>
                  <a:gd name="connsiteY43" fmla="*/ 590337 h 1021477"/>
                  <a:gd name="connsiteX44" fmla="*/ 392818 w 1217832"/>
                  <a:gd name="connsiteY44" fmla="*/ 560945 h 1021477"/>
                  <a:gd name="connsiteX45" fmla="*/ 445070 w 1217832"/>
                  <a:gd name="connsiteY45" fmla="*/ 547882 h 1021477"/>
                  <a:gd name="connsiteX46" fmla="*/ 443781 w 1217832"/>
                  <a:gd name="connsiteY46" fmla="*/ 537643 h 1021477"/>
                  <a:gd name="connsiteX47" fmla="*/ 567089 w 1217832"/>
                  <a:gd name="connsiteY47" fmla="*/ 524429 h 1021477"/>
                  <a:gd name="connsiteX48" fmla="*/ 656154 w 1217832"/>
                  <a:gd name="connsiteY48" fmla="*/ 465052 h 1021477"/>
                  <a:gd name="connsiteX49" fmla="*/ 495837 w 1217832"/>
                  <a:gd name="connsiteY49" fmla="*/ 393800 h 1021477"/>
                  <a:gd name="connsiteX50" fmla="*/ 709593 w 1217832"/>
                  <a:gd name="connsiteY50" fmla="*/ 346299 h 1021477"/>
                  <a:gd name="connsiteX51" fmla="*/ 590839 w 1217832"/>
                  <a:gd name="connsiteY51" fmla="*/ 286922 h 1021477"/>
                  <a:gd name="connsiteX52" fmla="*/ 703655 w 1217832"/>
                  <a:gd name="connsiteY52" fmla="*/ 233483 h 1021477"/>
                  <a:gd name="connsiteX53" fmla="*/ 668029 w 1217832"/>
                  <a:gd name="connsiteY53" fmla="*/ 197857 h 1021477"/>
                  <a:gd name="connsiteX54" fmla="*/ 620528 w 1217832"/>
                  <a:gd name="connsiteY54" fmla="*/ 144418 h 1021477"/>
                  <a:gd name="connsiteX55" fmla="*/ 644278 w 1217832"/>
                  <a:gd name="connsiteY55" fmla="*/ 96917 h 1021477"/>
                  <a:gd name="connsiteX56" fmla="*/ 556672 w 1217832"/>
                  <a:gd name="connsiteY56" fmla="*/ 0 h 1021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217832" h="1021477">
                    <a:moveTo>
                      <a:pt x="556672" y="0"/>
                    </a:moveTo>
                    <a:cubicBezTo>
                      <a:pt x="594066" y="8110"/>
                      <a:pt x="628529" y="18534"/>
                      <a:pt x="654076" y="28634"/>
                    </a:cubicBezTo>
                    <a:cubicBezTo>
                      <a:pt x="700885" y="47140"/>
                      <a:pt x="723200" y="70544"/>
                      <a:pt x="742250" y="93948"/>
                    </a:cubicBezTo>
                    <a:cubicBezTo>
                      <a:pt x="761300" y="117352"/>
                      <a:pt x="760756" y="138035"/>
                      <a:pt x="768376" y="169059"/>
                    </a:cubicBezTo>
                    <a:cubicBezTo>
                      <a:pt x="775996" y="200083"/>
                      <a:pt x="761300" y="244171"/>
                      <a:pt x="787970" y="280094"/>
                    </a:cubicBezTo>
                    <a:cubicBezTo>
                      <a:pt x="814640" y="316017"/>
                      <a:pt x="886486" y="360649"/>
                      <a:pt x="928396" y="384597"/>
                    </a:cubicBezTo>
                    <a:cubicBezTo>
                      <a:pt x="970306" y="408546"/>
                      <a:pt x="1004051" y="416709"/>
                      <a:pt x="1039430" y="423785"/>
                    </a:cubicBezTo>
                    <a:cubicBezTo>
                      <a:pt x="1074808" y="430861"/>
                      <a:pt x="1121617" y="431950"/>
                      <a:pt x="1140667" y="427051"/>
                    </a:cubicBezTo>
                    <a:cubicBezTo>
                      <a:pt x="1159717" y="422152"/>
                      <a:pt x="1156451" y="406913"/>
                      <a:pt x="1153730" y="394394"/>
                    </a:cubicBezTo>
                    <a:cubicBezTo>
                      <a:pt x="1153491" y="393293"/>
                      <a:pt x="1153159" y="392154"/>
                      <a:pt x="1152056" y="391228"/>
                    </a:cubicBezTo>
                    <a:cubicBezTo>
                      <a:pt x="1174321" y="388907"/>
                      <a:pt x="1192756" y="386772"/>
                      <a:pt x="1202419" y="393800"/>
                    </a:cubicBezTo>
                    <a:cubicBezTo>
                      <a:pt x="1224190" y="409634"/>
                      <a:pt x="1225179" y="461093"/>
                      <a:pt x="1190543" y="476927"/>
                    </a:cubicBezTo>
                    <a:cubicBezTo>
                      <a:pt x="1155907" y="492761"/>
                      <a:pt x="1058926" y="478907"/>
                      <a:pt x="994601" y="488803"/>
                    </a:cubicBezTo>
                    <a:cubicBezTo>
                      <a:pt x="930276" y="498699"/>
                      <a:pt x="867930" y="525418"/>
                      <a:pt x="804595" y="536304"/>
                    </a:cubicBezTo>
                    <a:cubicBezTo>
                      <a:pt x="741260" y="547190"/>
                      <a:pt x="670008" y="528387"/>
                      <a:pt x="614590" y="554117"/>
                    </a:cubicBezTo>
                    <a:cubicBezTo>
                      <a:pt x="559172" y="579847"/>
                      <a:pt x="506722" y="649119"/>
                      <a:pt x="472086" y="690683"/>
                    </a:cubicBezTo>
                    <a:cubicBezTo>
                      <a:pt x="437450" y="732247"/>
                      <a:pt x="398855" y="787665"/>
                      <a:pt x="406772" y="803499"/>
                    </a:cubicBezTo>
                    <a:cubicBezTo>
                      <a:pt x="414689" y="819333"/>
                      <a:pt x="506723" y="771832"/>
                      <a:pt x="519588" y="785686"/>
                    </a:cubicBezTo>
                    <a:cubicBezTo>
                      <a:pt x="532453" y="799541"/>
                      <a:pt x="539380" y="816364"/>
                      <a:pt x="483962" y="886626"/>
                    </a:cubicBezTo>
                    <a:cubicBezTo>
                      <a:pt x="475950" y="896784"/>
                      <a:pt x="466181" y="910540"/>
                      <a:pt x="455050" y="926687"/>
                    </a:cubicBezTo>
                    <a:lnTo>
                      <a:pt x="454867" y="926705"/>
                    </a:lnTo>
                    <a:cubicBezTo>
                      <a:pt x="412957" y="932692"/>
                      <a:pt x="383187" y="940142"/>
                      <a:pt x="356584" y="952116"/>
                    </a:cubicBezTo>
                    <a:cubicBezTo>
                      <a:pt x="329981" y="964090"/>
                      <a:pt x="314249" y="987002"/>
                      <a:pt x="295251" y="998551"/>
                    </a:cubicBezTo>
                    <a:cubicBezTo>
                      <a:pt x="276253" y="1010100"/>
                      <a:pt x="258992" y="1022500"/>
                      <a:pt x="242596" y="1021411"/>
                    </a:cubicBezTo>
                    <a:cubicBezTo>
                      <a:pt x="226200" y="1020322"/>
                      <a:pt x="202319" y="1003993"/>
                      <a:pt x="196876" y="992019"/>
                    </a:cubicBezTo>
                    <a:cubicBezTo>
                      <a:pt x="191433" y="980045"/>
                      <a:pt x="199052" y="963172"/>
                      <a:pt x="209938" y="949565"/>
                    </a:cubicBezTo>
                    <a:cubicBezTo>
                      <a:pt x="220824" y="935958"/>
                      <a:pt x="256814" y="920957"/>
                      <a:pt x="262190" y="910377"/>
                    </a:cubicBezTo>
                    <a:cubicBezTo>
                      <a:pt x="267566" y="899797"/>
                      <a:pt x="258469" y="886868"/>
                      <a:pt x="242192" y="886085"/>
                    </a:cubicBezTo>
                    <a:cubicBezTo>
                      <a:pt x="225915" y="885302"/>
                      <a:pt x="190589" y="899998"/>
                      <a:pt x="164530" y="905679"/>
                    </a:cubicBezTo>
                    <a:cubicBezTo>
                      <a:pt x="138472" y="911361"/>
                      <a:pt x="105487" y="918303"/>
                      <a:pt x="85841" y="920174"/>
                    </a:cubicBezTo>
                    <a:cubicBezTo>
                      <a:pt x="66195" y="922045"/>
                      <a:pt x="56450" y="926161"/>
                      <a:pt x="46653" y="916908"/>
                    </a:cubicBezTo>
                    <a:cubicBezTo>
                      <a:pt x="36856" y="907655"/>
                      <a:pt x="34678" y="879353"/>
                      <a:pt x="27058" y="864657"/>
                    </a:cubicBezTo>
                    <a:cubicBezTo>
                      <a:pt x="19438" y="849961"/>
                      <a:pt x="-5054" y="835266"/>
                      <a:pt x="933" y="828734"/>
                    </a:cubicBezTo>
                    <a:cubicBezTo>
                      <a:pt x="6920" y="822202"/>
                      <a:pt x="37944" y="829822"/>
                      <a:pt x="62981" y="825468"/>
                    </a:cubicBezTo>
                    <a:cubicBezTo>
                      <a:pt x="88018" y="821114"/>
                      <a:pt x="123942" y="812949"/>
                      <a:pt x="151156" y="802608"/>
                    </a:cubicBezTo>
                    <a:cubicBezTo>
                      <a:pt x="178370" y="792267"/>
                      <a:pt x="223001" y="774849"/>
                      <a:pt x="226267" y="763419"/>
                    </a:cubicBezTo>
                    <a:cubicBezTo>
                      <a:pt x="229533" y="751989"/>
                      <a:pt x="189256" y="743825"/>
                      <a:pt x="170750" y="734028"/>
                    </a:cubicBezTo>
                    <a:lnTo>
                      <a:pt x="115233" y="704637"/>
                    </a:lnTo>
                    <a:cubicBezTo>
                      <a:pt x="96183" y="694840"/>
                      <a:pt x="69513" y="682865"/>
                      <a:pt x="56450" y="675245"/>
                    </a:cubicBezTo>
                    <a:cubicBezTo>
                      <a:pt x="43387" y="667625"/>
                      <a:pt x="36312" y="664904"/>
                      <a:pt x="36856" y="658917"/>
                    </a:cubicBezTo>
                    <a:cubicBezTo>
                      <a:pt x="37400" y="652930"/>
                      <a:pt x="42299" y="643132"/>
                      <a:pt x="59716" y="639322"/>
                    </a:cubicBezTo>
                    <a:cubicBezTo>
                      <a:pt x="77133" y="635512"/>
                      <a:pt x="107612" y="638234"/>
                      <a:pt x="141358" y="636057"/>
                    </a:cubicBezTo>
                    <a:cubicBezTo>
                      <a:pt x="175104" y="633880"/>
                      <a:pt x="229533" y="633879"/>
                      <a:pt x="262190" y="626259"/>
                    </a:cubicBezTo>
                    <a:cubicBezTo>
                      <a:pt x="294847" y="618639"/>
                      <a:pt x="315530" y="601223"/>
                      <a:pt x="337301" y="590337"/>
                    </a:cubicBezTo>
                    <a:cubicBezTo>
                      <a:pt x="359072" y="579451"/>
                      <a:pt x="374856" y="568021"/>
                      <a:pt x="392818" y="560945"/>
                    </a:cubicBezTo>
                    <a:cubicBezTo>
                      <a:pt x="410780" y="553869"/>
                      <a:pt x="439083" y="555502"/>
                      <a:pt x="445070" y="547882"/>
                    </a:cubicBezTo>
                    <a:cubicBezTo>
                      <a:pt x="447194" y="545179"/>
                      <a:pt x="446304" y="541517"/>
                      <a:pt x="443781" y="537643"/>
                    </a:cubicBezTo>
                    <a:cubicBezTo>
                      <a:pt x="493564" y="534406"/>
                      <a:pt x="537952" y="530256"/>
                      <a:pt x="567089" y="524429"/>
                    </a:cubicBezTo>
                    <a:cubicBezTo>
                      <a:pt x="641310" y="509585"/>
                      <a:pt x="668029" y="486824"/>
                      <a:pt x="656154" y="465052"/>
                    </a:cubicBezTo>
                    <a:cubicBezTo>
                      <a:pt x="644279" y="443281"/>
                      <a:pt x="486931" y="413592"/>
                      <a:pt x="495837" y="393800"/>
                    </a:cubicBezTo>
                    <a:cubicBezTo>
                      <a:pt x="504743" y="374008"/>
                      <a:pt x="693759" y="364112"/>
                      <a:pt x="709593" y="346299"/>
                    </a:cubicBezTo>
                    <a:cubicBezTo>
                      <a:pt x="725427" y="328486"/>
                      <a:pt x="591829" y="305725"/>
                      <a:pt x="590839" y="286922"/>
                    </a:cubicBezTo>
                    <a:cubicBezTo>
                      <a:pt x="589849" y="268119"/>
                      <a:pt x="690790" y="248327"/>
                      <a:pt x="703655" y="233483"/>
                    </a:cubicBezTo>
                    <a:cubicBezTo>
                      <a:pt x="716520" y="218639"/>
                      <a:pt x="681884" y="212701"/>
                      <a:pt x="668029" y="197857"/>
                    </a:cubicBezTo>
                    <a:cubicBezTo>
                      <a:pt x="654175" y="183013"/>
                      <a:pt x="624486" y="161241"/>
                      <a:pt x="620528" y="144418"/>
                    </a:cubicBezTo>
                    <a:cubicBezTo>
                      <a:pt x="616570" y="127595"/>
                      <a:pt x="663081" y="130564"/>
                      <a:pt x="644278" y="96917"/>
                    </a:cubicBezTo>
                    <a:cubicBezTo>
                      <a:pt x="633058" y="76839"/>
                      <a:pt x="591179" y="35969"/>
                      <a:pt x="556672" y="0"/>
                    </a:cubicBezTo>
                    <a:close/>
                  </a:path>
                </a:pathLst>
              </a:custGeom>
              <a:gradFill flip="none" rotWithShape="1">
                <a:gsLst>
                  <a:gs pos="26000">
                    <a:schemeClr val="bg2">
                      <a:lumMod val="50000"/>
                      <a:alpha val="25000"/>
                    </a:schemeClr>
                  </a:gs>
                  <a:gs pos="69000">
                    <a:schemeClr val="accent1">
                      <a:lumMod val="50000"/>
                      <a:alpha val="25000"/>
                    </a:schemeClr>
                  </a:gs>
                  <a:gs pos="52000">
                    <a:schemeClr val="accent1">
                      <a:lumMod val="50000"/>
                      <a:alpha val="75000"/>
                    </a:schemeClr>
                  </a:gs>
                </a:gsLst>
                <a:lin ang="33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Freeform 15"/>
            <p:cNvSpPr/>
            <p:nvPr/>
          </p:nvSpPr>
          <p:spPr>
            <a:xfrm>
              <a:off x="1538739" y="2028527"/>
              <a:ext cx="292445" cy="769301"/>
            </a:xfrm>
            <a:custGeom>
              <a:avLst/>
              <a:gdLst>
                <a:gd name="connsiteX0" fmla="*/ 70120 w 292445"/>
                <a:gd name="connsiteY0" fmla="*/ 2075 h 631131"/>
                <a:gd name="connsiteX1" fmla="*/ 143792 w 292445"/>
                <a:gd name="connsiteY1" fmla="*/ 123417 h 631131"/>
                <a:gd name="connsiteX2" fmla="*/ 273802 w 292445"/>
                <a:gd name="connsiteY2" fmla="*/ 353100 h 631131"/>
                <a:gd name="connsiteX3" fmla="*/ 291136 w 292445"/>
                <a:gd name="connsiteY3" fmla="*/ 491777 h 631131"/>
                <a:gd name="connsiteX4" fmla="*/ 269468 w 292445"/>
                <a:gd name="connsiteY4" fmla="*/ 591451 h 631131"/>
                <a:gd name="connsiteX5" fmla="*/ 187129 w 292445"/>
                <a:gd name="connsiteY5" fmla="*/ 630454 h 631131"/>
                <a:gd name="connsiteX6" fmla="*/ 782 w 292445"/>
                <a:gd name="connsiteY6" fmla="*/ 613119 h 631131"/>
                <a:gd name="connsiteX7" fmla="*/ 122124 w 292445"/>
                <a:gd name="connsiteY7" fmla="*/ 574116 h 631131"/>
                <a:gd name="connsiteX8" fmla="*/ 165460 w 292445"/>
                <a:gd name="connsiteY8" fmla="*/ 539447 h 631131"/>
                <a:gd name="connsiteX9" fmla="*/ 169794 w 292445"/>
                <a:gd name="connsiteY9" fmla="*/ 431106 h 631131"/>
                <a:gd name="connsiteX10" fmla="*/ 117790 w 292445"/>
                <a:gd name="connsiteY10" fmla="*/ 218757 h 631131"/>
                <a:gd name="connsiteX11" fmla="*/ 70120 w 292445"/>
                <a:gd name="connsiteY11" fmla="*/ 2075 h 631131"/>
                <a:gd name="connsiteX0" fmla="*/ 70120 w 292445"/>
                <a:gd name="connsiteY0" fmla="*/ 2075 h 631131"/>
                <a:gd name="connsiteX1" fmla="*/ 143792 w 292445"/>
                <a:gd name="connsiteY1" fmla="*/ 123417 h 631131"/>
                <a:gd name="connsiteX2" fmla="*/ 273802 w 292445"/>
                <a:gd name="connsiteY2" fmla="*/ 353100 h 631131"/>
                <a:gd name="connsiteX3" fmla="*/ 291136 w 292445"/>
                <a:gd name="connsiteY3" fmla="*/ 491777 h 631131"/>
                <a:gd name="connsiteX4" fmla="*/ 269468 w 292445"/>
                <a:gd name="connsiteY4" fmla="*/ 591451 h 631131"/>
                <a:gd name="connsiteX5" fmla="*/ 187129 w 292445"/>
                <a:gd name="connsiteY5" fmla="*/ 630454 h 631131"/>
                <a:gd name="connsiteX6" fmla="*/ 782 w 292445"/>
                <a:gd name="connsiteY6" fmla="*/ 613119 h 631131"/>
                <a:gd name="connsiteX7" fmla="*/ 122124 w 292445"/>
                <a:gd name="connsiteY7" fmla="*/ 574116 h 631131"/>
                <a:gd name="connsiteX8" fmla="*/ 165460 w 292445"/>
                <a:gd name="connsiteY8" fmla="*/ 539447 h 631131"/>
                <a:gd name="connsiteX9" fmla="*/ 169794 w 292445"/>
                <a:gd name="connsiteY9" fmla="*/ 431106 h 631131"/>
                <a:gd name="connsiteX10" fmla="*/ 117790 w 292445"/>
                <a:gd name="connsiteY10" fmla="*/ 218757 h 631131"/>
                <a:gd name="connsiteX11" fmla="*/ 70120 w 292445"/>
                <a:gd name="connsiteY11" fmla="*/ 2075 h 631131"/>
                <a:gd name="connsiteX0" fmla="*/ 70120 w 292445"/>
                <a:gd name="connsiteY0" fmla="*/ 0 h 629056"/>
                <a:gd name="connsiteX1" fmla="*/ 143792 w 292445"/>
                <a:gd name="connsiteY1" fmla="*/ 121342 h 629056"/>
                <a:gd name="connsiteX2" fmla="*/ 273802 w 292445"/>
                <a:gd name="connsiteY2" fmla="*/ 351025 h 629056"/>
                <a:gd name="connsiteX3" fmla="*/ 291136 w 292445"/>
                <a:gd name="connsiteY3" fmla="*/ 489702 h 629056"/>
                <a:gd name="connsiteX4" fmla="*/ 269468 w 292445"/>
                <a:gd name="connsiteY4" fmla="*/ 589376 h 629056"/>
                <a:gd name="connsiteX5" fmla="*/ 187129 w 292445"/>
                <a:gd name="connsiteY5" fmla="*/ 628379 h 629056"/>
                <a:gd name="connsiteX6" fmla="*/ 782 w 292445"/>
                <a:gd name="connsiteY6" fmla="*/ 611044 h 629056"/>
                <a:gd name="connsiteX7" fmla="*/ 122124 w 292445"/>
                <a:gd name="connsiteY7" fmla="*/ 572041 h 629056"/>
                <a:gd name="connsiteX8" fmla="*/ 165460 w 292445"/>
                <a:gd name="connsiteY8" fmla="*/ 537372 h 629056"/>
                <a:gd name="connsiteX9" fmla="*/ 169794 w 292445"/>
                <a:gd name="connsiteY9" fmla="*/ 429031 h 629056"/>
                <a:gd name="connsiteX10" fmla="*/ 117790 w 292445"/>
                <a:gd name="connsiteY10" fmla="*/ 216682 h 629056"/>
                <a:gd name="connsiteX11" fmla="*/ 70120 w 292445"/>
                <a:gd name="connsiteY11" fmla="*/ 0 h 629056"/>
                <a:gd name="connsiteX0" fmla="*/ 70120 w 292445"/>
                <a:gd name="connsiteY0" fmla="*/ 0 h 629056"/>
                <a:gd name="connsiteX1" fmla="*/ 143792 w 292445"/>
                <a:gd name="connsiteY1" fmla="*/ 121342 h 629056"/>
                <a:gd name="connsiteX2" fmla="*/ 273802 w 292445"/>
                <a:gd name="connsiteY2" fmla="*/ 351025 h 629056"/>
                <a:gd name="connsiteX3" fmla="*/ 291136 w 292445"/>
                <a:gd name="connsiteY3" fmla="*/ 489702 h 629056"/>
                <a:gd name="connsiteX4" fmla="*/ 269468 w 292445"/>
                <a:gd name="connsiteY4" fmla="*/ 589376 h 629056"/>
                <a:gd name="connsiteX5" fmla="*/ 187129 w 292445"/>
                <a:gd name="connsiteY5" fmla="*/ 628379 h 629056"/>
                <a:gd name="connsiteX6" fmla="*/ 782 w 292445"/>
                <a:gd name="connsiteY6" fmla="*/ 611044 h 629056"/>
                <a:gd name="connsiteX7" fmla="*/ 122124 w 292445"/>
                <a:gd name="connsiteY7" fmla="*/ 572041 h 629056"/>
                <a:gd name="connsiteX8" fmla="*/ 165460 w 292445"/>
                <a:gd name="connsiteY8" fmla="*/ 537372 h 629056"/>
                <a:gd name="connsiteX9" fmla="*/ 169794 w 292445"/>
                <a:gd name="connsiteY9" fmla="*/ 429031 h 629056"/>
                <a:gd name="connsiteX10" fmla="*/ 117790 w 292445"/>
                <a:gd name="connsiteY10" fmla="*/ 216682 h 629056"/>
                <a:gd name="connsiteX11" fmla="*/ 70120 w 292445"/>
                <a:gd name="connsiteY11" fmla="*/ 0 h 629056"/>
                <a:gd name="connsiteX0" fmla="*/ 50486 w 292445"/>
                <a:gd name="connsiteY0" fmla="*/ 0 h 769301"/>
                <a:gd name="connsiteX1" fmla="*/ 143792 w 292445"/>
                <a:gd name="connsiteY1" fmla="*/ 261587 h 769301"/>
                <a:gd name="connsiteX2" fmla="*/ 273802 w 292445"/>
                <a:gd name="connsiteY2" fmla="*/ 491270 h 769301"/>
                <a:gd name="connsiteX3" fmla="*/ 291136 w 292445"/>
                <a:gd name="connsiteY3" fmla="*/ 629947 h 769301"/>
                <a:gd name="connsiteX4" fmla="*/ 269468 w 292445"/>
                <a:gd name="connsiteY4" fmla="*/ 729621 h 769301"/>
                <a:gd name="connsiteX5" fmla="*/ 187129 w 292445"/>
                <a:gd name="connsiteY5" fmla="*/ 768624 h 769301"/>
                <a:gd name="connsiteX6" fmla="*/ 782 w 292445"/>
                <a:gd name="connsiteY6" fmla="*/ 751289 h 769301"/>
                <a:gd name="connsiteX7" fmla="*/ 122124 w 292445"/>
                <a:gd name="connsiteY7" fmla="*/ 712286 h 769301"/>
                <a:gd name="connsiteX8" fmla="*/ 165460 w 292445"/>
                <a:gd name="connsiteY8" fmla="*/ 677617 h 769301"/>
                <a:gd name="connsiteX9" fmla="*/ 169794 w 292445"/>
                <a:gd name="connsiteY9" fmla="*/ 569276 h 769301"/>
                <a:gd name="connsiteX10" fmla="*/ 117790 w 292445"/>
                <a:gd name="connsiteY10" fmla="*/ 356927 h 769301"/>
                <a:gd name="connsiteX11" fmla="*/ 50486 w 292445"/>
                <a:gd name="connsiteY11" fmla="*/ 0 h 769301"/>
                <a:gd name="connsiteX0" fmla="*/ 50486 w 292445"/>
                <a:gd name="connsiteY0" fmla="*/ 0 h 769301"/>
                <a:gd name="connsiteX1" fmla="*/ 143792 w 292445"/>
                <a:gd name="connsiteY1" fmla="*/ 261587 h 769301"/>
                <a:gd name="connsiteX2" fmla="*/ 273802 w 292445"/>
                <a:gd name="connsiteY2" fmla="*/ 491270 h 769301"/>
                <a:gd name="connsiteX3" fmla="*/ 291136 w 292445"/>
                <a:gd name="connsiteY3" fmla="*/ 629947 h 769301"/>
                <a:gd name="connsiteX4" fmla="*/ 269468 w 292445"/>
                <a:gd name="connsiteY4" fmla="*/ 729621 h 769301"/>
                <a:gd name="connsiteX5" fmla="*/ 187129 w 292445"/>
                <a:gd name="connsiteY5" fmla="*/ 768624 h 769301"/>
                <a:gd name="connsiteX6" fmla="*/ 782 w 292445"/>
                <a:gd name="connsiteY6" fmla="*/ 751289 h 769301"/>
                <a:gd name="connsiteX7" fmla="*/ 122124 w 292445"/>
                <a:gd name="connsiteY7" fmla="*/ 712286 h 769301"/>
                <a:gd name="connsiteX8" fmla="*/ 165460 w 292445"/>
                <a:gd name="connsiteY8" fmla="*/ 677617 h 769301"/>
                <a:gd name="connsiteX9" fmla="*/ 169794 w 292445"/>
                <a:gd name="connsiteY9" fmla="*/ 569276 h 769301"/>
                <a:gd name="connsiteX10" fmla="*/ 117790 w 292445"/>
                <a:gd name="connsiteY10" fmla="*/ 356927 h 769301"/>
                <a:gd name="connsiteX11" fmla="*/ 50486 w 292445"/>
                <a:gd name="connsiteY11" fmla="*/ 0 h 769301"/>
                <a:gd name="connsiteX0" fmla="*/ 50486 w 292445"/>
                <a:gd name="connsiteY0" fmla="*/ 0 h 769301"/>
                <a:gd name="connsiteX1" fmla="*/ 143792 w 292445"/>
                <a:gd name="connsiteY1" fmla="*/ 261587 h 769301"/>
                <a:gd name="connsiteX2" fmla="*/ 273802 w 292445"/>
                <a:gd name="connsiteY2" fmla="*/ 491270 h 769301"/>
                <a:gd name="connsiteX3" fmla="*/ 291136 w 292445"/>
                <a:gd name="connsiteY3" fmla="*/ 629947 h 769301"/>
                <a:gd name="connsiteX4" fmla="*/ 269468 w 292445"/>
                <a:gd name="connsiteY4" fmla="*/ 729621 h 769301"/>
                <a:gd name="connsiteX5" fmla="*/ 187129 w 292445"/>
                <a:gd name="connsiteY5" fmla="*/ 768624 h 769301"/>
                <a:gd name="connsiteX6" fmla="*/ 782 w 292445"/>
                <a:gd name="connsiteY6" fmla="*/ 751289 h 769301"/>
                <a:gd name="connsiteX7" fmla="*/ 122124 w 292445"/>
                <a:gd name="connsiteY7" fmla="*/ 712286 h 769301"/>
                <a:gd name="connsiteX8" fmla="*/ 165460 w 292445"/>
                <a:gd name="connsiteY8" fmla="*/ 677617 h 769301"/>
                <a:gd name="connsiteX9" fmla="*/ 169794 w 292445"/>
                <a:gd name="connsiteY9" fmla="*/ 569276 h 769301"/>
                <a:gd name="connsiteX10" fmla="*/ 117790 w 292445"/>
                <a:gd name="connsiteY10" fmla="*/ 356927 h 769301"/>
                <a:gd name="connsiteX11" fmla="*/ 50486 w 292445"/>
                <a:gd name="connsiteY11" fmla="*/ 0 h 769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2445" h="769301">
                  <a:moveTo>
                    <a:pt x="50486" y="0"/>
                  </a:moveTo>
                  <a:cubicBezTo>
                    <a:pt x="80064" y="68258"/>
                    <a:pt x="106573" y="179709"/>
                    <a:pt x="143792" y="261587"/>
                  </a:cubicBezTo>
                  <a:cubicBezTo>
                    <a:pt x="181011" y="343465"/>
                    <a:pt x="249245" y="429877"/>
                    <a:pt x="273802" y="491270"/>
                  </a:cubicBezTo>
                  <a:cubicBezTo>
                    <a:pt x="298359" y="552663"/>
                    <a:pt x="291858" y="590222"/>
                    <a:pt x="291136" y="629947"/>
                  </a:cubicBezTo>
                  <a:cubicBezTo>
                    <a:pt x="290414" y="669672"/>
                    <a:pt x="286802" y="706508"/>
                    <a:pt x="269468" y="729621"/>
                  </a:cubicBezTo>
                  <a:cubicBezTo>
                    <a:pt x="252134" y="752734"/>
                    <a:pt x="231910" y="765013"/>
                    <a:pt x="187129" y="768624"/>
                  </a:cubicBezTo>
                  <a:cubicBezTo>
                    <a:pt x="142348" y="772235"/>
                    <a:pt x="11616" y="760679"/>
                    <a:pt x="782" y="751289"/>
                  </a:cubicBezTo>
                  <a:cubicBezTo>
                    <a:pt x="-10052" y="741899"/>
                    <a:pt x="94678" y="724565"/>
                    <a:pt x="122124" y="712286"/>
                  </a:cubicBezTo>
                  <a:cubicBezTo>
                    <a:pt x="149570" y="700007"/>
                    <a:pt x="157515" y="701452"/>
                    <a:pt x="165460" y="677617"/>
                  </a:cubicBezTo>
                  <a:cubicBezTo>
                    <a:pt x="173405" y="653782"/>
                    <a:pt x="177739" y="622724"/>
                    <a:pt x="169794" y="569276"/>
                  </a:cubicBezTo>
                  <a:cubicBezTo>
                    <a:pt x="161849" y="515828"/>
                    <a:pt x="137675" y="451806"/>
                    <a:pt x="117790" y="356927"/>
                  </a:cubicBezTo>
                  <a:cubicBezTo>
                    <a:pt x="97905" y="262048"/>
                    <a:pt x="57373" y="88817"/>
                    <a:pt x="50486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/>
            <p:nvPr/>
          </p:nvSpPr>
          <p:spPr>
            <a:xfrm>
              <a:off x="1556983" y="2596169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1348459" y="2021388"/>
              <a:ext cx="479381" cy="845344"/>
            </a:xfrm>
            <a:custGeom>
              <a:avLst/>
              <a:gdLst>
                <a:gd name="connsiteX0" fmla="*/ 227940 w 465522"/>
                <a:gd name="connsiteY0" fmla="*/ 425 h 696613"/>
                <a:gd name="connsiteX1" fmla="*/ 50261 w 465522"/>
                <a:gd name="connsiteY1" fmla="*/ 238776 h 696613"/>
                <a:gd name="connsiteX2" fmla="*/ 2591 w 465522"/>
                <a:gd name="connsiteY2" fmla="*/ 455458 h 696613"/>
                <a:gd name="connsiteX3" fmla="*/ 110932 w 465522"/>
                <a:gd name="connsiteY3" fmla="*/ 663473 h 696613"/>
                <a:gd name="connsiteX4" fmla="*/ 305946 w 465522"/>
                <a:gd name="connsiteY4" fmla="*/ 689475 h 696613"/>
                <a:gd name="connsiteX5" fmla="*/ 457624 w 465522"/>
                <a:gd name="connsiteY5" fmla="*/ 594135 h 696613"/>
                <a:gd name="connsiteX6" fmla="*/ 435956 w 465522"/>
                <a:gd name="connsiteY6" fmla="*/ 581134 h 696613"/>
                <a:gd name="connsiteX7" fmla="*/ 366617 w 465522"/>
                <a:gd name="connsiteY7" fmla="*/ 576800 h 696613"/>
                <a:gd name="connsiteX8" fmla="*/ 214940 w 465522"/>
                <a:gd name="connsiteY8" fmla="*/ 537798 h 696613"/>
                <a:gd name="connsiteX9" fmla="*/ 162936 w 465522"/>
                <a:gd name="connsiteY9" fmla="*/ 299447 h 696613"/>
                <a:gd name="connsiteX10" fmla="*/ 227940 w 465522"/>
                <a:gd name="connsiteY10" fmla="*/ 425 h 696613"/>
                <a:gd name="connsiteX0" fmla="*/ 227940 w 465522"/>
                <a:gd name="connsiteY0" fmla="*/ 425 h 696613"/>
                <a:gd name="connsiteX1" fmla="*/ 50261 w 465522"/>
                <a:gd name="connsiteY1" fmla="*/ 238776 h 696613"/>
                <a:gd name="connsiteX2" fmla="*/ 2591 w 465522"/>
                <a:gd name="connsiteY2" fmla="*/ 455458 h 696613"/>
                <a:gd name="connsiteX3" fmla="*/ 110932 w 465522"/>
                <a:gd name="connsiteY3" fmla="*/ 663473 h 696613"/>
                <a:gd name="connsiteX4" fmla="*/ 305946 w 465522"/>
                <a:gd name="connsiteY4" fmla="*/ 689475 h 696613"/>
                <a:gd name="connsiteX5" fmla="*/ 457624 w 465522"/>
                <a:gd name="connsiteY5" fmla="*/ 594135 h 696613"/>
                <a:gd name="connsiteX6" fmla="*/ 435956 w 465522"/>
                <a:gd name="connsiteY6" fmla="*/ 581134 h 696613"/>
                <a:gd name="connsiteX7" fmla="*/ 366617 w 465522"/>
                <a:gd name="connsiteY7" fmla="*/ 576800 h 696613"/>
                <a:gd name="connsiteX8" fmla="*/ 195306 w 465522"/>
                <a:gd name="connsiteY8" fmla="*/ 532188 h 696613"/>
                <a:gd name="connsiteX9" fmla="*/ 162936 w 465522"/>
                <a:gd name="connsiteY9" fmla="*/ 299447 h 696613"/>
                <a:gd name="connsiteX10" fmla="*/ 227940 w 465522"/>
                <a:gd name="connsiteY10" fmla="*/ 425 h 696613"/>
                <a:gd name="connsiteX0" fmla="*/ 227940 w 465886"/>
                <a:gd name="connsiteY0" fmla="*/ 425 h 696613"/>
                <a:gd name="connsiteX1" fmla="*/ 50261 w 465886"/>
                <a:gd name="connsiteY1" fmla="*/ 238776 h 696613"/>
                <a:gd name="connsiteX2" fmla="*/ 2591 w 465886"/>
                <a:gd name="connsiteY2" fmla="*/ 455458 h 696613"/>
                <a:gd name="connsiteX3" fmla="*/ 110932 w 465886"/>
                <a:gd name="connsiteY3" fmla="*/ 663473 h 696613"/>
                <a:gd name="connsiteX4" fmla="*/ 305946 w 465886"/>
                <a:gd name="connsiteY4" fmla="*/ 689475 h 696613"/>
                <a:gd name="connsiteX5" fmla="*/ 457624 w 465886"/>
                <a:gd name="connsiteY5" fmla="*/ 594135 h 696613"/>
                <a:gd name="connsiteX6" fmla="*/ 435956 w 465886"/>
                <a:gd name="connsiteY6" fmla="*/ 581134 h 696613"/>
                <a:gd name="connsiteX7" fmla="*/ 352593 w 465886"/>
                <a:gd name="connsiteY7" fmla="*/ 590824 h 696613"/>
                <a:gd name="connsiteX8" fmla="*/ 195306 w 465886"/>
                <a:gd name="connsiteY8" fmla="*/ 532188 h 696613"/>
                <a:gd name="connsiteX9" fmla="*/ 162936 w 465886"/>
                <a:gd name="connsiteY9" fmla="*/ 299447 h 696613"/>
                <a:gd name="connsiteX10" fmla="*/ 227940 w 465886"/>
                <a:gd name="connsiteY10" fmla="*/ 425 h 696613"/>
                <a:gd name="connsiteX0" fmla="*/ 227940 w 458227"/>
                <a:gd name="connsiteY0" fmla="*/ 425 h 696613"/>
                <a:gd name="connsiteX1" fmla="*/ 50261 w 458227"/>
                <a:gd name="connsiteY1" fmla="*/ 238776 h 696613"/>
                <a:gd name="connsiteX2" fmla="*/ 2591 w 458227"/>
                <a:gd name="connsiteY2" fmla="*/ 455458 h 696613"/>
                <a:gd name="connsiteX3" fmla="*/ 110932 w 458227"/>
                <a:gd name="connsiteY3" fmla="*/ 663473 h 696613"/>
                <a:gd name="connsiteX4" fmla="*/ 305946 w 458227"/>
                <a:gd name="connsiteY4" fmla="*/ 689475 h 696613"/>
                <a:gd name="connsiteX5" fmla="*/ 457624 w 458227"/>
                <a:gd name="connsiteY5" fmla="*/ 594135 h 696613"/>
                <a:gd name="connsiteX6" fmla="*/ 352593 w 458227"/>
                <a:gd name="connsiteY6" fmla="*/ 590824 h 696613"/>
                <a:gd name="connsiteX7" fmla="*/ 195306 w 458227"/>
                <a:gd name="connsiteY7" fmla="*/ 532188 h 696613"/>
                <a:gd name="connsiteX8" fmla="*/ 162936 w 458227"/>
                <a:gd name="connsiteY8" fmla="*/ 299447 h 696613"/>
                <a:gd name="connsiteX9" fmla="*/ 227940 w 458227"/>
                <a:gd name="connsiteY9" fmla="*/ 425 h 696613"/>
                <a:gd name="connsiteX0" fmla="*/ 227940 w 477755"/>
                <a:gd name="connsiteY0" fmla="*/ 425 h 701780"/>
                <a:gd name="connsiteX1" fmla="*/ 50261 w 477755"/>
                <a:gd name="connsiteY1" fmla="*/ 238776 h 701780"/>
                <a:gd name="connsiteX2" fmla="*/ 2591 w 477755"/>
                <a:gd name="connsiteY2" fmla="*/ 455458 h 701780"/>
                <a:gd name="connsiteX3" fmla="*/ 110932 w 477755"/>
                <a:gd name="connsiteY3" fmla="*/ 663473 h 701780"/>
                <a:gd name="connsiteX4" fmla="*/ 305946 w 477755"/>
                <a:gd name="connsiteY4" fmla="*/ 689475 h 701780"/>
                <a:gd name="connsiteX5" fmla="*/ 477259 w 477755"/>
                <a:gd name="connsiteY5" fmla="*/ 524012 h 701780"/>
                <a:gd name="connsiteX6" fmla="*/ 352593 w 477755"/>
                <a:gd name="connsiteY6" fmla="*/ 590824 h 701780"/>
                <a:gd name="connsiteX7" fmla="*/ 195306 w 477755"/>
                <a:gd name="connsiteY7" fmla="*/ 532188 h 701780"/>
                <a:gd name="connsiteX8" fmla="*/ 162936 w 477755"/>
                <a:gd name="connsiteY8" fmla="*/ 299447 h 701780"/>
                <a:gd name="connsiteX9" fmla="*/ 227940 w 477755"/>
                <a:gd name="connsiteY9" fmla="*/ 425 h 701780"/>
                <a:gd name="connsiteX0" fmla="*/ 227940 w 483310"/>
                <a:gd name="connsiteY0" fmla="*/ 425 h 701780"/>
                <a:gd name="connsiteX1" fmla="*/ 50261 w 483310"/>
                <a:gd name="connsiteY1" fmla="*/ 238776 h 701780"/>
                <a:gd name="connsiteX2" fmla="*/ 2591 w 483310"/>
                <a:gd name="connsiteY2" fmla="*/ 455458 h 701780"/>
                <a:gd name="connsiteX3" fmla="*/ 110932 w 483310"/>
                <a:gd name="connsiteY3" fmla="*/ 663473 h 701780"/>
                <a:gd name="connsiteX4" fmla="*/ 305946 w 483310"/>
                <a:gd name="connsiteY4" fmla="*/ 689475 h 701780"/>
                <a:gd name="connsiteX5" fmla="*/ 477259 w 483310"/>
                <a:gd name="connsiteY5" fmla="*/ 524012 h 701780"/>
                <a:gd name="connsiteX6" fmla="*/ 352593 w 483310"/>
                <a:gd name="connsiteY6" fmla="*/ 590824 h 701780"/>
                <a:gd name="connsiteX7" fmla="*/ 195306 w 483310"/>
                <a:gd name="connsiteY7" fmla="*/ 532188 h 701780"/>
                <a:gd name="connsiteX8" fmla="*/ 162936 w 483310"/>
                <a:gd name="connsiteY8" fmla="*/ 299447 h 701780"/>
                <a:gd name="connsiteX9" fmla="*/ 227940 w 483310"/>
                <a:gd name="connsiteY9" fmla="*/ 425 h 701780"/>
                <a:gd name="connsiteX0" fmla="*/ 227940 w 483310"/>
                <a:gd name="connsiteY0" fmla="*/ 425 h 705510"/>
                <a:gd name="connsiteX1" fmla="*/ 50261 w 483310"/>
                <a:gd name="connsiteY1" fmla="*/ 238776 h 705510"/>
                <a:gd name="connsiteX2" fmla="*/ 2591 w 483310"/>
                <a:gd name="connsiteY2" fmla="*/ 455458 h 705510"/>
                <a:gd name="connsiteX3" fmla="*/ 110932 w 483310"/>
                <a:gd name="connsiteY3" fmla="*/ 663473 h 705510"/>
                <a:gd name="connsiteX4" fmla="*/ 305946 w 483310"/>
                <a:gd name="connsiteY4" fmla="*/ 689475 h 705510"/>
                <a:gd name="connsiteX5" fmla="*/ 477259 w 483310"/>
                <a:gd name="connsiteY5" fmla="*/ 524012 h 705510"/>
                <a:gd name="connsiteX6" fmla="*/ 352593 w 483310"/>
                <a:gd name="connsiteY6" fmla="*/ 590824 h 705510"/>
                <a:gd name="connsiteX7" fmla="*/ 195306 w 483310"/>
                <a:gd name="connsiteY7" fmla="*/ 532188 h 705510"/>
                <a:gd name="connsiteX8" fmla="*/ 162936 w 483310"/>
                <a:gd name="connsiteY8" fmla="*/ 299447 h 705510"/>
                <a:gd name="connsiteX9" fmla="*/ 227940 w 483310"/>
                <a:gd name="connsiteY9" fmla="*/ 425 h 705510"/>
                <a:gd name="connsiteX0" fmla="*/ 227940 w 483310"/>
                <a:gd name="connsiteY0" fmla="*/ 425 h 705510"/>
                <a:gd name="connsiteX1" fmla="*/ 50261 w 483310"/>
                <a:gd name="connsiteY1" fmla="*/ 238776 h 705510"/>
                <a:gd name="connsiteX2" fmla="*/ 2591 w 483310"/>
                <a:gd name="connsiteY2" fmla="*/ 455458 h 705510"/>
                <a:gd name="connsiteX3" fmla="*/ 110932 w 483310"/>
                <a:gd name="connsiteY3" fmla="*/ 663473 h 705510"/>
                <a:gd name="connsiteX4" fmla="*/ 305946 w 483310"/>
                <a:gd name="connsiteY4" fmla="*/ 689475 h 705510"/>
                <a:gd name="connsiteX5" fmla="*/ 477259 w 483310"/>
                <a:gd name="connsiteY5" fmla="*/ 524012 h 705510"/>
                <a:gd name="connsiteX6" fmla="*/ 352593 w 483310"/>
                <a:gd name="connsiteY6" fmla="*/ 590824 h 705510"/>
                <a:gd name="connsiteX7" fmla="*/ 195306 w 483310"/>
                <a:gd name="connsiteY7" fmla="*/ 532188 h 705510"/>
                <a:gd name="connsiteX8" fmla="*/ 162936 w 483310"/>
                <a:gd name="connsiteY8" fmla="*/ 299447 h 705510"/>
                <a:gd name="connsiteX9" fmla="*/ 227940 w 483310"/>
                <a:gd name="connsiteY9" fmla="*/ 425 h 705510"/>
                <a:gd name="connsiteX0" fmla="*/ 227940 w 477259"/>
                <a:gd name="connsiteY0" fmla="*/ 425 h 705510"/>
                <a:gd name="connsiteX1" fmla="*/ 50261 w 477259"/>
                <a:gd name="connsiteY1" fmla="*/ 238776 h 705510"/>
                <a:gd name="connsiteX2" fmla="*/ 2591 w 477259"/>
                <a:gd name="connsiteY2" fmla="*/ 455458 h 705510"/>
                <a:gd name="connsiteX3" fmla="*/ 110932 w 477259"/>
                <a:gd name="connsiteY3" fmla="*/ 663473 h 705510"/>
                <a:gd name="connsiteX4" fmla="*/ 305946 w 477259"/>
                <a:gd name="connsiteY4" fmla="*/ 689475 h 705510"/>
                <a:gd name="connsiteX5" fmla="*/ 477259 w 477259"/>
                <a:gd name="connsiteY5" fmla="*/ 524012 h 705510"/>
                <a:gd name="connsiteX6" fmla="*/ 352593 w 477259"/>
                <a:gd name="connsiteY6" fmla="*/ 590824 h 705510"/>
                <a:gd name="connsiteX7" fmla="*/ 195306 w 477259"/>
                <a:gd name="connsiteY7" fmla="*/ 532188 h 705510"/>
                <a:gd name="connsiteX8" fmla="*/ 162936 w 477259"/>
                <a:gd name="connsiteY8" fmla="*/ 299447 h 705510"/>
                <a:gd name="connsiteX9" fmla="*/ 227940 w 477259"/>
                <a:gd name="connsiteY9" fmla="*/ 425 h 705510"/>
                <a:gd name="connsiteX0" fmla="*/ 227940 w 477259"/>
                <a:gd name="connsiteY0" fmla="*/ 425 h 705510"/>
                <a:gd name="connsiteX1" fmla="*/ 50261 w 477259"/>
                <a:gd name="connsiteY1" fmla="*/ 238776 h 705510"/>
                <a:gd name="connsiteX2" fmla="*/ 2591 w 477259"/>
                <a:gd name="connsiteY2" fmla="*/ 455458 h 705510"/>
                <a:gd name="connsiteX3" fmla="*/ 110932 w 477259"/>
                <a:gd name="connsiteY3" fmla="*/ 663473 h 705510"/>
                <a:gd name="connsiteX4" fmla="*/ 305946 w 477259"/>
                <a:gd name="connsiteY4" fmla="*/ 689475 h 705510"/>
                <a:gd name="connsiteX5" fmla="*/ 477259 w 477259"/>
                <a:gd name="connsiteY5" fmla="*/ 524012 h 705510"/>
                <a:gd name="connsiteX6" fmla="*/ 352593 w 477259"/>
                <a:gd name="connsiteY6" fmla="*/ 590824 h 705510"/>
                <a:gd name="connsiteX7" fmla="*/ 195306 w 477259"/>
                <a:gd name="connsiteY7" fmla="*/ 532188 h 705510"/>
                <a:gd name="connsiteX8" fmla="*/ 162936 w 477259"/>
                <a:gd name="connsiteY8" fmla="*/ 299447 h 705510"/>
                <a:gd name="connsiteX9" fmla="*/ 227940 w 477259"/>
                <a:gd name="connsiteY9" fmla="*/ 425 h 705510"/>
                <a:gd name="connsiteX0" fmla="*/ 227940 w 477259"/>
                <a:gd name="connsiteY0" fmla="*/ 425 h 705510"/>
                <a:gd name="connsiteX1" fmla="*/ 50261 w 477259"/>
                <a:gd name="connsiteY1" fmla="*/ 238776 h 705510"/>
                <a:gd name="connsiteX2" fmla="*/ 2591 w 477259"/>
                <a:gd name="connsiteY2" fmla="*/ 455458 h 705510"/>
                <a:gd name="connsiteX3" fmla="*/ 110932 w 477259"/>
                <a:gd name="connsiteY3" fmla="*/ 663473 h 705510"/>
                <a:gd name="connsiteX4" fmla="*/ 305946 w 477259"/>
                <a:gd name="connsiteY4" fmla="*/ 689475 h 705510"/>
                <a:gd name="connsiteX5" fmla="*/ 477259 w 477259"/>
                <a:gd name="connsiteY5" fmla="*/ 524012 h 705510"/>
                <a:gd name="connsiteX6" fmla="*/ 352593 w 477259"/>
                <a:gd name="connsiteY6" fmla="*/ 590824 h 705510"/>
                <a:gd name="connsiteX7" fmla="*/ 195306 w 477259"/>
                <a:gd name="connsiteY7" fmla="*/ 532188 h 705510"/>
                <a:gd name="connsiteX8" fmla="*/ 162936 w 477259"/>
                <a:gd name="connsiteY8" fmla="*/ 299447 h 705510"/>
                <a:gd name="connsiteX9" fmla="*/ 227940 w 477259"/>
                <a:gd name="connsiteY9" fmla="*/ 425 h 705510"/>
                <a:gd name="connsiteX0" fmla="*/ 227940 w 477259"/>
                <a:gd name="connsiteY0" fmla="*/ 425 h 705510"/>
                <a:gd name="connsiteX1" fmla="*/ 50261 w 477259"/>
                <a:gd name="connsiteY1" fmla="*/ 238776 h 705510"/>
                <a:gd name="connsiteX2" fmla="*/ 2591 w 477259"/>
                <a:gd name="connsiteY2" fmla="*/ 455458 h 705510"/>
                <a:gd name="connsiteX3" fmla="*/ 110932 w 477259"/>
                <a:gd name="connsiteY3" fmla="*/ 663473 h 705510"/>
                <a:gd name="connsiteX4" fmla="*/ 305946 w 477259"/>
                <a:gd name="connsiteY4" fmla="*/ 689475 h 705510"/>
                <a:gd name="connsiteX5" fmla="*/ 477259 w 477259"/>
                <a:gd name="connsiteY5" fmla="*/ 524012 h 705510"/>
                <a:gd name="connsiteX6" fmla="*/ 352593 w 477259"/>
                <a:gd name="connsiteY6" fmla="*/ 590824 h 705510"/>
                <a:gd name="connsiteX7" fmla="*/ 195306 w 477259"/>
                <a:gd name="connsiteY7" fmla="*/ 532188 h 705510"/>
                <a:gd name="connsiteX8" fmla="*/ 162936 w 477259"/>
                <a:gd name="connsiteY8" fmla="*/ 299447 h 705510"/>
                <a:gd name="connsiteX9" fmla="*/ 227940 w 477259"/>
                <a:gd name="connsiteY9" fmla="*/ 425 h 705510"/>
                <a:gd name="connsiteX0" fmla="*/ 227940 w 477259"/>
                <a:gd name="connsiteY0" fmla="*/ 0 h 705085"/>
                <a:gd name="connsiteX1" fmla="*/ 50261 w 477259"/>
                <a:gd name="connsiteY1" fmla="*/ 238351 h 705085"/>
                <a:gd name="connsiteX2" fmla="*/ 2591 w 477259"/>
                <a:gd name="connsiteY2" fmla="*/ 455033 h 705085"/>
                <a:gd name="connsiteX3" fmla="*/ 110932 w 477259"/>
                <a:gd name="connsiteY3" fmla="*/ 663048 h 705085"/>
                <a:gd name="connsiteX4" fmla="*/ 305946 w 477259"/>
                <a:gd name="connsiteY4" fmla="*/ 689050 h 705085"/>
                <a:gd name="connsiteX5" fmla="*/ 477259 w 477259"/>
                <a:gd name="connsiteY5" fmla="*/ 523587 h 705085"/>
                <a:gd name="connsiteX6" fmla="*/ 352593 w 477259"/>
                <a:gd name="connsiteY6" fmla="*/ 590399 h 705085"/>
                <a:gd name="connsiteX7" fmla="*/ 195306 w 477259"/>
                <a:gd name="connsiteY7" fmla="*/ 531763 h 705085"/>
                <a:gd name="connsiteX8" fmla="*/ 162936 w 477259"/>
                <a:gd name="connsiteY8" fmla="*/ 299022 h 705085"/>
                <a:gd name="connsiteX9" fmla="*/ 227940 w 477259"/>
                <a:gd name="connsiteY9" fmla="*/ 0 h 705085"/>
                <a:gd name="connsiteX0" fmla="*/ 230780 w 477294"/>
                <a:gd name="connsiteY0" fmla="*/ 0 h 848136"/>
                <a:gd name="connsiteX1" fmla="*/ 50296 w 477294"/>
                <a:gd name="connsiteY1" fmla="*/ 381402 h 848136"/>
                <a:gd name="connsiteX2" fmla="*/ 2626 w 477294"/>
                <a:gd name="connsiteY2" fmla="*/ 598084 h 848136"/>
                <a:gd name="connsiteX3" fmla="*/ 110967 w 477294"/>
                <a:gd name="connsiteY3" fmla="*/ 806099 h 848136"/>
                <a:gd name="connsiteX4" fmla="*/ 305981 w 477294"/>
                <a:gd name="connsiteY4" fmla="*/ 832101 h 848136"/>
                <a:gd name="connsiteX5" fmla="*/ 477294 w 477294"/>
                <a:gd name="connsiteY5" fmla="*/ 666638 h 848136"/>
                <a:gd name="connsiteX6" fmla="*/ 352628 w 477294"/>
                <a:gd name="connsiteY6" fmla="*/ 733450 h 848136"/>
                <a:gd name="connsiteX7" fmla="*/ 195341 w 477294"/>
                <a:gd name="connsiteY7" fmla="*/ 674814 h 848136"/>
                <a:gd name="connsiteX8" fmla="*/ 162971 w 477294"/>
                <a:gd name="connsiteY8" fmla="*/ 442073 h 848136"/>
                <a:gd name="connsiteX9" fmla="*/ 230780 w 477294"/>
                <a:gd name="connsiteY9" fmla="*/ 0 h 848136"/>
                <a:gd name="connsiteX0" fmla="*/ 230780 w 477294"/>
                <a:gd name="connsiteY0" fmla="*/ 0 h 848136"/>
                <a:gd name="connsiteX1" fmla="*/ 50296 w 477294"/>
                <a:gd name="connsiteY1" fmla="*/ 381402 h 848136"/>
                <a:gd name="connsiteX2" fmla="*/ 2626 w 477294"/>
                <a:gd name="connsiteY2" fmla="*/ 598084 h 848136"/>
                <a:gd name="connsiteX3" fmla="*/ 110967 w 477294"/>
                <a:gd name="connsiteY3" fmla="*/ 806099 h 848136"/>
                <a:gd name="connsiteX4" fmla="*/ 305981 w 477294"/>
                <a:gd name="connsiteY4" fmla="*/ 832101 h 848136"/>
                <a:gd name="connsiteX5" fmla="*/ 477294 w 477294"/>
                <a:gd name="connsiteY5" fmla="*/ 666638 h 848136"/>
                <a:gd name="connsiteX6" fmla="*/ 352628 w 477294"/>
                <a:gd name="connsiteY6" fmla="*/ 733450 h 848136"/>
                <a:gd name="connsiteX7" fmla="*/ 195341 w 477294"/>
                <a:gd name="connsiteY7" fmla="*/ 674814 h 848136"/>
                <a:gd name="connsiteX8" fmla="*/ 162971 w 477294"/>
                <a:gd name="connsiteY8" fmla="*/ 442073 h 848136"/>
                <a:gd name="connsiteX9" fmla="*/ 230780 w 477294"/>
                <a:gd name="connsiteY9" fmla="*/ 0 h 848136"/>
                <a:gd name="connsiteX0" fmla="*/ 230780 w 477294"/>
                <a:gd name="connsiteY0" fmla="*/ 0 h 848136"/>
                <a:gd name="connsiteX1" fmla="*/ 50296 w 477294"/>
                <a:gd name="connsiteY1" fmla="*/ 381402 h 848136"/>
                <a:gd name="connsiteX2" fmla="*/ 2626 w 477294"/>
                <a:gd name="connsiteY2" fmla="*/ 598084 h 848136"/>
                <a:gd name="connsiteX3" fmla="*/ 110967 w 477294"/>
                <a:gd name="connsiteY3" fmla="*/ 806099 h 848136"/>
                <a:gd name="connsiteX4" fmla="*/ 305981 w 477294"/>
                <a:gd name="connsiteY4" fmla="*/ 832101 h 848136"/>
                <a:gd name="connsiteX5" fmla="*/ 477294 w 477294"/>
                <a:gd name="connsiteY5" fmla="*/ 666638 h 848136"/>
                <a:gd name="connsiteX6" fmla="*/ 352628 w 477294"/>
                <a:gd name="connsiteY6" fmla="*/ 733450 h 848136"/>
                <a:gd name="connsiteX7" fmla="*/ 195341 w 477294"/>
                <a:gd name="connsiteY7" fmla="*/ 674814 h 848136"/>
                <a:gd name="connsiteX8" fmla="*/ 162971 w 477294"/>
                <a:gd name="connsiteY8" fmla="*/ 442073 h 848136"/>
                <a:gd name="connsiteX9" fmla="*/ 230780 w 477294"/>
                <a:gd name="connsiteY9" fmla="*/ 0 h 848136"/>
                <a:gd name="connsiteX0" fmla="*/ 232867 w 479381"/>
                <a:gd name="connsiteY0" fmla="*/ 0 h 848136"/>
                <a:gd name="connsiteX1" fmla="*/ 41164 w 479381"/>
                <a:gd name="connsiteY1" fmla="*/ 443110 h 848136"/>
                <a:gd name="connsiteX2" fmla="*/ 4713 w 479381"/>
                <a:gd name="connsiteY2" fmla="*/ 598084 h 848136"/>
                <a:gd name="connsiteX3" fmla="*/ 113054 w 479381"/>
                <a:gd name="connsiteY3" fmla="*/ 806099 h 848136"/>
                <a:gd name="connsiteX4" fmla="*/ 308068 w 479381"/>
                <a:gd name="connsiteY4" fmla="*/ 832101 h 848136"/>
                <a:gd name="connsiteX5" fmla="*/ 479381 w 479381"/>
                <a:gd name="connsiteY5" fmla="*/ 666638 h 848136"/>
                <a:gd name="connsiteX6" fmla="*/ 354715 w 479381"/>
                <a:gd name="connsiteY6" fmla="*/ 733450 h 848136"/>
                <a:gd name="connsiteX7" fmla="*/ 197428 w 479381"/>
                <a:gd name="connsiteY7" fmla="*/ 674814 h 848136"/>
                <a:gd name="connsiteX8" fmla="*/ 165058 w 479381"/>
                <a:gd name="connsiteY8" fmla="*/ 442073 h 848136"/>
                <a:gd name="connsiteX9" fmla="*/ 232867 w 479381"/>
                <a:gd name="connsiteY9" fmla="*/ 0 h 848136"/>
                <a:gd name="connsiteX0" fmla="*/ 232867 w 479381"/>
                <a:gd name="connsiteY0" fmla="*/ 0 h 845344"/>
                <a:gd name="connsiteX1" fmla="*/ 41164 w 479381"/>
                <a:gd name="connsiteY1" fmla="*/ 443110 h 845344"/>
                <a:gd name="connsiteX2" fmla="*/ 4713 w 479381"/>
                <a:gd name="connsiteY2" fmla="*/ 676621 h 845344"/>
                <a:gd name="connsiteX3" fmla="*/ 113054 w 479381"/>
                <a:gd name="connsiteY3" fmla="*/ 806099 h 845344"/>
                <a:gd name="connsiteX4" fmla="*/ 308068 w 479381"/>
                <a:gd name="connsiteY4" fmla="*/ 832101 h 845344"/>
                <a:gd name="connsiteX5" fmla="*/ 479381 w 479381"/>
                <a:gd name="connsiteY5" fmla="*/ 666638 h 845344"/>
                <a:gd name="connsiteX6" fmla="*/ 354715 w 479381"/>
                <a:gd name="connsiteY6" fmla="*/ 733450 h 845344"/>
                <a:gd name="connsiteX7" fmla="*/ 197428 w 479381"/>
                <a:gd name="connsiteY7" fmla="*/ 674814 h 845344"/>
                <a:gd name="connsiteX8" fmla="*/ 165058 w 479381"/>
                <a:gd name="connsiteY8" fmla="*/ 442073 h 845344"/>
                <a:gd name="connsiteX9" fmla="*/ 232867 w 479381"/>
                <a:gd name="connsiteY9" fmla="*/ 0 h 845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9381" h="845344">
                  <a:moveTo>
                    <a:pt x="232867" y="0"/>
                  </a:moveTo>
                  <a:cubicBezTo>
                    <a:pt x="174819" y="169402"/>
                    <a:pt x="79190" y="330340"/>
                    <a:pt x="41164" y="443110"/>
                  </a:cubicBezTo>
                  <a:cubicBezTo>
                    <a:pt x="3138" y="555880"/>
                    <a:pt x="-7269" y="616123"/>
                    <a:pt x="4713" y="676621"/>
                  </a:cubicBezTo>
                  <a:cubicBezTo>
                    <a:pt x="16695" y="737119"/>
                    <a:pt x="62495" y="780186"/>
                    <a:pt x="113054" y="806099"/>
                  </a:cubicBezTo>
                  <a:cubicBezTo>
                    <a:pt x="163613" y="832012"/>
                    <a:pt x="196524" y="863760"/>
                    <a:pt x="308068" y="832101"/>
                  </a:cubicBezTo>
                  <a:cubicBezTo>
                    <a:pt x="419612" y="800442"/>
                    <a:pt x="477217" y="775643"/>
                    <a:pt x="479381" y="666638"/>
                  </a:cubicBezTo>
                  <a:cubicBezTo>
                    <a:pt x="414227" y="714708"/>
                    <a:pt x="401707" y="732087"/>
                    <a:pt x="354715" y="733450"/>
                  </a:cubicBezTo>
                  <a:cubicBezTo>
                    <a:pt x="307723" y="734813"/>
                    <a:pt x="231375" y="721039"/>
                    <a:pt x="197428" y="674814"/>
                  </a:cubicBezTo>
                  <a:cubicBezTo>
                    <a:pt x="163481" y="628589"/>
                    <a:pt x="159152" y="554542"/>
                    <a:pt x="165058" y="442073"/>
                  </a:cubicBezTo>
                  <a:cubicBezTo>
                    <a:pt x="170964" y="329604"/>
                    <a:pt x="243232" y="195236"/>
                    <a:pt x="232867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6" name="Group 285"/>
          <p:cNvGrpSpPr/>
          <p:nvPr/>
        </p:nvGrpSpPr>
        <p:grpSpPr>
          <a:xfrm>
            <a:off x="8052797" y="1868423"/>
            <a:ext cx="876283" cy="1086479"/>
            <a:chOff x="6268649" y="3708736"/>
            <a:chExt cx="1860093" cy="2306277"/>
          </a:xfrm>
        </p:grpSpPr>
        <p:sp>
          <p:nvSpPr>
            <p:cNvPr id="287" name="Freeform 286"/>
            <p:cNvSpPr/>
            <p:nvPr/>
          </p:nvSpPr>
          <p:spPr>
            <a:xfrm>
              <a:off x="6897232" y="4981184"/>
              <a:ext cx="1231510" cy="1033829"/>
            </a:xfrm>
            <a:custGeom>
              <a:avLst/>
              <a:gdLst>
                <a:gd name="connsiteX0" fmla="*/ 773373 w 1216039"/>
                <a:gd name="connsiteY0" fmla="*/ 58 h 1033829"/>
                <a:gd name="connsiteX1" fmla="*/ 891669 w 1216039"/>
                <a:gd name="connsiteY1" fmla="*/ 6452 h 1033829"/>
                <a:gd name="connsiteX2" fmla="*/ 965205 w 1216039"/>
                <a:gd name="connsiteY2" fmla="*/ 22438 h 1033829"/>
                <a:gd name="connsiteX3" fmla="*/ 1009966 w 1216039"/>
                <a:gd name="connsiteY3" fmla="*/ 57608 h 1033829"/>
                <a:gd name="connsiteX4" fmla="*/ 1022754 w 1216039"/>
                <a:gd name="connsiteY4" fmla="*/ 134340 h 1033829"/>
                <a:gd name="connsiteX5" fmla="*/ 1003571 w 1216039"/>
                <a:gd name="connsiteY5" fmla="*/ 275017 h 1033829"/>
                <a:gd name="connsiteX6" fmla="*/ 1029149 w 1216039"/>
                <a:gd name="connsiteY6" fmla="*/ 438075 h 1033829"/>
                <a:gd name="connsiteX7" fmla="*/ 1061121 w 1216039"/>
                <a:gd name="connsiteY7" fmla="*/ 473244 h 1033829"/>
                <a:gd name="connsiteX8" fmla="*/ 1125065 w 1216039"/>
                <a:gd name="connsiteY8" fmla="*/ 569160 h 1033829"/>
                <a:gd name="connsiteX9" fmla="*/ 1105882 w 1216039"/>
                <a:gd name="connsiteY9" fmla="*/ 700245 h 1033829"/>
                <a:gd name="connsiteX10" fmla="*/ 1115473 w 1216039"/>
                <a:gd name="connsiteY10" fmla="*/ 786570 h 1033829"/>
                <a:gd name="connsiteX11" fmla="*/ 1198600 w 1216039"/>
                <a:gd name="connsiteY11" fmla="*/ 936838 h 1033829"/>
                <a:gd name="connsiteX12" fmla="*/ 1208192 w 1216039"/>
                <a:gd name="connsiteY12" fmla="*/ 1023163 h 1033829"/>
                <a:gd name="connsiteX13" fmla="*/ 1105882 w 1216039"/>
                <a:gd name="connsiteY13" fmla="*/ 1029557 h 1033829"/>
                <a:gd name="connsiteX14" fmla="*/ 866091 w 1216039"/>
                <a:gd name="connsiteY14" fmla="*/ 1032754 h 1033829"/>
                <a:gd name="connsiteX15" fmla="*/ 191482 w 1216039"/>
                <a:gd name="connsiteY15" fmla="*/ 1010374 h 1033829"/>
                <a:gd name="connsiteX16" fmla="*/ 69988 w 1216039"/>
                <a:gd name="connsiteY16" fmla="*/ 1013571 h 1033829"/>
                <a:gd name="connsiteX17" fmla="*/ 2847 w 1216039"/>
                <a:gd name="connsiteY17" fmla="*/ 1016768 h 1033829"/>
                <a:gd name="connsiteX18" fmla="*/ 12438 w 1216039"/>
                <a:gd name="connsiteY18" fmla="*/ 978402 h 1033829"/>
                <a:gd name="connsiteX19" fmla="*/ 12438 w 1216039"/>
                <a:gd name="connsiteY19" fmla="*/ 885683 h 1033829"/>
                <a:gd name="connsiteX20" fmla="*/ 38016 w 1216039"/>
                <a:gd name="connsiteY20" fmla="*/ 850514 h 1033829"/>
                <a:gd name="connsiteX21" fmla="*/ 242637 w 1216039"/>
                <a:gd name="connsiteY21" fmla="*/ 754598 h 1033829"/>
                <a:gd name="connsiteX22" fmla="*/ 351342 w 1216039"/>
                <a:gd name="connsiteY22" fmla="*/ 626710 h 1033829"/>
                <a:gd name="connsiteX23" fmla="*/ 399300 w 1216039"/>
                <a:gd name="connsiteY23" fmla="*/ 470047 h 1033829"/>
                <a:gd name="connsiteX24" fmla="*/ 223454 w 1216039"/>
                <a:gd name="connsiteY24" fmla="*/ 255834 h 1033829"/>
                <a:gd name="connsiteX25" fmla="*/ 124340 w 1216039"/>
                <a:gd name="connsiteY25" fmla="*/ 121552 h 1033829"/>
                <a:gd name="connsiteX26" fmla="*/ 149918 w 1216039"/>
                <a:gd name="connsiteY26" fmla="*/ 44819 h 1033829"/>
                <a:gd name="connsiteX27" fmla="*/ 479230 w 1216039"/>
                <a:gd name="connsiteY27" fmla="*/ 9650 h 1033829"/>
                <a:gd name="connsiteX28" fmla="*/ 773373 w 1216039"/>
                <a:gd name="connsiteY28" fmla="*/ 58 h 1033829"/>
                <a:gd name="connsiteX0" fmla="*/ 774974 w 1217640"/>
                <a:gd name="connsiteY0" fmla="*/ 58 h 1033829"/>
                <a:gd name="connsiteX1" fmla="*/ 893270 w 1217640"/>
                <a:gd name="connsiteY1" fmla="*/ 6452 h 1033829"/>
                <a:gd name="connsiteX2" fmla="*/ 966806 w 1217640"/>
                <a:gd name="connsiteY2" fmla="*/ 22438 h 1033829"/>
                <a:gd name="connsiteX3" fmla="*/ 1011567 w 1217640"/>
                <a:gd name="connsiteY3" fmla="*/ 57608 h 1033829"/>
                <a:gd name="connsiteX4" fmla="*/ 1024355 w 1217640"/>
                <a:gd name="connsiteY4" fmla="*/ 134340 h 1033829"/>
                <a:gd name="connsiteX5" fmla="*/ 1005172 w 1217640"/>
                <a:gd name="connsiteY5" fmla="*/ 275017 h 1033829"/>
                <a:gd name="connsiteX6" fmla="*/ 1030750 w 1217640"/>
                <a:gd name="connsiteY6" fmla="*/ 438075 h 1033829"/>
                <a:gd name="connsiteX7" fmla="*/ 1062722 w 1217640"/>
                <a:gd name="connsiteY7" fmla="*/ 473244 h 1033829"/>
                <a:gd name="connsiteX8" fmla="*/ 1126666 w 1217640"/>
                <a:gd name="connsiteY8" fmla="*/ 569160 h 1033829"/>
                <a:gd name="connsiteX9" fmla="*/ 1107483 w 1217640"/>
                <a:gd name="connsiteY9" fmla="*/ 700245 h 1033829"/>
                <a:gd name="connsiteX10" fmla="*/ 1117074 w 1217640"/>
                <a:gd name="connsiteY10" fmla="*/ 786570 h 1033829"/>
                <a:gd name="connsiteX11" fmla="*/ 1200201 w 1217640"/>
                <a:gd name="connsiteY11" fmla="*/ 936838 h 1033829"/>
                <a:gd name="connsiteX12" fmla="*/ 1209793 w 1217640"/>
                <a:gd name="connsiteY12" fmla="*/ 1023163 h 1033829"/>
                <a:gd name="connsiteX13" fmla="*/ 1107483 w 1217640"/>
                <a:gd name="connsiteY13" fmla="*/ 1029557 h 1033829"/>
                <a:gd name="connsiteX14" fmla="*/ 867692 w 1217640"/>
                <a:gd name="connsiteY14" fmla="*/ 1032754 h 1033829"/>
                <a:gd name="connsiteX15" fmla="*/ 193083 w 1217640"/>
                <a:gd name="connsiteY15" fmla="*/ 1010374 h 1033829"/>
                <a:gd name="connsiteX16" fmla="*/ 71589 w 1217640"/>
                <a:gd name="connsiteY16" fmla="*/ 1013571 h 1033829"/>
                <a:gd name="connsiteX17" fmla="*/ 4448 w 1217640"/>
                <a:gd name="connsiteY17" fmla="*/ 1016768 h 1033829"/>
                <a:gd name="connsiteX18" fmla="*/ 14039 w 1217640"/>
                <a:gd name="connsiteY18" fmla="*/ 978402 h 1033829"/>
                <a:gd name="connsiteX19" fmla="*/ 14039 w 1217640"/>
                <a:gd name="connsiteY19" fmla="*/ 885683 h 1033829"/>
                <a:gd name="connsiteX20" fmla="*/ 17975 w 1217640"/>
                <a:gd name="connsiteY20" fmla="*/ 823461 h 1033829"/>
                <a:gd name="connsiteX21" fmla="*/ 244238 w 1217640"/>
                <a:gd name="connsiteY21" fmla="*/ 754598 h 1033829"/>
                <a:gd name="connsiteX22" fmla="*/ 352943 w 1217640"/>
                <a:gd name="connsiteY22" fmla="*/ 626710 h 1033829"/>
                <a:gd name="connsiteX23" fmla="*/ 400901 w 1217640"/>
                <a:gd name="connsiteY23" fmla="*/ 470047 h 1033829"/>
                <a:gd name="connsiteX24" fmla="*/ 225055 w 1217640"/>
                <a:gd name="connsiteY24" fmla="*/ 255834 h 1033829"/>
                <a:gd name="connsiteX25" fmla="*/ 125941 w 1217640"/>
                <a:gd name="connsiteY25" fmla="*/ 121552 h 1033829"/>
                <a:gd name="connsiteX26" fmla="*/ 151519 w 1217640"/>
                <a:gd name="connsiteY26" fmla="*/ 44819 h 1033829"/>
                <a:gd name="connsiteX27" fmla="*/ 480831 w 1217640"/>
                <a:gd name="connsiteY27" fmla="*/ 9650 h 1033829"/>
                <a:gd name="connsiteX28" fmla="*/ 774974 w 1217640"/>
                <a:gd name="connsiteY28" fmla="*/ 58 h 1033829"/>
                <a:gd name="connsiteX0" fmla="*/ 787496 w 1230162"/>
                <a:gd name="connsiteY0" fmla="*/ 58 h 1033829"/>
                <a:gd name="connsiteX1" fmla="*/ 905792 w 1230162"/>
                <a:gd name="connsiteY1" fmla="*/ 6452 h 1033829"/>
                <a:gd name="connsiteX2" fmla="*/ 979328 w 1230162"/>
                <a:gd name="connsiteY2" fmla="*/ 22438 h 1033829"/>
                <a:gd name="connsiteX3" fmla="*/ 1024089 w 1230162"/>
                <a:gd name="connsiteY3" fmla="*/ 57608 h 1033829"/>
                <a:gd name="connsiteX4" fmla="*/ 1036877 w 1230162"/>
                <a:gd name="connsiteY4" fmla="*/ 134340 h 1033829"/>
                <a:gd name="connsiteX5" fmla="*/ 1017694 w 1230162"/>
                <a:gd name="connsiteY5" fmla="*/ 275017 h 1033829"/>
                <a:gd name="connsiteX6" fmla="*/ 1043272 w 1230162"/>
                <a:gd name="connsiteY6" fmla="*/ 438075 h 1033829"/>
                <a:gd name="connsiteX7" fmla="*/ 1075244 w 1230162"/>
                <a:gd name="connsiteY7" fmla="*/ 473244 h 1033829"/>
                <a:gd name="connsiteX8" fmla="*/ 1139188 w 1230162"/>
                <a:gd name="connsiteY8" fmla="*/ 569160 h 1033829"/>
                <a:gd name="connsiteX9" fmla="*/ 1120005 w 1230162"/>
                <a:gd name="connsiteY9" fmla="*/ 700245 h 1033829"/>
                <a:gd name="connsiteX10" fmla="*/ 1129596 w 1230162"/>
                <a:gd name="connsiteY10" fmla="*/ 786570 h 1033829"/>
                <a:gd name="connsiteX11" fmla="*/ 1212723 w 1230162"/>
                <a:gd name="connsiteY11" fmla="*/ 936838 h 1033829"/>
                <a:gd name="connsiteX12" fmla="*/ 1222315 w 1230162"/>
                <a:gd name="connsiteY12" fmla="*/ 1023163 h 1033829"/>
                <a:gd name="connsiteX13" fmla="*/ 1120005 w 1230162"/>
                <a:gd name="connsiteY13" fmla="*/ 1029557 h 1033829"/>
                <a:gd name="connsiteX14" fmla="*/ 880214 w 1230162"/>
                <a:gd name="connsiteY14" fmla="*/ 1032754 h 1033829"/>
                <a:gd name="connsiteX15" fmla="*/ 205605 w 1230162"/>
                <a:gd name="connsiteY15" fmla="*/ 1010374 h 1033829"/>
                <a:gd name="connsiteX16" fmla="*/ 84111 w 1230162"/>
                <a:gd name="connsiteY16" fmla="*/ 1013571 h 1033829"/>
                <a:gd name="connsiteX17" fmla="*/ 16970 w 1230162"/>
                <a:gd name="connsiteY17" fmla="*/ 1016768 h 1033829"/>
                <a:gd name="connsiteX18" fmla="*/ 26561 w 1230162"/>
                <a:gd name="connsiteY18" fmla="*/ 978402 h 1033829"/>
                <a:gd name="connsiteX19" fmla="*/ 0 w 1230162"/>
                <a:gd name="connsiteY19" fmla="*/ 902899 h 1033829"/>
                <a:gd name="connsiteX20" fmla="*/ 26561 w 1230162"/>
                <a:gd name="connsiteY20" fmla="*/ 885683 h 1033829"/>
                <a:gd name="connsiteX21" fmla="*/ 30497 w 1230162"/>
                <a:gd name="connsiteY21" fmla="*/ 823461 h 1033829"/>
                <a:gd name="connsiteX22" fmla="*/ 256760 w 1230162"/>
                <a:gd name="connsiteY22" fmla="*/ 754598 h 1033829"/>
                <a:gd name="connsiteX23" fmla="*/ 365465 w 1230162"/>
                <a:gd name="connsiteY23" fmla="*/ 626710 h 1033829"/>
                <a:gd name="connsiteX24" fmla="*/ 413423 w 1230162"/>
                <a:gd name="connsiteY24" fmla="*/ 470047 h 1033829"/>
                <a:gd name="connsiteX25" fmla="*/ 237577 w 1230162"/>
                <a:gd name="connsiteY25" fmla="*/ 255834 h 1033829"/>
                <a:gd name="connsiteX26" fmla="*/ 138463 w 1230162"/>
                <a:gd name="connsiteY26" fmla="*/ 121552 h 1033829"/>
                <a:gd name="connsiteX27" fmla="*/ 164041 w 1230162"/>
                <a:gd name="connsiteY27" fmla="*/ 44819 h 1033829"/>
                <a:gd name="connsiteX28" fmla="*/ 493353 w 1230162"/>
                <a:gd name="connsiteY28" fmla="*/ 9650 h 1033829"/>
                <a:gd name="connsiteX29" fmla="*/ 787496 w 1230162"/>
                <a:gd name="connsiteY29" fmla="*/ 58 h 1033829"/>
                <a:gd name="connsiteX0" fmla="*/ 788844 w 1231510"/>
                <a:gd name="connsiteY0" fmla="*/ 58 h 1033829"/>
                <a:gd name="connsiteX1" fmla="*/ 907140 w 1231510"/>
                <a:gd name="connsiteY1" fmla="*/ 6452 h 1033829"/>
                <a:gd name="connsiteX2" fmla="*/ 980676 w 1231510"/>
                <a:gd name="connsiteY2" fmla="*/ 22438 h 1033829"/>
                <a:gd name="connsiteX3" fmla="*/ 1025437 w 1231510"/>
                <a:gd name="connsiteY3" fmla="*/ 57608 h 1033829"/>
                <a:gd name="connsiteX4" fmla="*/ 1038225 w 1231510"/>
                <a:gd name="connsiteY4" fmla="*/ 134340 h 1033829"/>
                <a:gd name="connsiteX5" fmla="*/ 1019042 w 1231510"/>
                <a:gd name="connsiteY5" fmla="*/ 275017 h 1033829"/>
                <a:gd name="connsiteX6" fmla="*/ 1044620 w 1231510"/>
                <a:gd name="connsiteY6" fmla="*/ 438075 h 1033829"/>
                <a:gd name="connsiteX7" fmla="*/ 1076592 w 1231510"/>
                <a:gd name="connsiteY7" fmla="*/ 473244 h 1033829"/>
                <a:gd name="connsiteX8" fmla="*/ 1140536 w 1231510"/>
                <a:gd name="connsiteY8" fmla="*/ 569160 h 1033829"/>
                <a:gd name="connsiteX9" fmla="*/ 1121353 w 1231510"/>
                <a:gd name="connsiteY9" fmla="*/ 700245 h 1033829"/>
                <a:gd name="connsiteX10" fmla="*/ 1130944 w 1231510"/>
                <a:gd name="connsiteY10" fmla="*/ 786570 h 1033829"/>
                <a:gd name="connsiteX11" fmla="*/ 1214071 w 1231510"/>
                <a:gd name="connsiteY11" fmla="*/ 936838 h 1033829"/>
                <a:gd name="connsiteX12" fmla="*/ 1223663 w 1231510"/>
                <a:gd name="connsiteY12" fmla="*/ 1023163 h 1033829"/>
                <a:gd name="connsiteX13" fmla="*/ 1121353 w 1231510"/>
                <a:gd name="connsiteY13" fmla="*/ 1029557 h 1033829"/>
                <a:gd name="connsiteX14" fmla="*/ 881562 w 1231510"/>
                <a:gd name="connsiteY14" fmla="*/ 1032754 h 1033829"/>
                <a:gd name="connsiteX15" fmla="*/ 206953 w 1231510"/>
                <a:gd name="connsiteY15" fmla="*/ 1010374 h 1033829"/>
                <a:gd name="connsiteX16" fmla="*/ 85459 w 1231510"/>
                <a:gd name="connsiteY16" fmla="*/ 1013571 h 1033829"/>
                <a:gd name="connsiteX17" fmla="*/ 18318 w 1231510"/>
                <a:gd name="connsiteY17" fmla="*/ 1016768 h 1033829"/>
                <a:gd name="connsiteX18" fmla="*/ 27909 w 1231510"/>
                <a:gd name="connsiteY18" fmla="*/ 978402 h 1033829"/>
                <a:gd name="connsiteX19" fmla="*/ 1348 w 1231510"/>
                <a:gd name="connsiteY19" fmla="*/ 902899 h 1033829"/>
                <a:gd name="connsiteX20" fmla="*/ 31845 w 1231510"/>
                <a:gd name="connsiteY20" fmla="*/ 823461 h 1033829"/>
                <a:gd name="connsiteX21" fmla="*/ 258108 w 1231510"/>
                <a:gd name="connsiteY21" fmla="*/ 754598 h 1033829"/>
                <a:gd name="connsiteX22" fmla="*/ 366813 w 1231510"/>
                <a:gd name="connsiteY22" fmla="*/ 626710 h 1033829"/>
                <a:gd name="connsiteX23" fmla="*/ 414771 w 1231510"/>
                <a:gd name="connsiteY23" fmla="*/ 470047 h 1033829"/>
                <a:gd name="connsiteX24" fmla="*/ 238925 w 1231510"/>
                <a:gd name="connsiteY24" fmla="*/ 255834 h 1033829"/>
                <a:gd name="connsiteX25" fmla="*/ 139811 w 1231510"/>
                <a:gd name="connsiteY25" fmla="*/ 121552 h 1033829"/>
                <a:gd name="connsiteX26" fmla="*/ 165389 w 1231510"/>
                <a:gd name="connsiteY26" fmla="*/ 44819 h 1033829"/>
                <a:gd name="connsiteX27" fmla="*/ 494701 w 1231510"/>
                <a:gd name="connsiteY27" fmla="*/ 9650 h 1033829"/>
                <a:gd name="connsiteX28" fmla="*/ 788844 w 1231510"/>
                <a:gd name="connsiteY28" fmla="*/ 58 h 1033829"/>
                <a:gd name="connsiteX0" fmla="*/ 788844 w 1231510"/>
                <a:gd name="connsiteY0" fmla="*/ 58 h 1033829"/>
                <a:gd name="connsiteX1" fmla="*/ 907140 w 1231510"/>
                <a:gd name="connsiteY1" fmla="*/ 6452 h 1033829"/>
                <a:gd name="connsiteX2" fmla="*/ 980676 w 1231510"/>
                <a:gd name="connsiteY2" fmla="*/ 22438 h 1033829"/>
                <a:gd name="connsiteX3" fmla="*/ 1025437 w 1231510"/>
                <a:gd name="connsiteY3" fmla="*/ 57608 h 1033829"/>
                <a:gd name="connsiteX4" fmla="*/ 1038225 w 1231510"/>
                <a:gd name="connsiteY4" fmla="*/ 134340 h 1033829"/>
                <a:gd name="connsiteX5" fmla="*/ 1019042 w 1231510"/>
                <a:gd name="connsiteY5" fmla="*/ 275017 h 1033829"/>
                <a:gd name="connsiteX6" fmla="*/ 1044620 w 1231510"/>
                <a:gd name="connsiteY6" fmla="*/ 438075 h 1033829"/>
                <a:gd name="connsiteX7" fmla="*/ 1076592 w 1231510"/>
                <a:gd name="connsiteY7" fmla="*/ 473244 h 1033829"/>
                <a:gd name="connsiteX8" fmla="*/ 1140536 w 1231510"/>
                <a:gd name="connsiteY8" fmla="*/ 569160 h 1033829"/>
                <a:gd name="connsiteX9" fmla="*/ 1121353 w 1231510"/>
                <a:gd name="connsiteY9" fmla="*/ 700245 h 1033829"/>
                <a:gd name="connsiteX10" fmla="*/ 1130944 w 1231510"/>
                <a:gd name="connsiteY10" fmla="*/ 786570 h 1033829"/>
                <a:gd name="connsiteX11" fmla="*/ 1214071 w 1231510"/>
                <a:gd name="connsiteY11" fmla="*/ 936838 h 1033829"/>
                <a:gd name="connsiteX12" fmla="*/ 1223663 w 1231510"/>
                <a:gd name="connsiteY12" fmla="*/ 1023163 h 1033829"/>
                <a:gd name="connsiteX13" fmla="*/ 1121353 w 1231510"/>
                <a:gd name="connsiteY13" fmla="*/ 1029557 h 1033829"/>
                <a:gd name="connsiteX14" fmla="*/ 881562 w 1231510"/>
                <a:gd name="connsiteY14" fmla="*/ 1032754 h 1033829"/>
                <a:gd name="connsiteX15" fmla="*/ 206953 w 1231510"/>
                <a:gd name="connsiteY15" fmla="*/ 1010374 h 1033829"/>
                <a:gd name="connsiteX16" fmla="*/ 85459 w 1231510"/>
                <a:gd name="connsiteY16" fmla="*/ 1013571 h 1033829"/>
                <a:gd name="connsiteX17" fmla="*/ 18318 w 1231510"/>
                <a:gd name="connsiteY17" fmla="*/ 1016768 h 1033829"/>
                <a:gd name="connsiteX18" fmla="*/ 27909 w 1231510"/>
                <a:gd name="connsiteY18" fmla="*/ 978402 h 1033829"/>
                <a:gd name="connsiteX19" fmla="*/ 1348 w 1231510"/>
                <a:gd name="connsiteY19" fmla="*/ 902899 h 1033829"/>
                <a:gd name="connsiteX20" fmla="*/ 31845 w 1231510"/>
                <a:gd name="connsiteY20" fmla="*/ 823461 h 1033829"/>
                <a:gd name="connsiteX21" fmla="*/ 258108 w 1231510"/>
                <a:gd name="connsiteY21" fmla="*/ 754598 h 1033829"/>
                <a:gd name="connsiteX22" fmla="*/ 366813 w 1231510"/>
                <a:gd name="connsiteY22" fmla="*/ 626710 h 1033829"/>
                <a:gd name="connsiteX23" fmla="*/ 414771 w 1231510"/>
                <a:gd name="connsiteY23" fmla="*/ 470047 h 1033829"/>
                <a:gd name="connsiteX24" fmla="*/ 225398 w 1231510"/>
                <a:gd name="connsiteY24" fmla="*/ 277477 h 1033829"/>
                <a:gd name="connsiteX25" fmla="*/ 139811 w 1231510"/>
                <a:gd name="connsiteY25" fmla="*/ 121552 h 1033829"/>
                <a:gd name="connsiteX26" fmla="*/ 165389 w 1231510"/>
                <a:gd name="connsiteY26" fmla="*/ 44819 h 1033829"/>
                <a:gd name="connsiteX27" fmla="*/ 494701 w 1231510"/>
                <a:gd name="connsiteY27" fmla="*/ 9650 h 1033829"/>
                <a:gd name="connsiteX28" fmla="*/ 788844 w 1231510"/>
                <a:gd name="connsiteY28" fmla="*/ 58 h 1033829"/>
                <a:gd name="connsiteX0" fmla="*/ 788844 w 1231510"/>
                <a:gd name="connsiteY0" fmla="*/ 58 h 1033829"/>
                <a:gd name="connsiteX1" fmla="*/ 907140 w 1231510"/>
                <a:gd name="connsiteY1" fmla="*/ 6452 h 1033829"/>
                <a:gd name="connsiteX2" fmla="*/ 980676 w 1231510"/>
                <a:gd name="connsiteY2" fmla="*/ 22438 h 1033829"/>
                <a:gd name="connsiteX3" fmla="*/ 1025437 w 1231510"/>
                <a:gd name="connsiteY3" fmla="*/ 57608 h 1033829"/>
                <a:gd name="connsiteX4" fmla="*/ 1038225 w 1231510"/>
                <a:gd name="connsiteY4" fmla="*/ 134340 h 1033829"/>
                <a:gd name="connsiteX5" fmla="*/ 1019042 w 1231510"/>
                <a:gd name="connsiteY5" fmla="*/ 275017 h 1033829"/>
                <a:gd name="connsiteX6" fmla="*/ 1044620 w 1231510"/>
                <a:gd name="connsiteY6" fmla="*/ 438075 h 1033829"/>
                <a:gd name="connsiteX7" fmla="*/ 1076592 w 1231510"/>
                <a:gd name="connsiteY7" fmla="*/ 473244 h 1033829"/>
                <a:gd name="connsiteX8" fmla="*/ 1140536 w 1231510"/>
                <a:gd name="connsiteY8" fmla="*/ 569160 h 1033829"/>
                <a:gd name="connsiteX9" fmla="*/ 1121353 w 1231510"/>
                <a:gd name="connsiteY9" fmla="*/ 700245 h 1033829"/>
                <a:gd name="connsiteX10" fmla="*/ 1130944 w 1231510"/>
                <a:gd name="connsiteY10" fmla="*/ 786570 h 1033829"/>
                <a:gd name="connsiteX11" fmla="*/ 1214071 w 1231510"/>
                <a:gd name="connsiteY11" fmla="*/ 936838 h 1033829"/>
                <a:gd name="connsiteX12" fmla="*/ 1223663 w 1231510"/>
                <a:gd name="connsiteY12" fmla="*/ 1023163 h 1033829"/>
                <a:gd name="connsiteX13" fmla="*/ 1121353 w 1231510"/>
                <a:gd name="connsiteY13" fmla="*/ 1029557 h 1033829"/>
                <a:gd name="connsiteX14" fmla="*/ 881562 w 1231510"/>
                <a:gd name="connsiteY14" fmla="*/ 1032754 h 1033829"/>
                <a:gd name="connsiteX15" fmla="*/ 206953 w 1231510"/>
                <a:gd name="connsiteY15" fmla="*/ 1010374 h 1033829"/>
                <a:gd name="connsiteX16" fmla="*/ 85459 w 1231510"/>
                <a:gd name="connsiteY16" fmla="*/ 1013571 h 1033829"/>
                <a:gd name="connsiteX17" fmla="*/ 18318 w 1231510"/>
                <a:gd name="connsiteY17" fmla="*/ 1016768 h 1033829"/>
                <a:gd name="connsiteX18" fmla="*/ 27909 w 1231510"/>
                <a:gd name="connsiteY18" fmla="*/ 978402 h 1033829"/>
                <a:gd name="connsiteX19" fmla="*/ 1348 w 1231510"/>
                <a:gd name="connsiteY19" fmla="*/ 902899 h 1033829"/>
                <a:gd name="connsiteX20" fmla="*/ 31845 w 1231510"/>
                <a:gd name="connsiteY20" fmla="*/ 823461 h 1033829"/>
                <a:gd name="connsiteX21" fmla="*/ 258108 w 1231510"/>
                <a:gd name="connsiteY21" fmla="*/ 754598 h 1033829"/>
                <a:gd name="connsiteX22" fmla="*/ 366813 w 1231510"/>
                <a:gd name="connsiteY22" fmla="*/ 626710 h 1033829"/>
                <a:gd name="connsiteX23" fmla="*/ 414771 w 1231510"/>
                <a:gd name="connsiteY23" fmla="*/ 470047 h 1033829"/>
                <a:gd name="connsiteX24" fmla="*/ 225398 w 1231510"/>
                <a:gd name="connsiteY24" fmla="*/ 277477 h 1033829"/>
                <a:gd name="connsiteX25" fmla="*/ 131695 w 1231510"/>
                <a:gd name="connsiteY25" fmla="*/ 137784 h 1033829"/>
                <a:gd name="connsiteX26" fmla="*/ 165389 w 1231510"/>
                <a:gd name="connsiteY26" fmla="*/ 44819 h 1033829"/>
                <a:gd name="connsiteX27" fmla="*/ 494701 w 1231510"/>
                <a:gd name="connsiteY27" fmla="*/ 9650 h 1033829"/>
                <a:gd name="connsiteX28" fmla="*/ 788844 w 1231510"/>
                <a:gd name="connsiteY28" fmla="*/ 58 h 1033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31510" h="1033829">
                  <a:moveTo>
                    <a:pt x="788844" y="58"/>
                  </a:moveTo>
                  <a:cubicBezTo>
                    <a:pt x="857584" y="-475"/>
                    <a:pt x="875168" y="2722"/>
                    <a:pt x="907140" y="6452"/>
                  </a:cubicBezTo>
                  <a:cubicBezTo>
                    <a:pt x="939112" y="10182"/>
                    <a:pt x="960960" y="13912"/>
                    <a:pt x="980676" y="22438"/>
                  </a:cubicBezTo>
                  <a:cubicBezTo>
                    <a:pt x="1000392" y="30964"/>
                    <a:pt x="1015845" y="38958"/>
                    <a:pt x="1025437" y="57608"/>
                  </a:cubicBezTo>
                  <a:cubicBezTo>
                    <a:pt x="1035029" y="76258"/>
                    <a:pt x="1039291" y="98105"/>
                    <a:pt x="1038225" y="134340"/>
                  </a:cubicBezTo>
                  <a:cubicBezTo>
                    <a:pt x="1037159" y="170575"/>
                    <a:pt x="1017976" y="224395"/>
                    <a:pt x="1019042" y="275017"/>
                  </a:cubicBezTo>
                  <a:cubicBezTo>
                    <a:pt x="1020108" y="325639"/>
                    <a:pt x="1035028" y="405037"/>
                    <a:pt x="1044620" y="438075"/>
                  </a:cubicBezTo>
                  <a:cubicBezTo>
                    <a:pt x="1054212" y="471113"/>
                    <a:pt x="1060606" y="451397"/>
                    <a:pt x="1076592" y="473244"/>
                  </a:cubicBezTo>
                  <a:cubicBezTo>
                    <a:pt x="1092578" y="495091"/>
                    <a:pt x="1133076" y="531327"/>
                    <a:pt x="1140536" y="569160"/>
                  </a:cubicBezTo>
                  <a:cubicBezTo>
                    <a:pt x="1147996" y="606993"/>
                    <a:pt x="1122952" y="664010"/>
                    <a:pt x="1121353" y="700245"/>
                  </a:cubicBezTo>
                  <a:cubicBezTo>
                    <a:pt x="1119754" y="736480"/>
                    <a:pt x="1115491" y="747138"/>
                    <a:pt x="1130944" y="786570"/>
                  </a:cubicBezTo>
                  <a:cubicBezTo>
                    <a:pt x="1146397" y="826002"/>
                    <a:pt x="1198618" y="897406"/>
                    <a:pt x="1214071" y="936838"/>
                  </a:cubicBezTo>
                  <a:cubicBezTo>
                    <a:pt x="1229524" y="976270"/>
                    <a:pt x="1239116" y="1007710"/>
                    <a:pt x="1223663" y="1023163"/>
                  </a:cubicBezTo>
                  <a:cubicBezTo>
                    <a:pt x="1208210" y="1038616"/>
                    <a:pt x="1178370" y="1027959"/>
                    <a:pt x="1121353" y="1029557"/>
                  </a:cubicBezTo>
                  <a:cubicBezTo>
                    <a:pt x="1064336" y="1031155"/>
                    <a:pt x="1033962" y="1035951"/>
                    <a:pt x="881562" y="1032754"/>
                  </a:cubicBezTo>
                  <a:cubicBezTo>
                    <a:pt x="729162" y="1029557"/>
                    <a:pt x="339637" y="1013571"/>
                    <a:pt x="206953" y="1010374"/>
                  </a:cubicBezTo>
                  <a:lnTo>
                    <a:pt x="85459" y="1013571"/>
                  </a:lnTo>
                  <a:cubicBezTo>
                    <a:pt x="54020" y="1014637"/>
                    <a:pt x="27910" y="1022629"/>
                    <a:pt x="18318" y="1016768"/>
                  </a:cubicBezTo>
                  <a:cubicBezTo>
                    <a:pt x="8726" y="1010907"/>
                    <a:pt x="30737" y="997380"/>
                    <a:pt x="27909" y="978402"/>
                  </a:cubicBezTo>
                  <a:cubicBezTo>
                    <a:pt x="25081" y="959424"/>
                    <a:pt x="692" y="928722"/>
                    <a:pt x="1348" y="902899"/>
                  </a:cubicBezTo>
                  <a:cubicBezTo>
                    <a:pt x="2004" y="877076"/>
                    <a:pt x="-10948" y="848178"/>
                    <a:pt x="31845" y="823461"/>
                  </a:cubicBezTo>
                  <a:cubicBezTo>
                    <a:pt x="74638" y="798744"/>
                    <a:pt x="202280" y="787390"/>
                    <a:pt x="258108" y="754598"/>
                  </a:cubicBezTo>
                  <a:cubicBezTo>
                    <a:pt x="313936" y="721806"/>
                    <a:pt x="340703" y="674135"/>
                    <a:pt x="366813" y="626710"/>
                  </a:cubicBezTo>
                  <a:cubicBezTo>
                    <a:pt x="392923" y="579285"/>
                    <a:pt x="438340" y="528252"/>
                    <a:pt x="414771" y="470047"/>
                  </a:cubicBezTo>
                  <a:cubicBezTo>
                    <a:pt x="391202" y="411842"/>
                    <a:pt x="272577" y="332854"/>
                    <a:pt x="225398" y="277477"/>
                  </a:cubicBezTo>
                  <a:cubicBezTo>
                    <a:pt x="178219" y="222100"/>
                    <a:pt x="141697" y="176560"/>
                    <a:pt x="131695" y="137784"/>
                  </a:cubicBezTo>
                  <a:cubicBezTo>
                    <a:pt x="121694" y="99008"/>
                    <a:pt x="106241" y="63469"/>
                    <a:pt x="165389" y="44819"/>
                  </a:cubicBezTo>
                  <a:cubicBezTo>
                    <a:pt x="224537" y="26169"/>
                    <a:pt x="388127" y="17110"/>
                    <a:pt x="494701" y="9650"/>
                  </a:cubicBezTo>
                  <a:cubicBezTo>
                    <a:pt x="601275" y="2190"/>
                    <a:pt x="720104" y="591"/>
                    <a:pt x="788844" y="5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Freeform 287"/>
            <p:cNvSpPr/>
            <p:nvPr/>
          </p:nvSpPr>
          <p:spPr>
            <a:xfrm>
              <a:off x="6531634" y="4958679"/>
              <a:ext cx="666778" cy="876367"/>
            </a:xfrm>
            <a:custGeom>
              <a:avLst/>
              <a:gdLst>
                <a:gd name="connsiteX0" fmla="*/ 3449 w 666778"/>
                <a:gd name="connsiteY0" fmla="*/ 70521 h 876367"/>
                <a:gd name="connsiteX1" fmla="*/ 13040 w 666778"/>
                <a:gd name="connsiteY1" fmla="*/ 182423 h 876367"/>
                <a:gd name="connsiteX2" fmla="*/ 41815 w 666778"/>
                <a:gd name="connsiteY2" fmla="*/ 233578 h 876367"/>
                <a:gd name="connsiteX3" fmla="*/ 89773 w 666778"/>
                <a:gd name="connsiteY3" fmla="*/ 284734 h 876367"/>
                <a:gd name="connsiteX4" fmla="*/ 147323 w 666778"/>
                <a:gd name="connsiteY4" fmla="*/ 355072 h 876367"/>
                <a:gd name="connsiteX5" fmla="*/ 240042 w 666778"/>
                <a:gd name="connsiteY5" fmla="*/ 441397 h 876367"/>
                <a:gd name="connsiteX6" fmla="*/ 345549 w 666778"/>
                <a:gd name="connsiteY6" fmla="*/ 498946 h 876367"/>
                <a:gd name="connsiteX7" fmla="*/ 438268 w 666778"/>
                <a:gd name="connsiteY7" fmla="*/ 610848 h 876367"/>
                <a:gd name="connsiteX8" fmla="*/ 470240 w 666778"/>
                <a:gd name="connsiteY8" fmla="*/ 681187 h 876367"/>
                <a:gd name="connsiteX9" fmla="*/ 447860 w 666778"/>
                <a:gd name="connsiteY9" fmla="*/ 777103 h 876367"/>
                <a:gd name="connsiteX10" fmla="*/ 406296 w 666778"/>
                <a:gd name="connsiteY10" fmla="*/ 841047 h 876367"/>
                <a:gd name="connsiteX11" fmla="*/ 399902 w 666778"/>
                <a:gd name="connsiteY11" fmla="*/ 876216 h 876367"/>
                <a:gd name="connsiteX12" fmla="*/ 460649 w 666778"/>
                <a:gd name="connsiteY12" fmla="*/ 828258 h 876367"/>
                <a:gd name="connsiteX13" fmla="*/ 566156 w 666778"/>
                <a:gd name="connsiteY13" fmla="*/ 783497 h 876367"/>
                <a:gd name="connsiteX14" fmla="*/ 665269 w 666778"/>
                <a:gd name="connsiteY14" fmla="*/ 610848 h 876367"/>
                <a:gd name="connsiteX15" fmla="*/ 486226 w 666778"/>
                <a:gd name="connsiteY15" fmla="*/ 313508 h 876367"/>
                <a:gd name="connsiteX16" fmla="*/ 70590 w 666778"/>
                <a:gd name="connsiteY16" fmla="*/ 12971 h 876367"/>
                <a:gd name="connsiteX17" fmla="*/ 3449 w 666778"/>
                <a:gd name="connsiteY17" fmla="*/ 70521 h 876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66778" h="876367">
                  <a:moveTo>
                    <a:pt x="3449" y="70521"/>
                  </a:moveTo>
                  <a:cubicBezTo>
                    <a:pt x="-6143" y="98763"/>
                    <a:pt x="6646" y="155247"/>
                    <a:pt x="13040" y="182423"/>
                  </a:cubicBezTo>
                  <a:cubicBezTo>
                    <a:pt x="19434" y="209599"/>
                    <a:pt x="29026" y="216526"/>
                    <a:pt x="41815" y="233578"/>
                  </a:cubicBezTo>
                  <a:cubicBezTo>
                    <a:pt x="54604" y="250630"/>
                    <a:pt x="72188" y="264485"/>
                    <a:pt x="89773" y="284734"/>
                  </a:cubicBezTo>
                  <a:cubicBezTo>
                    <a:pt x="107358" y="304983"/>
                    <a:pt x="122278" y="328962"/>
                    <a:pt x="147323" y="355072"/>
                  </a:cubicBezTo>
                  <a:cubicBezTo>
                    <a:pt x="172368" y="381182"/>
                    <a:pt x="207004" y="417418"/>
                    <a:pt x="240042" y="441397"/>
                  </a:cubicBezTo>
                  <a:cubicBezTo>
                    <a:pt x="273080" y="465376"/>
                    <a:pt x="312511" y="470704"/>
                    <a:pt x="345549" y="498946"/>
                  </a:cubicBezTo>
                  <a:cubicBezTo>
                    <a:pt x="378587" y="527188"/>
                    <a:pt x="417486" y="580475"/>
                    <a:pt x="438268" y="610848"/>
                  </a:cubicBezTo>
                  <a:cubicBezTo>
                    <a:pt x="459050" y="641222"/>
                    <a:pt x="468641" y="653478"/>
                    <a:pt x="470240" y="681187"/>
                  </a:cubicBezTo>
                  <a:cubicBezTo>
                    <a:pt x="471839" y="708896"/>
                    <a:pt x="458517" y="750460"/>
                    <a:pt x="447860" y="777103"/>
                  </a:cubicBezTo>
                  <a:cubicBezTo>
                    <a:pt x="437203" y="803746"/>
                    <a:pt x="414289" y="824528"/>
                    <a:pt x="406296" y="841047"/>
                  </a:cubicBezTo>
                  <a:cubicBezTo>
                    <a:pt x="398303" y="857566"/>
                    <a:pt x="390843" y="878348"/>
                    <a:pt x="399902" y="876216"/>
                  </a:cubicBezTo>
                  <a:cubicBezTo>
                    <a:pt x="408961" y="874085"/>
                    <a:pt x="432940" y="843711"/>
                    <a:pt x="460649" y="828258"/>
                  </a:cubicBezTo>
                  <a:cubicBezTo>
                    <a:pt x="488358" y="812805"/>
                    <a:pt x="532053" y="819732"/>
                    <a:pt x="566156" y="783497"/>
                  </a:cubicBezTo>
                  <a:cubicBezTo>
                    <a:pt x="600259" y="747262"/>
                    <a:pt x="678591" y="689180"/>
                    <a:pt x="665269" y="610848"/>
                  </a:cubicBezTo>
                  <a:cubicBezTo>
                    <a:pt x="651947" y="532516"/>
                    <a:pt x="585339" y="413154"/>
                    <a:pt x="486226" y="313508"/>
                  </a:cubicBezTo>
                  <a:cubicBezTo>
                    <a:pt x="387113" y="213862"/>
                    <a:pt x="149454" y="55067"/>
                    <a:pt x="70590" y="12971"/>
                  </a:cubicBezTo>
                  <a:cubicBezTo>
                    <a:pt x="-8274" y="-29125"/>
                    <a:pt x="13041" y="42279"/>
                    <a:pt x="3449" y="7052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40000"/>
                    <a:lumOff val="60000"/>
                  </a:schemeClr>
                </a:gs>
                <a:gs pos="75000">
                  <a:schemeClr val="accent1">
                    <a:lumMod val="7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Freeform 290"/>
            <p:cNvSpPr/>
            <p:nvPr/>
          </p:nvSpPr>
          <p:spPr>
            <a:xfrm>
              <a:off x="6268649" y="3708736"/>
              <a:ext cx="662996" cy="883130"/>
            </a:xfrm>
            <a:custGeom>
              <a:avLst/>
              <a:gdLst>
                <a:gd name="connsiteX0" fmla="*/ 611731 w 663048"/>
                <a:gd name="connsiteY0" fmla="*/ 150288 h 883130"/>
                <a:gd name="connsiteX1" fmla="*/ 525407 w 663048"/>
                <a:gd name="connsiteY1" fmla="*/ 137499 h 883130"/>
                <a:gd name="connsiteX2" fmla="*/ 464660 w 663048"/>
                <a:gd name="connsiteY2" fmla="*/ 92738 h 883130"/>
                <a:gd name="connsiteX3" fmla="*/ 403913 w 663048"/>
                <a:gd name="connsiteY3" fmla="*/ 89541 h 883130"/>
                <a:gd name="connsiteX4" fmla="*/ 355955 w 663048"/>
                <a:gd name="connsiteY4" fmla="*/ 63963 h 883130"/>
                <a:gd name="connsiteX5" fmla="*/ 301603 w 663048"/>
                <a:gd name="connsiteY5" fmla="*/ 22400 h 883130"/>
                <a:gd name="connsiteX6" fmla="*/ 228067 w 663048"/>
                <a:gd name="connsiteY6" fmla="*/ 19 h 883130"/>
                <a:gd name="connsiteX7" fmla="*/ 132151 w 663048"/>
                <a:gd name="connsiteY7" fmla="*/ 19202 h 883130"/>
                <a:gd name="connsiteX8" fmla="*/ 84193 w 663048"/>
                <a:gd name="connsiteY8" fmla="*/ 54372 h 883130"/>
                <a:gd name="connsiteX9" fmla="*/ 55418 w 663048"/>
                <a:gd name="connsiteY9" fmla="*/ 92738 h 883130"/>
                <a:gd name="connsiteX10" fmla="*/ 42629 w 663048"/>
                <a:gd name="connsiteY10" fmla="*/ 121513 h 883130"/>
                <a:gd name="connsiteX11" fmla="*/ 26643 w 663048"/>
                <a:gd name="connsiteY11" fmla="*/ 179063 h 883130"/>
                <a:gd name="connsiteX12" fmla="*/ 4263 w 663048"/>
                <a:gd name="connsiteY12" fmla="*/ 233415 h 883130"/>
                <a:gd name="connsiteX13" fmla="*/ 1066 w 663048"/>
                <a:gd name="connsiteY13" fmla="*/ 278176 h 883130"/>
                <a:gd name="connsiteX14" fmla="*/ 17052 w 663048"/>
                <a:gd name="connsiteY14" fmla="*/ 297359 h 883130"/>
                <a:gd name="connsiteX15" fmla="*/ 52221 w 663048"/>
                <a:gd name="connsiteY15" fmla="*/ 316542 h 883130"/>
                <a:gd name="connsiteX16" fmla="*/ 87390 w 663048"/>
                <a:gd name="connsiteY16" fmla="*/ 354909 h 883130"/>
                <a:gd name="connsiteX17" fmla="*/ 106573 w 663048"/>
                <a:gd name="connsiteY17" fmla="*/ 364500 h 883130"/>
                <a:gd name="connsiteX18" fmla="*/ 122559 w 663048"/>
                <a:gd name="connsiteY18" fmla="*/ 390078 h 883130"/>
                <a:gd name="connsiteX19" fmla="*/ 135348 w 663048"/>
                <a:gd name="connsiteY19" fmla="*/ 438036 h 883130"/>
                <a:gd name="connsiteX20" fmla="*/ 157729 w 663048"/>
                <a:gd name="connsiteY20" fmla="*/ 438036 h 883130"/>
                <a:gd name="connsiteX21" fmla="*/ 183306 w 663048"/>
                <a:gd name="connsiteY21" fmla="*/ 463614 h 883130"/>
                <a:gd name="connsiteX22" fmla="*/ 208884 w 663048"/>
                <a:gd name="connsiteY22" fmla="*/ 473205 h 883130"/>
                <a:gd name="connsiteX23" fmla="*/ 285617 w 663048"/>
                <a:gd name="connsiteY23" fmla="*/ 482797 h 883130"/>
                <a:gd name="connsiteX24" fmla="*/ 355955 w 663048"/>
                <a:gd name="connsiteY24" fmla="*/ 473205 h 883130"/>
                <a:gd name="connsiteX25" fmla="*/ 394322 w 663048"/>
                <a:gd name="connsiteY25" fmla="*/ 447628 h 883130"/>
                <a:gd name="connsiteX26" fmla="*/ 423096 w 663048"/>
                <a:gd name="connsiteY26" fmla="*/ 434839 h 883130"/>
                <a:gd name="connsiteX27" fmla="*/ 483843 w 663048"/>
                <a:gd name="connsiteY27" fmla="*/ 457219 h 883130"/>
                <a:gd name="connsiteX28" fmla="*/ 480646 w 663048"/>
                <a:gd name="connsiteY28" fmla="*/ 489191 h 883130"/>
                <a:gd name="connsiteX29" fmla="*/ 416702 w 663048"/>
                <a:gd name="connsiteY29" fmla="*/ 501980 h 883130"/>
                <a:gd name="connsiteX30" fmla="*/ 410308 w 663048"/>
                <a:gd name="connsiteY30" fmla="*/ 549938 h 883130"/>
                <a:gd name="connsiteX31" fmla="*/ 391124 w 663048"/>
                <a:gd name="connsiteY31" fmla="*/ 597896 h 883130"/>
                <a:gd name="connsiteX32" fmla="*/ 400716 w 663048"/>
                <a:gd name="connsiteY32" fmla="*/ 668235 h 883130"/>
                <a:gd name="connsiteX33" fmla="*/ 403913 w 663048"/>
                <a:gd name="connsiteY33" fmla="*/ 722587 h 883130"/>
                <a:gd name="connsiteX34" fmla="*/ 407110 w 663048"/>
                <a:gd name="connsiteY34" fmla="*/ 776940 h 883130"/>
                <a:gd name="connsiteX35" fmla="*/ 410308 w 663048"/>
                <a:gd name="connsiteY35" fmla="*/ 882447 h 883130"/>
                <a:gd name="connsiteX36" fmla="*/ 602140 w 663048"/>
                <a:gd name="connsiteY36" fmla="*/ 818503 h 883130"/>
                <a:gd name="connsiteX37" fmla="*/ 614929 w 663048"/>
                <a:gd name="connsiteY37" fmla="*/ 741770 h 883130"/>
                <a:gd name="connsiteX38" fmla="*/ 662887 w 663048"/>
                <a:gd name="connsiteY38" fmla="*/ 776940 h 883130"/>
                <a:gd name="connsiteX39" fmla="*/ 611731 w 663048"/>
                <a:gd name="connsiteY39" fmla="*/ 150288 h 883130"/>
                <a:gd name="connsiteX0" fmla="*/ 611731 w 662996"/>
                <a:gd name="connsiteY0" fmla="*/ 150288 h 883130"/>
                <a:gd name="connsiteX1" fmla="*/ 525407 w 662996"/>
                <a:gd name="connsiteY1" fmla="*/ 137499 h 883130"/>
                <a:gd name="connsiteX2" fmla="*/ 464660 w 662996"/>
                <a:gd name="connsiteY2" fmla="*/ 92738 h 883130"/>
                <a:gd name="connsiteX3" fmla="*/ 403913 w 662996"/>
                <a:gd name="connsiteY3" fmla="*/ 89541 h 883130"/>
                <a:gd name="connsiteX4" fmla="*/ 355955 w 662996"/>
                <a:gd name="connsiteY4" fmla="*/ 63963 h 883130"/>
                <a:gd name="connsiteX5" fmla="*/ 301603 w 662996"/>
                <a:gd name="connsiteY5" fmla="*/ 22400 h 883130"/>
                <a:gd name="connsiteX6" fmla="*/ 228067 w 662996"/>
                <a:gd name="connsiteY6" fmla="*/ 19 h 883130"/>
                <a:gd name="connsiteX7" fmla="*/ 132151 w 662996"/>
                <a:gd name="connsiteY7" fmla="*/ 19202 h 883130"/>
                <a:gd name="connsiteX8" fmla="*/ 84193 w 662996"/>
                <a:gd name="connsiteY8" fmla="*/ 54372 h 883130"/>
                <a:gd name="connsiteX9" fmla="*/ 55418 w 662996"/>
                <a:gd name="connsiteY9" fmla="*/ 92738 h 883130"/>
                <a:gd name="connsiteX10" fmla="*/ 42629 w 662996"/>
                <a:gd name="connsiteY10" fmla="*/ 121513 h 883130"/>
                <a:gd name="connsiteX11" fmla="*/ 26643 w 662996"/>
                <a:gd name="connsiteY11" fmla="*/ 179063 h 883130"/>
                <a:gd name="connsiteX12" fmla="*/ 4263 w 662996"/>
                <a:gd name="connsiteY12" fmla="*/ 233415 h 883130"/>
                <a:gd name="connsiteX13" fmla="*/ 1066 w 662996"/>
                <a:gd name="connsiteY13" fmla="*/ 278176 h 883130"/>
                <a:gd name="connsiteX14" fmla="*/ 17052 w 662996"/>
                <a:gd name="connsiteY14" fmla="*/ 297359 h 883130"/>
                <a:gd name="connsiteX15" fmla="*/ 52221 w 662996"/>
                <a:gd name="connsiteY15" fmla="*/ 316542 h 883130"/>
                <a:gd name="connsiteX16" fmla="*/ 87390 w 662996"/>
                <a:gd name="connsiteY16" fmla="*/ 354909 h 883130"/>
                <a:gd name="connsiteX17" fmla="*/ 106573 w 662996"/>
                <a:gd name="connsiteY17" fmla="*/ 364500 h 883130"/>
                <a:gd name="connsiteX18" fmla="*/ 122559 w 662996"/>
                <a:gd name="connsiteY18" fmla="*/ 390078 h 883130"/>
                <a:gd name="connsiteX19" fmla="*/ 135348 w 662996"/>
                <a:gd name="connsiteY19" fmla="*/ 438036 h 883130"/>
                <a:gd name="connsiteX20" fmla="*/ 157729 w 662996"/>
                <a:gd name="connsiteY20" fmla="*/ 438036 h 883130"/>
                <a:gd name="connsiteX21" fmla="*/ 183306 w 662996"/>
                <a:gd name="connsiteY21" fmla="*/ 463614 h 883130"/>
                <a:gd name="connsiteX22" fmla="*/ 208884 w 662996"/>
                <a:gd name="connsiteY22" fmla="*/ 473205 h 883130"/>
                <a:gd name="connsiteX23" fmla="*/ 285617 w 662996"/>
                <a:gd name="connsiteY23" fmla="*/ 482797 h 883130"/>
                <a:gd name="connsiteX24" fmla="*/ 355955 w 662996"/>
                <a:gd name="connsiteY24" fmla="*/ 473205 h 883130"/>
                <a:gd name="connsiteX25" fmla="*/ 394322 w 662996"/>
                <a:gd name="connsiteY25" fmla="*/ 447628 h 883130"/>
                <a:gd name="connsiteX26" fmla="*/ 423096 w 662996"/>
                <a:gd name="connsiteY26" fmla="*/ 434839 h 883130"/>
                <a:gd name="connsiteX27" fmla="*/ 483843 w 662996"/>
                <a:gd name="connsiteY27" fmla="*/ 457219 h 883130"/>
                <a:gd name="connsiteX28" fmla="*/ 480646 w 662996"/>
                <a:gd name="connsiteY28" fmla="*/ 489191 h 883130"/>
                <a:gd name="connsiteX29" fmla="*/ 416702 w 662996"/>
                <a:gd name="connsiteY29" fmla="*/ 501980 h 883130"/>
                <a:gd name="connsiteX30" fmla="*/ 410308 w 662996"/>
                <a:gd name="connsiteY30" fmla="*/ 549938 h 883130"/>
                <a:gd name="connsiteX31" fmla="*/ 391124 w 662996"/>
                <a:gd name="connsiteY31" fmla="*/ 597896 h 883130"/>
                <a:gd name="connsiteX32" fmla="*/ 400716 w 662996"/>
                <a:gd name="connsiteY32" fmla="*/ 668235 h 883130"/>
                <a:gd name="connsiteX33" fmla="*/ 403913 w 662996"/>
                <a:gd name="connsiteY33" fmla="*/ 722587 h 883130"/>
                <a:gd name="connsiteX34" fmla="*/ 407110 w 662996"/>
                <a:gd name="connsiteY34" fmla="*/ 776940 h 883130"/>
                <a:gd name="connsiteX35" fmla="*/ 410308 w 662996"/>
                <a:gd name="connsiteY35" fmla="*/ 882447 h 883130"/>
                <a:gd name="connsiteX36" fmla="*/ 602140 w 662996"/>
                <a:gd name="connsiteY36" fmla="*/ 818503 h 883130"/>
                <a:gd name="connsiteX37" fmla="*/ 614929 w 662996"/>
                <a:gd name="connsiteY37" fmla="*/ 741770 h 883130"/>
                <a:gd name="connsiteX38" fmla="*/ 662887 w 662996"/>
                <a:gd name="connsiteY38" fmla="*/ 776940 h 883130"/>
                <a:gd name="connsiteX39" fmla="*/ 611731 w 662996"/>
                <a:gd name="connsiteY39" fmla="*/ 150288 h 883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62996" h="883130">
                  <a:moveTo>
                    <a:pt x="611731" y="150288"/>
                  </a:moveTo>
                  <a:cubicBezTo>
                    <a:pt x="604804" y="123645"/>
                    <a:pt x="549919" y="147091"/>
                    <a:pt x="525407" y="137499"/>
                  </a:cubicBezTo>
                  <a:cubicBezTo>
                    <a:pt x="500895" y="127907"/>
                    <a:pt x="484909" y="100731"/>
                    <a:pt x="464660" y="92738"/>
                  </a:cubicBezTo>
                  <a:cubicBezTo>
                    <a:pt x="444411" y="84745"/>
                    <a:pt x="422030" y="94337"/>
                    <a:pt x="403913" y="89541"/>
                  </a:cubicBezTo>
                  <a:cubicBezTo>
                    <a:pt x="385796" y="84745"/>
                    <a:pt x="373007" y="75153"/>
                    <a:pt x="355955" y="63963"/>
                  </a:cubicBezTo>
                  <a:cubicBezTo>
                    <a:pt x="338903" y="52773"/>
                    <a:pt x="322918" y="33057"/>
                    <a:pt x="301603" y="22400"/>
                  </a:cubicBezTo>
                  <a:cubicBezTo>
                    <a:pt x="280288" y="11743"/>
                    <a:pt x="256309" y="552"/>
                    <a:pt x="228067" y="19"/>
                  </a:cubicBezTo>
                  <a:cubicBezTo>
                    <a:pt x="199825" y="-514"/>
                    <a:pt x="156130" y="10143"/>
                    <a:pt x="132151" y="19202"/>
                  </a:cubicBezTo>
                  <a:cubicBezTo>
                    <a:pt x="108172" y="28261"/>
                    <a:pt x="96982" y="42116"/>
                    <a:pt x="84193" y="54372"/>
                  </a:cubicBezTo>
                  <a:cubicBezTo>
                    <a:pt x="71404" y="66628"/>
                    <a:pt x="62345" y="81548"/>
                    <a:pt x="55418" y="92738"/>
                  </a:cubicBezTo>
                  <a:cubicBezTo>
                    <a:pt x="48491" y="103928"/>
                    <a:pt x="47425" y="107126"/>
                    <a:pt x="42629" y="121513"/>
                  </a:cubicBezTo>
                  <a:cubicBezTo>
                    <a:pt x="37833" y="135900"/>
                    <a:pt x="33037" y="160413"/>
                    <a:pt x="26643" y="179063"/>
                  </a:cubicBezTo>
                  <a:cubicBezTo>
                    <a:pt x="20249" y="197713"/>
                    <a:pt x="8526" y="216896"/>
                    <a:pt x="4263" y="233415"/>
                  </a:cubicBezTo>
                  <a:cubicBezTo>
                    <a:pt x="0" y="249934"/>
                    <a:pt x="-1066" y="267519"/>
                    <a:pt x="1066" y="278176"/>
                  </a:cubicBezTo>
                  <a:cubicBezTo>
                    <a:pt x="3197" y="288833"/>
                    <a:pt x="8526" y="290965"/>
                    <a:pt x="17052" y="297359"/>
                  </a:cubicBezTo>
                  <a:cubicBezTo>
                    <a:pt x="25578" y="303753"/>
                    <a:pt x="40498" y="306950"/>
                    <a:pt x="52221" y="316542"/>
                  </a:cubicBezTo>
                  <a:cubicBezTo>
                    <a:pt x="63944" y="326134"/>
                    <a:pt x="78331" y="346916"/>
                    <a:pt x="87390" y="354909"/>
                  </a:cubicBezTo>
                  <a:cubicBezTo>
                    <a:pt x="96449" y="362902"/>
                    <a:pt x="100712" y="358639"/>
                    <a:pt x="106573" y="364500"/>
                  </a:cubicBezTo>
                  <a:cubicBezTo>
                    <a:pt x="112434" y="370361"/>
                    <a:pt x="117763" y="377822"/>
                    <a:pt x="122559" y="390078"/>
                  </a:cubicBezTo>
                  <a:cubicBezTo>
                    <a:pt x="127355" y="402334"/>
                    <a:pt x="129486" y="430043"/>
                    <a:pt x="135348" y="438036"/>
                  </a:cubicBezTo>
                  <a:cubicBezTo>
                    <a:pt x="141210" y="446029"/>
                    <a:pt x="149736" y="433773"/>
                    <a:pt x="157729" y="438036"/>
                  </a:cubicBezTo>
                  <a:cubicBezTo>
                    <a:pt x="165722" y="442299"/>
                    <a:pt x="174780" y="457753"/>
                    <a:pt x="183306" y="463614"/>
                  </a:cubicBezTo>
                  <a:cubicBezTo>
                    <a:pt x="191832" y="469475"/>
                    <a:pt x="191832" y="470008"/>
                    <a:pt x="208884" y="473205"/>
                  </a:cubicBezTo>
                  <a:cubicBezTo>
                    <a:pt x="225936" y="476402"/>
                    <a:pt x="261105" y="482797"/>
                    <a:pt x="285617" y="482797"/>
                  </a:cubicBezTo>
                  <a:cubicBezTo>
                    <a:pt x="310129" y="482797"/>
                    <a:pt x="337838" y="479066"/>
                    <a:pt x="355955" y="473205"/>
                  </a:cubicBezTo>
                  <a:cubicBezTo>
                    <a:pt x="374072" y="467344"/>
                    <a:pt x="383132" y="454022"/>
                    <a:pt x="394322" y="447628"/>
                  </a:cubicBezTo>
                  <a:cubicBezTo>
                    <a:pt x="405512" y="441234"/>
                    <a:pt x="408176" y="433240"/>
                    <a:pt x="423096" y="434839"/>
                  </a:cubicBezTo>
                  <a:cubicBezTo>
                    <a:pt x="438016" y="436438"/>
                    <a:pt x="474251" y="448160"/>
                    <a:pt x="483843" y="457219"/>
                  </a:cubicBezTo>
                  <a:cubicBezTo>
                    <a:pt x="493435" y="466278"/>
                    <a:pt x="491836" y="481731"/>
                    <a:pt x="480646" y="489191"/>
                  </a:cubicBezTo>
                  <a:cubicBezTo>
                    <a:pt x="469456" y="496651"/>
                    <a:pt x="428425" y="491855"/>
                    <a:pt x="416702" y="501980"/>
                  </a:cubicBezTo>
                  <a:cubicBezTo>
                    <a:pt x="404979" y="512105"/>
                    <a:pt x="414571" y="533952"/>
                    <a:pt x="410308" y="549938"/>
                  </a:cubicBezTo>
                  <a:cubicBezTo>
                    <a:pt x="406045" y="565924"/>
                    <a:pt x="392723" y="578180"/>
                    <a:pt x="391124" y="597896"/>
                  </a:cubicBezTo>
                  <a:cubicBezTo>
                    <a:pt x="389525" y="617612"/>
                    <a:pt x="398585" y="647453"/>
                    <a:pt x="400716" y="668235"/>
                  </a:cubicBezTo>
                  <a:cubicBezTo>
                    <a:pt x="402847" y="689017"/>
                    <a:pt x="403913" y="722587"/>
                    <a:pt x="403913" y="722587"/>
                  </a:cubicBezTo>
                  <a:cubicBezTo>
                    <a:pt x="404979" y="740704"/>
                    <a:pt x="406044" y="750297"/>
                    <a:pt x="407110" y="776940"/>
                  </a:cubicBezTo>
                  <a:cubicBezTo>
                    <a:pt x="408176" y="803583"/>
                    <a:pt x="377803" y="875520"/>
                    <a:pt x="410308" y="882447"/>
                  </a:cubicBezTo>
                  <a:cubicBezTo>
                    <a:pt x="442813" y="889374"/>
                    <a:pt x="568037" y="841949"/>
                    <a:pt x="602140" y="818503"/>
                  </a:cubicBezTo>
                  <a:cubicBezTo>
                    <a:pt x="636243" y="795057"/>
                    <a:pt x="604804" y="748697"/>
                    <a:pt x="614929" y="741770"/>
                  </a:cubicBezTo>
                  <a:cubicBezTo>
                    <a:pt x="625054" y="734843"/>
                    <a:pt x="660223" y="870724"/>
                    <a:pt x="662887" y="776940"/>
                  </a:cubicBezTo>
                  <a:cubicBezTo>
                    <a:pt x="665551" y="683156"/>
                    <a:pt x="618658" y="176931"/>
                    <a:pt x="611731" y="15028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40000"/>
                    <a:lumOff val="60000"/>
                  </a:schemeClr>
                </a:gs>
                <a:gs pos="47000">
                  <a:schemeClr val="accent1">
                    <a:lumMod val="75000"/>
                  </a:schemeClr>
                </a:gs>
              </a:gsLst>
              <a:lin ang="81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Freeform 293"/>
            <p:cNvSpPr/>
            <p:nvPr/>
          </p:nvSpPr>
          <p:spPr>
            <a:xfrm>
              <a:off x="6380644" y="4146637"/>
              <a:ext cx="422556" cy="512007"/>
            </a:xfrm>
            <a:custGeom>
              <a:avLst/>
              <a:gdLst>
                <a:gd name="connsiteX0" fmla="*/ 160833 w 422556"/>
                <a:gd name="connsiteY0" fmla="*/ 135 h 512007"/>
                <a:gd name="connsiteX1" fmla="*/ 87297 w 422556"/>
                <a:gd name="connsiteY1" fmla="*/ 12924 h 512007"/>
                <a:gd name="connsiteX2" fmla="*/ 55325 w 422556"/>
                <a:gd name="connsiteY2" fmla="*/ 51290 h 512007"/>
                <a:gd name="connsiteX3" fmla="*/ 4170 w 422556"/>
                <a:gd name="connsiteY3" fmla="*/ 140812 h 512007"/>
                <a:gd name="connsiteX4" fmla="*/ 4170 w 422556"/>
                <a:gd name="connsiteY4" fmla="*/ 175981 h 512007"/>
                <a:gd name="connsiteX5" fmla="*/ 13762 w 422556"/>
                <a:gd name="connsiteY5" fmla="*/ 223939 h 512007"/>
                <a:gd name="connsiteX6" fmla="*/ 74508 w 422556"/>
                <a:gd name="connsiteY6" fmla="*/ 329447 h 512007"/>
                <a:gd name="connsiteX7" fmla="*/ 141650 w 422556"/>
                <a:gd name="connsiteY7" fmla="*/ 454138 h 512007"/>
                <a:gd name="connsiteX8" fmla="*/ 202397 w 422556"/>
                <a:gd name="connsiteY8" fmla="*/ 511687 h 512007"/>
                <a:gd name="connsiteX9" fmla="*/ 410215 w 422556"/>
                <a:gd name="connsiteY9" fmla="*/ 473321 h 512007"/>
                <a:gd name="connsiteX10" fmla="*/ 387834 w 422556"/>
                <a:gd name="connsiteY10" fmla="*/ 390194 h 512007"/>
                <a:gd name="connsiteX11" fmla="*/ 298313 w 422556"/>
                <a:gd name="connsiteY11" fmla="*/ 355025 h 512007"/>
                <a:gd name="connsiteX12" fmla="*/ 224777 w 422556"/>
                <a:gd name="connsiteY12" fmla="*/ 284686 h 512007"/>
                <a:gd name="connsiteX13" fmla="*/ 148044 w 422556"/>
                <a:gd name="connsiteY13" fmla="*/ 188770 h 512007"/>
                <a:gd name="connsiteX14" fmla="*/ 167227 w 422556"/>
                <a:gd name="connsiteY14" fmla="*/ 179178 h 512007"/>
                <a:gd name="connsiteX15" fmla="*/ 227974 w 422556"/>
                <a:gd name="connsiteY15" fmla="*/ 182376 h 512007"/>
                <a:gd name="connsiteX16" fmla="*/ 272735 w 422556"/>
                <a:gd name="connsiteY16" fmla="*/ 169587 h 512007"/>
                <a:gd name="connsiteX17" fmla="*/ 311101 w 422556"/>
                <a:gd name="connsiteY17" fmla="*/ 169587 h 512007"/>
                <a:gd name="connsiteX18" fmla="*/ 311101 w 422556"/>
                <a:gd name="connsiteY18" fmla="*/ 131220 h 512007"/>
                <a:gd name="connsiteX19" fmla="*/ 288721 w 422556"/>
                <a:gd name="connsiteY19" fmla="*/ 76868 h 512007"/>
                <a:gd name="connsiteX20" fmla="*/ 269538 w 422556"/>
                <a:gd name="connsiteY20" fmla="*/ 48093 h 512007"/>
                <a:gd name="connsiteX21" fmla="*/ 218383 w 422556"/>
                <a:gd name="connsiteY21" fmla="*/ 19318 h 512007"/>
                <a:gd name="connsiteX22" fmla="*/ 160833 w 422556"/>
                <a:gd name="connsiteY22" fmla="*/ 135 h 51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22556" h="512007">
                  <a:moveTo>
                    <a:pt x="160833" y="135"/>
                  </a:moveTo>
                  <a:cubicBezTo>
                    <a:pt x="138985" y="-931"/>
                    <a:pt x="104882" y="4398"/>
                    <a:pt x="87297" y="12924"/>
                  </a:cubicBezTo>
                  <a:cubicBezTo>
                    <a:pt x="69712" y="21450"/>
                    <a:pt x="69179" y="29975"/>
                    <a:pt x="55325" y="51290"/>
                  </a:cubicBezTo>
                  <a:cubicBezTo>
                    <a:pt x="41470" y="72605"/>
                    <a:pt x="12696" y="120030"/>
                    <a:pt x="4170" y="140812"/>
                  </a:cubicBezTo>
                  <a:cubicBezTo>
                    <a:pt x="-4356" y="161594"/>
                    <a:pt x="2571" y="162127"/>
                    <a:pt x="4170" y="175981"/>
                  </a:cubicBezTo>
                  <a:cubicBezTo>
                    <a:pt x="5769" y="189836"/>
                    <a:pt x="2039" y="198361"/>
                    <a:pt x="13762" y="223939"/>
                  </a:cubicBezTo>
                  <a:cubicBezTo>
                    <a:pt x="25485" y="249517"/>
                    <a:pt x="53193" y="291081"/>
                    <a:pt x="74508" y="329447"/>
                  </a:cubicBezTo>
                  <a:cubicBezTo>
                    <a:pt x="95823" y="367813"/>
                    <a:pt x="120335" y="423765"/>
                    <a:pt x="141650" y="454138"/>
                  </a:cubicBezTo>
                  <a:cubicBezTo>
                    <a:pt x="162965" y="484511"/>
                    <a:pt x="157636" y="508490"/>
                    <a:pt x="202397" y="511687"/>
                  </a:cubicBezTo>
                  <a:cubicBezTo>
                    <a:pt x="247158" y="514884"/>
                    <a:pt x="379309" y="493570"/>
                    <a:pt x="410215" y="473321"/>
                  </a:cubicBezTo>
                  <a:cubicBezTo>
                    <a:pt x="441121" y="453072"/>
                    <a:pt x="406484" y="409910"/>
                    <a:pt x="387834" y="390194"/>
                  </a:cubicBezTo>
                  <a:cubicBezTo>
                    <a:pt x="369184" y="370478"/>
                    <a:pt x="325489" y="372610"/>
                    <a:pt x="298313" y="355025"/>
                  </a:cubicBezTo>
                  <a:cubicBezTo>
                    <a:pt x="271137" y="337440"/>
                    <a:pt x="249822" y="312395"/>
                    <a:pt x="224777" y="284686"/>
                  </a:cubicBezTo>
                  <a:cubicBezTo>
                    <a:pt x="199732" y="256977"/>
                    <a:pt x="157636" y="206355"/>
                    <a:pt x="148044" y="188770"/>
                  </a:cubicBezTo>
                  <a:cubicBezTo>
                    <a:pt x="138452" y="171185"/>
                    <a:pt x="153905" y="180244"/>
                    <a:pt x="167227" y="179178"/>
                  </a:cubicBezTo>
                  <a:cubicBezTo>
                    <a:pt x="180549" y="178112"/>
                    <a:pt x="210389" y="183975"/>
                    <a:pt x="227974" y="182376"/>
                  </a:cubicBezTo>
                  <a:cubicBezTo>
                    <a:pt x="245559" y="180778"/>
                    <a:pt x="258881" y="171718"/>
                    <a:pt x="272735" y="169587"/>
                  </a:cubicBezTo>
                  <a:cubicBezTo>
                    <a:pt x="286589" y="167456"/>
                    <a:pt x="304707" y="175982"/>
                    <a:pt x="311101" y="169587"/>
                  </a:cubicBezTo>
                  <a:cubicBezTo>
                    <a:pt x="317495" y="163193"/>
                    <a:pt x="314831" y="146673"/>
                    <a:pt x="311101" y="131220"/>
                  </a:cubicBezTo>
                  <a:cubicBezTo>
                    <a:pt x="307371" y="115767"/>
                    <a:pt x="295648" y="90723"/>
                    <a:pt x="288721" y="76868"/>
                  </a:cubicBezTo>
                  <a:cubicBezTo>
                    <a:pt x="281794" y="63014"/>
                    <a:pt x="281261" y="57685"/>
                    <a:pt x="269538" y="48093"/>
                  </a:cubicBezTo>
                  <a:cubicBezTo>
                    <a:pt x="257815" y="38501"/>
                    <a:pt x="240763" y="27844"/>
                    <a:pt x="218383" y="19318"/>
                  </a:cubicBezTo>
                  <a:cubicBezTo>
                    <a:pt x="196003" y="10792"/>
                    <a:pt x="182681" y="1201"/>
                    <a:pt x="160833" y="13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40000"/>
                    <a:lumOff val="60000"/>
                  </a:schemeClr>
                </a:gs>
                <a:gs pos="54000">
                  <a:schemeClr val="accent1">
                    <a:lumMod val="7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Freeform 294"/>
            <p:cNvSpPr/>
            <p:nvPr/>
          </p:nvSpPr>
          <p:spPr>
            <a:xfrm>
              <a:off x="6883575" y="3812474"/>
              <a:ext cx="784897" cy="949441"/>
            </a:xfrm>
            <a:custGeom>
              <a:avLst/>
              <a:gdLst>
                <a:gd name="connsiteX0" fmla="*/ 195032 w 784897"/>
                <a:gd name="connsiteY0" fmla="*/ 16390 h 967239"/>
                <a:gd name="connsiteX1" fmla="*/ 262173 w 784897"/>
                <a:gd name="connsiteY1" fmla="*/ 35573 h 967239"/>
                <a:gd name="connsiteX2" fmla="*/ 310131 w 784897"/>
                <a:gd name="connsiteY2" fmla="*/ 61151 h 967239"/>
                <a:gd name="connsiteX3" fmla="*/ 322920 w 784897"/>
                <a:gd name="connsiteY3" fmla="*/ 77137 h 967239"/>
                <a:gd name="connsiteX4" fmla="*/ 370878 w 784897"/>
                <a:gd name="connsiteY4" fmla="*/ 105911 h 967239"/>
                <a:gd name="connsiteX5" fmla="*/ 409245 w 784897"/>
                <a:gd name="connsiteY5" fmla="*/ 144278 h 967239"/>
                <a:gd name="connsiteX6" fmla="*/ 469991 w 784897"/>
                <a:gd name="connsiteY6" fmla="*/ 221011 h 967239"/>
                <a:gd name="connsiteX7" fmla="*/ 514752 w 784897"/>
                <a:gd name="connsiteY7" fmla="*/ 259377 h 967239"/>
                <a:gd name="connsiteX8" fmla="*/ 569105 w 784897"/>
                <a:gd name="connsiteY8" fmla="*/ 291349 h 967239"/>
                <a:gd name="connsiteX9" fmla="*/ 629852 w 784897"/>
                <a:gd name="connsiteY9" fmla="*/ 380871 h 967239"/>
                <a:gd name="connsiteX10" fmla="*/ 642640 w 784897"/>
                <a:gd name="connsiteY10" fmla="*/ 441618 h 967239"/>
                <a:gd name="connsiteX11" fmla="*/ 658626 w 784897"/>
                <a:gd name="connsiteY11" fmla="*/ 492773 h 967239"/>
                <a:gd name="connsiteX12" fmla="*/ 732162 w 784897"/>
                <a:gd name="connsiteY12" fmla="*/ 614267 h 967239"/>
                <a:gd name="connsiteX13" fmla="*/ 764134 w 784897"/>
                <a:gd name="connsiteY13" fmla="*/ 732563 h 967239"/>
                <a:gd name="connsiteX14" fmla="*/ 783317 w 784897"/>
                <a:gd name="connsiteY14" fmla="*/ 812493 h 967239"/>
                <a:gd name="connsiteX15" fmla="*/ 722570 w 784897"/>
                <a:gd name="connsiteY15" fmla="*/ 937184 h 967239"/>
                <a:gd name="connsiteX16" fmla="*/ 441217 w 784897"/>
                <a:gd name="connsiteY16" fmla="*/ 962762 h 967239"/>
                <a:gd name="connsiteX17" fmla="*/ 230201 w 784897"/>
                <a:gd name="connsiteY17" fmla="*/ 866846 h 967239"/>
                <a:gd name="connsiteX18" fmla="*/ 137482 w 784897"/>
                <a:gd name="connsiteY18" fmla="*/ 774127 h 967239"/>
                <a:gd name="connsiteX19" fmla="*/ 95919 w 784897"/>
                <a:gd name="connsiteY19" fmla="*/ 729366 h 967239"/>
                <a:gd name="connsiteX20" fmla="*/ 3 w 784897"/>
                <a:gd name="connsiteY20" fmla="*/ 671816 h 967239"/>
                <a:gd name="connsiteX21" fmla="*/ 92722 w 784897"/>
                <a:gd name="connsiteY21" fmla="*/ 294546 h 967239"/>
                <a:gd name="connsiteX22" fmla="*/ 195032 w 784897"/>
                <a:gd name="connsiteY22" fmla="*/ 16390 h 967239"/>
                <a:gd name="connsiteX0" fmla="*/ 134285 w 784897"/>
                <a:gd name="connsiteY0" fmla="*/ 20972 h 949441"/>
                <a:gd name="connsiteX1" fmla="*/ 262173 w 784897"/>
                <a:gd name="connsiteY1" fmla="*/ 17775 h 949441"/>
                <a:gd name="connsiteX2" fmla="*/ 310131 w 784897"/>
                <a:gd name="connsiteY2" fmla="*/ 43353 h 949441"/>
                <a:gd name="connsiteX3" fmla="*/ 322920 w 784897"/>
                <a:gd name="connsiteY3" fmla="*/ 59339 h 949441"/>
                <a:gd name="connsiteX4" fmla="*/ 370878 w 784897"/>
                <a:gd name="connsiteY4" fmla="*/ 88113 h 949441"/>
                <a:gd name="connsiteX5" fmla="*/ 409245 w 784897"/>
                <a:gd name="connsiteY5" fmla="*/ 126480 h 949441"/>
                <a:gd name="connsiteX6" fmla="*/ 469991 w 784897"/>
                <a:gd name="connsiteY6" fmla="*/ 203213 h 949441"/>
                <a:gd name="connsiteX7" fmla="*/ 514752 w 784897"/>
                <a:gd name="connsiteY7" fmla="*/ 241579 h 949441"/>
                <a:gd name="connsiteX8" fmla="*/ 569105 w 784897"/>
                <a:gd name="connsiteY8" fmla="*/ 273551 h 949441"/>
                <a:gd name="connsiteX9" fmla="*/ 629852 w 784897"/>
                <a:gd name="connsiteY9" fmla="*/ 363073 h 949441"/>
                <a:gd name="connsiteX10" fmla="*/ 642640 w 784897"/>
                <a:gd name="connsiteY10" fmla="*/ 423820 h 949441"/>
                <a:gd name="connsiteX11" fmla="*/ 658626 w 784897"/>
                <a:gd name="connsiteY11" fmla="*/ 474975 h 949441"/>
                <a:gd name="connsiteX12" fmla="*/ 732162 w 784897"/>
                <a:gd name="connsiteY12" fmla="*/ 596469 h 949441"/>
                <a:gd name="connsiteX13" fmla="*/ 764134 w 784897"/>
                <a:gd name="connsiteY13" fmla="*/ 714765 h 949441"/>
                <a:gd name="connsiteX14" fmla="*/ 783317 w 784897"/>
                <a:gd name="connsiteY14" fmla="*/ 794695 h 949441"/>
                <a:gd name="connsiteX15" fmla="*/ 722570 w 784897"/>
                <a:gd name="connsiteY15" fmla="*/ 919386 h 949441"/>
                <a:gd name="connsiteX16" fmla="*/ 441217 w 784897"/>
                <a:gd name="connsiteY16" fmla="*/ 944964 h 949441"/>
                <a:gd name="connsiteX17" fmla="*/ 230201 w 784897"/>
                <a:gd name="connsiteY17" fmla="*/ 849048 h 949441"/>
                <a:gd name="connsiteX18" fmla="*/ 137482 w 784897"/>
                <a:gd name="connsiteY18" fmla="*/ 756329 h 949441"/>
                <a:gd name="connsiteX19" fmla="*/ 95919 w 784897"/>
                <a:gd name="connsiteY19" fmla="*/ 711568 h 949441"/>
                <a:gd name="connsiteX20" fmla="*/ 3 w 784897"/>
                <a:gd name="connsiteY20" fmla="*/ 654018 h 949441"/>
                <a:gd name="connsiteX21" fmla="*/ 92722 w 784897"/>
                <a:gd name="connsiteY21" fmla="*/ 276748 h 949441"/>
                <a:gd name="connsiteX22" fmla="*/ 134285 w 784897"/>
                <a:gd name="connsiteY22" fmla="*/ 20972 h 949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84897" h="949441">
                  <a:moveTo>
                    <a:pt x="134285" y="20972"/>
                  </a:moveTo>
                  <a:cubicBezTo>
                    <a:pt x="162527" y="-22190"/>
                    <a:pt x="232865" y="14045"/>
                    <a:pt x="262173" y="17775"/>
                  </a:cubicBezTo>
                  <a:cubicBezTo>
                    <a:pt x="291481" y="21505"/>
                    <a:pt x="300007" y="36426"/>
                    <a:pt x="310131" y="43353"/>
                  </a:cubicBezTo>
                  <a:cubicBezTo>
                    <a:pt x="320255" y="50280"/>
                    <a:pt x="312796" y="51879"/>
                    <a:pt x="322920" y="59339"/>
                  </a:cubicBezTo>
                  <a:cubicBezTo>
                    <a:pt x="333044" y="66799"/>
                    <a:pt x="356491" y="76923"/>
                    <a:pt x="370878" y="88113"/>
                  </a:cubicBezTo>
                  <a:cubicBezTo>
                    <a:pt x="385266" y="99303"/>
                    <a:pt x="392726" y="107297"/>
                    <a:pt x="409245" y="126480"/>
                  </a:cubicBezTo>
                  <a:cubicBezTo>
                    <a:pt x="425764" y="145663"/>
                    <a:pt x="452407" y="184030"/>
                    <a:pt x="469991" y="203213"/>
                  </a:cubicBezTo>
                  <a:cubicBezTo>
                    <a:pt x="487575" y="222396"/>
                    <a:pt x="498233" y="229856"/>
                    <a:pt x="514752" y="241579"/>
                  </a:cubicBezTo>
                  <a:cubicBezTo>
                    <a:pt x="531271" y="253302"/>
                    <a:pt x="549922" y="253302"/>
                    <a:pt x="569105" y="273551"/>
                  </a:cubicBezTo>
                  <a:cubicBezTo>
                    <a:pt x="588288" y="293800"/>
                    <a:pt x="617596" y="338028"/>
                    <a:pt x="629852" y="363073"/>
                  </a:cubicBezTo>
                  <a:cubicBezTo>
                    <a:pt x="642108" y="388118"/>
                    <a:pt x="637844" y="405170"/>
                    <a:pt x="642640" y="423820"/>
                  </a:cubicBezTo>
                  <a:cubicBezTo>
                    <a:pt x="647436" y="442470"/>
                    <a:pt x="643706" y="446200"/>
                    <a:pt x="658626" y="474975"/>
                  </a:cubicBezTo>
                  <a:cubicBezTo>
                    <a:pt x="673546" y="503750"/>
                    <a:pt x="714577" y="556504"/>
                    <a:pt x="732162" y="596469"/>
                  </a:cubicBezTo>
                  <a:cubicBezTo>
                    <a:pt x="749747" y="636434"/>
                    <a:pt x="755608" y="681727"/>
                    <a:pt x="764134" y="714765"/>
                  </a:cubicBezTo>
                  <a:cubicBezTo>
                    <a:pt x="772660" y="747803"/>
                    <a:pt x="790244" y="760592"/>
                    <a:pt x="783317" y="794695"/>
                  </a:cubicBezTo>
                  <a:cubicBezTo>
                    <a:pt x="776390" y="828798"/>
                    <a:pt x="779587" y="894341"/>
                    <a:pt x="722570" y="919386"/>
                  </a:cubicBezTo>
                  <a:cubicBezTo>
                    <a:pt x="665553" y="944431"/>
                    <a:pt x="523279" y="956687"/>
                    <a:pt x="441217" y="944964"/>
                  </a:cubicBezTo>
                  <a:cubicBezTo>
                    <a:pt x="359156" y="933241"/>
                    <a:pt x="280824" y="880487"/>
                    <a:pt x="230201" y="849048"/>
                  </a:cubicBezTo>
                  <a:cubicBezTo>
                    <a:pt x="179578" y="817609"/>
                    <a:pt x="159862" y="779242"/>
                    <a:pt x="137482" y="756329"/>
                  </a:cubicBezTo>
                  <a:cubicBezTo>
                    <a:pt x="115102" y="733416"/>
                    <a:pt x="118832" y="728620"/>
                    <a:pt x="95919" y="711568"/>
                  </a:cubicBezTo>
                  <a:cubicBezTo>
                    <a:pt x="73006" y="694516"/>
                    <a:pt x="536" y="726488"/>
                    <a:pt x="3" y="654018"/>
                  </a:cubicBezTo>
                  <a:cubicBezTo>
                    <a:pt x="-530" y="581548"/>
                    <a:pt x="70342" y="382256"/>
                    <a:pt x="92722" y="276748"/>
                  </a:cubicBezTo>
                  <a:cubicBezTo>
                    <a:pt x="115102" y="171240"/>
                    <a:pt x="106043" y="64134"/>
                    <a:pt x="134285" y="2097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40000"/>
                    <a:lumOff val="60000"/>
                  </a:schemeClr>
                </a:gs>
                <a:gs pos="79000">
                  <a:schemeClr val="accent1">
                    <a:lumMod val="75000"/>
                  </a:schemeClr>
                </a:gs>
              </a:gsLst>
              <a:lin ang="7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Freeform 303"/>
            <p:cNvSpPr/>
            <p:nvPr/>
          </p:nvSpPr>
          <p:spPr>
            <a:xfrm>
              <a:off x="6426359" y="4594358"/>
              <a:ext cx="1273071" cy="1173432"/>
            </a:xfrm>
            <a:custGeom>
              <a:avLst/>
              <a:gdLst>
                <a:gd name="connsiteX0" fmla="*/ 1246928 w 1273071"/>
                <a:gd name="connsiteY0" fmla="*/ 386884 h 1173432"/>
                <a:gd name="connsiteX1" fmla="*/ 1266111 w 1273071"/>
                <a:gd name="connsiteY1" fmla="*/ 281376 h 1173432"/>
                <a:gd name="connsiteX2" fmla="*/ 1272505 w 1273071"/>
                <a:gd name="connsiteY2" fmla="*/ 143897 h 1173432"/>
                <a:gd name="connsiteX3" fmla="*/ 1253322 w 1273071"/>
                <a:gd name="connsiteY3" fmla="*/ 22403 h 1173432"/>
                <a:gd name="connsiteX4" fmla="*/ 1170195 w 1273071"/>
                <a:gd name="connsiteY4" fmla="*/ 22 h 1173432"/>
                <a:gd name="connsiteX5" fmla="*/ 1013532 w 1273071"/>
                <a:gd name="connsiteY5" fmla="*/ 22403 h 1173432"/>
                <a:gd name="connsiteX6" fmla="*/ 876052 w 1273071"/>
                <a:gd name="connsiteY6" fmla="*/ 67164 h 1173432"/>
                <a:gd name="connsiteX7" fmla="*/ 754558 w 1273071"/>
                <a:gd name="connsiteY7" fmla="*/ 76755 h 1173432"/>
                <a:gd name="connsiteX8" fmla="*/ 601093 w 1273071"/>
                <a:gd name="connsiteY8" fmla="*/ 70361 h 1173432"/>
                <a:gd name="connsiteX9" fmla="*/ 476402 w 1273071"/>
                <a:gd name="connsiteY9" fmla="*/ 79952 h 1173432"/>
                <a:gd name="connsiteX10" fmla="*/ 322936 w 1273071"/>
                <a:gd name="connsiteY10" fmla="*/ 102333 h 1173432"/>
                <a:gd name="connsiteX11" fmla="*/ 153484 w 1273071"/>
                <a:gd name="connsiteY11" fmla="*/ 143897 h 1173432"/>
                <a:gd name="connsiteX12" fmla="*/ 35188 w 1273071"/>
                <a:gd name="connsiteY12" fmla="*/ 201446 h 1173432"/>
                <a:gd name="connsiteX13" fmla="*/ 19 w 1273071"/>
                <a:gd name="connsiteY13" fmla="*/ 255799 h 1173432"/>
                <a:gd name="connsiteX14" fmla="*/ 38385 w 1273071"/>
                <a:gd name="connsiteY14" fmla="*/ 390081 h 1173432"/>
                <a:gd name="connsiteX15" fmla="*/ 86343 w 1273071"/>
                <a:gd name="connsiteY15" fmla="*/ 418856 h 1173432"/>
                <a:gd name="connsiteX16" fmla="*/ 150287 w 1273071"/>
                <a:gd name="connsiteY16" fmla="*/ 489194 h 1173432"/>
                <a:gd name="connsiteX17" fmla="*/ 230217 w 1273071"/>
                <a:gd name="connsiteY17" fmla="*/ 549941 h 1173432"/>
                <a:gd name="connsiteX18" fmla="*/ 358105 w 1273071"/>
                <a:gd name="connsiteY18" fmla="*/ 674632 h 1173432"/>
                <a:gd name="connsiteX19" fmla="*/ 482796 w 1273071"/>
                <a:gd name="connsiteY19" fmla="*/ 757759 h 1173432"/>
                <a:gd name="connsiteX20" fmla="*/ 565924 w 1273071"/>
                <a:gd name="connsiteY20" fmla="*/ 853676 h 1173432"/>
                <a:gd name="connsiteX21" fmla="*/ 613882 w 1273071"/>
                <a:gd name="connsiteY21" fmla="*/ 952789 h 1173432"/>
                <a:gd name="connsiteX22" fmla="*/ 626670 w 1273071"/>
                <a:gd name="connsiteY22" fmla="*/ 1048705 h 1173432"/>
                <a:gd name="connsiteX23" fmla="*/ 617079 w 1273071"/>
                <a:gd name="connsiteY23" fmla="*/ 1128635 h 1173432"/>
                <a:gd name="connsiteX24" fmla="*/ 633065 w 1273071"/>
                <a:gd name="connsiteY24" fmla="*/ 1173396 h 1173432"/>
                <a:gd name="connsiteX25" fmla="*/ 735375 w 1273071"/>
                <a:gd name="connsiteY25" fmla="*/ 1135029 h 1173432"/>
                <a:gd name="connsiteX26" fmla="*/ 812108 w 1273071"/>
                <a:gd name="connsiteY26" fmla="*/ 1071085 h 1173432"/>
                <a:gd name="connsiteX27" fmla="*/ 863263 w 1273071"/>
                <a:gd name="connsiteY27" fmla="*/ 959183 h 1173432"/>
                <a:gd name="connsiteX28" fmla="*/ 908024 w 1273071"/>
                <a:gd name="connsiteY28" fmla="*/ 888845 h 1173432"/>
                <a:gd name="connsiteX29" fmla="*/ 844080 w 1273071"/>
                <a:gd name="connsiteY29" fmla="*/ 776943 h 1173432"/>
                <a:gd name="connsiteX30" fmla="*/ 732178 w 1273071"/>
                <a:gd name="connsiteY30" fmla="*/ 677829 h 1173432"/>
                <a:gd name="connsiteX31" fmla="*/ 642656 w 1273071"/>
                <a:gd name="connsiteY31" fmla="*/ 588308 h 1173432"/>
                <a:gd name="connsiteX32" fmla="*/ 546740 w 1273071"/>
                <a:gd name="connsiteY32" fmla="*/ 447631 h 1173432"/>
                <a:gd name="connsiteX33" fmla="*/ 482796 w 1273071"/>
                <a:gd name="connsiteY33" fmla="*/ 380490 h 1173432"/>
                <a:gd name="connsiteX34" fmla="*/ 565924 w 1273071"/>
                <a:gd name="connsiteY34" fmla="*/ 431645 h 1173432"/>
                <a:gd name="connsiteX35" fmla="*/ 706600 w 1273071"/>
                <a:gd name="connsiteY35" fmla="*/ 415659 h 1173432"/>
                <a:gd name="connsiteX36" fmla="*/ 834489 w 1273071"/>
                <a:gd name="connsiteY36" fmla="*/ 402870 h 1173432"/>
                <a:gd name="connsiteX37" fmla="*/ 1058293 w 1273071"/>
                <a:gd name="connsiteY37" fmla="*/ 406067 h 1173432"/>
                <a:gd name="connsiteX38" fmla="*/ 1246928 w 1273071"/>
                <a:gd name="connsiteY38" fmla="*/ 386884 h 117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73071" h="1173432">
                  <a:moveTo>
                    <a:pt x="1246928" y="386884"/>
                  </a:moveTo>
                  <a:cubicBezTo>
                    <a:pt x="1281564" y="366102"/>
                    <a:pt x="1261848" y="321874"/>
                    <a:pt x="1266111" y="281376"/>
                  </a:cubicBezTo>
                  <a:cubicBezTo>
                    <a:pt x="1270374" y="240878"/>
                    <a:pt x="1274636" y="187059"/>
                    <a:pt x="1272505" y="143897"/>
                  </a:cubicBezTo>
                  <a:cubicBezTo>
                    <a:pt x="1270374" y="100735"/>
                    <a:pt x="1270374" y="46382"/>
                    <a:pt x="1253322" y="22403"/>
                  </a:cubicBezTo>
                  <a:cubicBezTo>
                    <a:pt x="1236270" y="-1576"/>
                    <a:pt x="1210160" y="22"/>
                    <a:pt x="1170195" y="22"/>
                  </a:cubicBezTo>
                  <a:cubicBezTo>
                    <a:pt x="1130230" y="22"/>
                    <a:pt x="1062556" y="11213"/>
                    <a:pt x="1013532" y="22403"/>
                  </a:cubicBezTo>
                  <a:cubicBezTo>
                    <a:pt x="964508" y="33593"/>
                    <a:pt x="919214" y="58105"/>
                    <a:pt x="876052" y="67164"/>
                  </a:cubicBezTo>
                  <a:cubicBezTo>
                    <a:pt x="832890" y="76223"/>
                    <a:pt x="800384" y="76222"/>
                    <a:pt x="754558" y="76755"/>
                  </a:cubicBezTo>
                  <a:cubicBezTo>
                    <a:pt x="708732" y="77288"/>
                    <a:pt x="647452" y="69828"/>
                    <a:pt x="601093" y="70361"/>
                  </a:cubicBezTo>
                  <a:cubicBezTo>
                    <a:pt x="554734" y="70894"/>
                    <a:pt x="522761" y="74623"/>
                    <a:pt x="476402" y="79952"/>
                  </a:cubicBezTo>
                  <a:cubicBezTo>
                    <a:pt x="430043" y="85281"/>
                    <a:pt x="376756" y="91676"/>
                    <a:pt x="322936" y="102333"/>
                  </a:cubicBezTo>
                  <a:cubicBezTo>
                    <a:pt x="269116" y="112990"/>
                    <a:pt x="201442" y="127378"/>
                    <a:pt x="153484" y="143897"/>
                  </a:cubicBezTo>
                  <a:cubicBezTo>
                    <a:pt x="105526" y="160416"/>
                    <a:pt x="60766" y="182796"/>
                    <a:pt x="35188" y="201446"/>
                  </a:cubicBezTo>
                  <a:cubicBezTo>
                    <a:pt x="9610" y="220096"/>
                    <a:pt x="-514" y="224360"/>
                    <a:pt x="19" y="255799"/>
                  </a:cubicBezTo>
                  <a:cubicBezTo>
                    <a:pt x="552" y="287238"/>
                    <a:pt x="23998" y="362905"/>
                    <a:pt x="38385" y="390081"/>
                  </a:cubicBezTo>
                  <a:cubicBezTo>
                    <a:pt x="52772" y="417257"/>
                    <a:pt x="67693" y="402337"/>
                    <a:pt x="86343" y="418856"/>
                  </a:cubicBezTo>
                  <a:cubicBezTo>
                    <a:pt x="104993" y="435375"/>
                    <a:pt x="126308" y="467347"/>
                    <a:pt x="150287" y="489194"/>
                  </a:cubicBezTo>
                  <a:cubicBezTo>
                    <a:pt x="174266" y="511042"/>
                    <a:pt x="195581" y="519035"/>
                    <a:pt x="230217" y="549941"/>
                  </a:cubicBezTo>
                  <a:cubicBezTo>
                    <a:pt x="264853" y="580847"/>
                    <a:pt x="316008" y="639996"/>
                    <a:pt x="358105" y="674632"/>
                  </a:cubicBezTo>
                  <a:cubicBezTo>
                    <a:pt x="400201" y="709268"/>
                    <a:pt x="448159" y="727918"/>
                    <a:pt x="482796" y="757759"/>
                  </a:cubicBezTo>
                  <a:cubicBezTo>
                    <a:pt x="517432" y="787600"/>
                    <a:pt x="544076" y="821171"/>
                    <a:pt x="565924" y="853676"/>
                  </a:cubicBezTo>
                  <a:cubicBezTo>
                    <a:pt x="587772" y="886181"/>
                    <a:pt x="603758" y="920284"/>
                    <a:pt x="613882" y="952789"/>
                  </a:cubicBezTo>
                  <a:cubicBezTo>
                    <a:pt x="624006" y="985294"/>
                    <a:pt x="626137" y="1019397"/>
                    <a:pt x="626670" y="1048705"/>
                  </a:cubicBezTo>
                  <a:cubicBezTo>
                    <a:pt x="627203" y="1078013"/>
                    <a:pt x="616013" y="1107853"/>
                    <a:pt x="617079" y="1128635"/>
                  </a:cubicBezTo>
                  <a:cubicBezTo>
                    <a:pt x="618145" y="1149417"/>
                    <a:pt x="613349" y="1172330"/>
                    <a:pt x="633065" y="1173396"/>
                  </a:cubicBezTo>
                  <a:cubicBezTo>
                    <a:pt x="652781" y="1174462"/>
                    <a:pt x="705535" y="1152081"/>
                    <a:pt x="735375" y="1135029"/>
                  </a:cubicBezTo>
                  <a:cubicBezTo>
                    <a:pt x="765215" y="1117977"/>
                    <a:pt x="790793" y="1100393"/>
                    <a:pt x="812108" y="1071085"/>
                  </a:cubicBezTo>
                  <a:cubicBezTo>
                    <a:pt x="833423" y="1041777"/>
                    <a:pt x="847277" y="989556"/>
                    <a:pt x="863263" y="959183"/>
                  </a:cubicBezTo>
                  <a:cubicBezTo>
                    <a:pt x="879249" y="928810"/>
                    <a:pt x="911221" y="919218"/>
                    <a:pt x="908024" y="888845"/>
                  </a:cubicBezTo>
                  <a:cubicBezTo>
                    <a:pt x="904827" y="858472"/>
                    <a:pt x="873388" y="812112"/>
                    <a:pt x="844080" y="776943"/>
                  </a:cubicBezTo>
                  <a:cubicBezTo>
                    <a:pt x="814772" y="741774"/>
                    <a:pt x="765748" y="709268"/>
                    <a:pt x="732178" y="677829"/>
                  </a:cubicBezTo>
                  <a:cubicBezTo>
                    <a:pt x="698608" y="646390"/>
                    <a:pt x="673562" y="626674"/>
                    <a:pt x="642656" y="588308"/>
                  </a:cubicBezTo>
                  <a:cubicBezTo>
                    <a:pt x="611750" y="549942"/>
                    <a:pt x="573383" y="482267"/>
                    <a:pt x="546740" y="447631"/>
                  </a:cubicBezTo>
                  <a:cubicBezTo>
                    <a:pt x="520097" y="412995"/>
                    <a:pt x="479599" y="383154"/>
                    <a:pt x="482796" y="380490"/>
                  </a:cubicBezTo>
                  <a:cubicBezTo>
                    <a:pt x="485993" y="377826"/>
                    <a:pt x="528623" y="425784"/>
                    <a:pt x="565924" y="431645"/>
                  </a:cubicBezTo>
                  <a:cubicBezTo>
                    <a:pt x="603225" y="437506"/>
                    <a:pt x="706600" y="415659"/>
                    <a:pt x="706600" y="415659"/>
                  </a:cubicBezTo>
                  <a:cubicBezTo>
                    <a:pt x="751361" y="410863"/>
                    <a:pt x="775873" y="404469"/>
                    <a:pt x="834489" y="402870"/>
                  </a:cubicBezTo>
                  <a:cubicBezTo>
                    <a:pt x="893104" y="401271"/>
                    <a:pt x="996481" y="407133"/>
                    <a:pt x="1058293" y="406067"/>
                  </a:cubicBezTo>
                  <a:cubicBezTo>
                    <a:pt x="1120105" y="405001"/>
                    <a:pt x="1212292" y="407666"/>
                    <a:pt x="1246928" y="38688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40000"/>
                    <a:lumOff val="60000"/>
                  </a:schemeClr>
                </a:gs>
                <a:gs pos="34000">
                  <a:schemeClr val="accent1">
                    <a:lumMod val="75000"/>
                  </a:schemeClr>
                </a:gs>
              </a:gsLst>
              <a:lin ang="4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Freeform 304"/>
            <p:cNvSpPr/>
            <p:nvPr/>
          </p:nvSpPr>
          <p:spPr>
            <a:xfrm>
              <a:off x="6311864" y="3797396"/>
              <a:ext cx="846905" cy="1209992"/>
            </a:xfrm>
            <a:custGeom>
              <a:avLst/>
              <a:gdLst>
                <a:gd name="connsiteX0" fmla="*/ 683616 w 846905"/>
                <a:gd name="connsiteY0" fmla="*/ 881 h 1209992"/>
                <a:gd name="connsiteX1" fmla="*/ 613277 w 846905"/>
                <a:gd name="connsiteY1" fmla="*/ 23261 h 1209992"/>
                <a:gd name="connsiteX2" fmla="*/ 552530 w 846905"/>
                <a:gd name="connsiteY2" fmla="*/ 74417 h 1209992"/>
                <a:gd name="connsiteX3" fmla="*/ 510967 w 846905"/>
                <a:gd name="connsiteY3" fmla="*/ 154347 h 1209992"/>
                <a:gd name="connsiteX4" fmla="*/ 482192 w 846905"/>
                <a:gd name="connsiteY4" fmla="*/ 243868 h 1209992"/>
                <a:gd name="connsiteX5" fmla="*/ 488586 w 846905"/>
                <a:gd name="connsiteY5" fmla="*/ 358968 h 1209992"/>
                <a:gd name="connsiteX6" fmla="*/ 507770 w 846905"/>
                <a:gd name="connsiteY6" fmla="*/ 422912 h 1209992"/>
                <a:gd name="connsiteX7" fmla="*/ 450220 w 846905"/>
                <a:gd name="connsiteY7" fmla="*/ 538011 h 1209992"/>
                <a:gd name="connsiteX8" fmla="*/ 440628 w 846905"/>
                <a:gd name="connsiteY8" fmla="*/ 643519 h 1209992"/>
                <a:gd name="connsiteX9" fmla="*/ 411853 w 846905"/>
                <a:gd name="connsiteY9" fmla="*/ 688280 h 1209992"/>
                <a:gd name="connsiteX10" fmla="*/ 309543 w 846905"/>
                <a:gd name="connsiteY10" fmla="*/ 768210 h 1209992"/>
                <a:gd name="connsiteX11" fmla="*/ 200838 w 846905"/>
                <a:gd name="connsiteY11" fmla="*/ 838548 h 1209992"/>
                <a:gd name="connsiteX12" fmla="*/ 124105 w 846905"/>
                <a:gd name="connsiteY12" fmla="*/ 905689 h 1209992"/>
                <a:gd name="connsiteX13" fmla="*/ 88936 w 846905"/>
                <a:gd name="connsiteY13" fmla="*/ 940859 h 1209992"/>
                <a:gd name="connsiteX14" fmla="*/ 12203 w 846905"/>
                <a:gd name="connsiteY14" fmla="*/ 1020789 h 1209992"/>
                <a:gd name="connsiteX15" fmla="*/ 2612 w 846905"/>
                <a:gd name="connsiteY15" fmla="*/ 1139085 h 1209992"/>
                <a:gd name="connsiteX16" fmla="*/ 9006 w 846905"/>
                <a:gd name="connsiteY16" fmla="*/ 1193438 h 1209992"/>
                <a:gd name="connsiteX17" fmla="*/ 92133 w 846905"/>
                <a:gd name="connsiteY17" fmla="*/ 1209424 h 1209992"/>
                <a:gd name="connsiteX18" fmla="*/ 108119 w 846905"/>
                <a:gd name="connsiteY18" fmla="*/ 1177452 h 1209992"/>
                <a:gd name="connsiteX19" fmla="*/ 140091 w 846905"/>
                <a:gd name="connsiteY19" fmla="*/ 1123099 h 1209992"/>
                <a:gd name="connsiteX20" fmla="*/ 124105 w 846905"/>
                <a:gd name="connsiteY20" fmla="*/ 1078338 h 1209992"/>
                <a:gd name="connsiteX21" fmla="*/ 149683 w 846905"/>
                <a:gd name="connsiteY21" fmla="*/ 1014394 h 1209992"/>
                <a:gd name="connsiteX22" fmla="*/ 258388 w 846905"/>
                <a:gd name="connsiteY22" fmla="*/ 979225 h 1209992"/>
                <a:gd name="connsiteX23" fmla="*/ 373487 w 846905"/>
                <a:gd name="connsiteY23" fmla="*/ 947253 h 1209992"/>
                <a:gd name="connsiteX24" fmla="*/ 514164 w 846905"/>
                <a:gd name="connsiteY24" fmla="*/ 899295 h 1209992"/>
                <a:gd name="connsiteX25" fmla="*/ 578108 w 846905"/>
                <a:gd name="connsiteY25" fmla="*/ 809773 h 1209992"/>
                <a:gd name="connsiteX26" fmla="*/ 651644 w 846905"/>
                <a:gd name="connsiteY26" fmla="*/ 662702 h 1209992"/>
                <a:gd name="connsiteX27" fmla="*/ 709193 w 846905"/>
                <a:gd name="connsiteY27" fmla="*/ 550800 h 1209992"/>
                <a:gd name="connsiteX28" fmla="*/ 757151 w 846905"/>
                <a:gd name="connsiteY28" fmla="*/ 406926 h 1209992"/>
                <a:gd name="connsiteX29" fmla="*/ 795518 w 846905"/>
                <a:gd name="connsiteY29" fmla="*/ 243868 h 1209992"/>
                <a:gd name="connsiteX30" fmla="*/ 846673 w 846905"/>
                <a:gd name="connsiteY30" fmla="*/ 167135 h 1209992"/>
                <a:gd name="connsiteX31" fmla="*/ 811504 w 846905"/>
                <a:gd name="connsiteY31" fmla="*/ 36050 h 1209992"/>
                <a:gd name="connsiteX32" fmla="*/ 744363 w 846905"/>
                <a:gd name="connsiteY32" fmla="*/ 7275 h 1209992"/>
                <a:gd name="connsiteX33" fmla="*/ 683616 w 846905"/>
                <a:gd name="connsiteY33" fmla="*/ 881 h 1209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46905" h="1209992">
                  <a:moveTo>
                    <a:pt x="683616" y="881"/>
                  </a:moveTo>
                  <a:cubicBezTo>
                    <a:pt x="661768" y="3545"/>
                    <a:pt x="635125" y="11005"/>
                    <a:pt x="613277" y="23261"/>
                  </a:cubicBezTo>
                  <a:cubicBezTo>
                    <a:pt x="591429" y="35517"/>
                    <a:pt x="569582" y="52569"/>
                    <a:pt x="552530" y="74417"/>
                  </a:cubicBezTo>
                  <a:cubicBezTo>
                    <a:pt x="535478" y="96265"/>
                    <a:pt x="522690" y="126105"/>
                    <a:pt x="510967" y="154347"/>
                  </a:cubicBezTo>
                  <a:cubicBezTo>
                    <a:pt x="499244" y="182589"/>
                    <a:pt x="485922" y="209765"/>
                    <a:pt x="482192" y="243868"/>
                  </a:cubicBezTo>
                  <a:cubicBezTo>
                    <a:pt x="478462" y="277971"/>
                    <a:pt x="484323" y="329128"/>
                    <a:pt x="488586" y="358968"/>
                  </a:cubicBezTo>
                  <a:cubicBezTo>
                    <a:pt x="492849" y="388808"/>
                    <a:pt x="514164" y="393072"/>
                    <a:pt x="507770" y="422912"/>
                  </a:cubicBezTo>
                  <a:cubicBezTo>
                    <a:pt x="501376" y="452753"/>
                    <a:pt x="461410" y="501243"/>
                    <a:pt x="450220" y="538011"/>
                  </a:cubicBezTo>
                  <a:cubicBezTo>
                    <a:pt x="439030" y="574779"/>
                    <a:pt x="447022" y="618474"/>
                    <a:pt x="440628" y="643519"/>
                  </a:cubicBezTo>
                  <a:cubicBezTo>
                    <a:pt x="434233" y="668564"/>
                    <a:pt x="433701" y="667498"/>
                    <a:pt x="411853" y="688280"/>
                  </a:cubicBezTo>
                  <a:cubicBezTo>
                    <a:pt x="390005" y="709062"/>
                    <a:pt x="344712" y="743165"/>
                    <a:pt x="309543" y="768210"/>
                  </a:cubicBezTo>
                  <a:cubicBezTo>
                    <a:pt x="274374" y="793255"/>
                    <a:pt x="231744" y="815635"/>
                    <a:pt x="200838" y="838548"/>
                  </a:cubicBezTo>
                  <a:cubicBezTo>
                    <a:pt x="169932" y="861461"/>
                    <a:pt x="142755" y="888637"/>
                    <a:pt x="124105" y="905689"/>
                  </a:cubicBezTo>
                  <a:cubicBezTo>
                    <a:pt x="105455" y="922741"/>
                    <a:pt x="107586" y="921676"/>
                    <a:pt x="88936" y="940859"/>
                  </a:cubicBezTo>
                  <a:cubicBezTo>
                    <a:pt x="70286" y="960042"/>
                    <a:pt x="26590" y="987751"/>
                    <a:pt x="12203" y="1020789"/>
                  </a:cubicBezTo>
                  <a:cubicBezTo>
                    <a:pt x="-2184" y="1053827"/>
                    <a:pt x="3145" y="1110310"/>
                    <a:pt x="2612" y="1139085"/>
                  </a:cubicBezTo>
                  <a:cubicBezTo>
                    <a:pt x="2079" y="1167860"/>
                    <a:pt x="-5914" y="1181715"/>
                    <a:pt x="9006" y="1193438"/>
                  </a:cubicBezTo>
                  <a:cubicBezTo>
                    <a:pt x="23926" y="1205161"/>
                    <a:pt x="75614" y="1212088"/>
                    <a:pt x="92133" y="1209424"/>
                  </a:cubicBezTo>
                  <a:cubicBezTo>
                    <a:pt x="108652" y="1206760"/>
                    <a:pt x="100126" y="1191840"/>
                    <a:pt x="108119" y="1177452"/>
                  </a:cubicBezTo>
                  <a:cubicBezTo>
                    <a:pt x="116112" y="1163064"/>
                    <a:pt x="137427" y="1139618"/>
                    <a:pt x="140091" y="1123099"/>
                  </a:cubicBezTo>
                  <a:cubicBezTo>
                    <a:pt x="142755" y="1106580"/>
                    <a:pt x="122506" y="1096455"/>
                    <a:pt x="124105" y="1078338"/>
                  </a:cubicBezTo>
                  <a:cubicBezTo>
                    <a:pt x="125704" y="1060221"/>
                    <a:pt x="127303" y="1030913"/>
                    <a:pt x="149683" y="1014394"/>
                  </a:cubicBezTo>
                  <a:cubicBezTo>
                    <a:pt x="172063" y="997875"/>
                    <a:pt x="221087" y="990415"/>
                    <a:pt x="258388" y="979225"/>
                  </a:cubicBezTo>
                  <a:cubicBezTo>
                    <a:pt x="295689" y="968035"/>
                    <a:pt x="330858" y="960575"/>
                    <a:pt x="373487" y="947253"/>
                  </a:cubicBezTo>
                  <a:cubicBezTo>
                    <a:pt x="416116" y="933931"/>
                    <a:pt x="480061" y="922208"/>
                    <a:pt x="514164" y="899295"/>
                  </a:cubicBezTo>
                  <a:cubicBezTo>
                    <a:pt x="548267" y="876382"/>
                    <a:pt x="555195" y="849205"/>
                    <a:pt x="578108" y="809773"/>
                  </a:cubicBezTo>
                  <a:cubicBezTo>
                    <a:pt x="601021" y="770341"/>
                    <a:pt x="629797" y="705864"/>
                    <a:pt x="651644" y="662702"/>
                  </a:cubicBezTo>
                  <a:cubicBezTo>
                    <a:pt x="673491" y="619540"/>
                    <a:pt x="691609" y="593429"/>
                    <a:pt x="709193" y="550800"/>
                  </a:cubicBezTo>
                  <a:cubicBezTo>
                    <a:pt x="726778" y="508171"/>
                    <a:pt x="742764" y="458081"/>
                    <a:pt x="757151" y="406926"/>
                  </a:cubicBezTo>
                  <a:cubicBezTo>
                    <a:pt x="771538" y="355771"/>
                    <a:pt x="780598" y="283833"/>
                    <a:pt x="795518" y="243868"/>
                  </a:cubicBezTo>
                  <a:cubicBezTo>
                    <a:pt x="810438" y="203903"/>
                    <a:pt x="844009" y="201771"/>
                    <a:pt x="846673" y="167135"/>
                  </a:cubicBezTo>
                  <a:cubicBezTo>
                    <a:pt x="849337" y="132499"/>
                    <a:pt x="828556" y="62693"/>
                    <a:pt x="811504" y="36050"/>
                  </a:cubicBezTo>
                  <a:cubicBezTo>
                    <a:pt x="794452" y="9407"/>
                    <a:pt x="768342" y="12604"/>
                    <a:pt x="744363" y="7275"/>
                  </a:cubicBezTo>
                  <a:cubicBezTo>
                    <a:pt x="720384" y="1946"/>
                    <a:pt x="705464" y="-1783"/>
                    <a:pt x="683616" y="88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40000"/>
                    <a:lumOff val="60000"/>
                  </a:schemeClr>
                </a:gs>
                <a:gs pos="64000">
                  <a:schemeClr val="accent1">
                    <a:lumMod val="7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4" name="TextBox 213"/>
          <p:cNvSpPr txBox="1"/>
          <p:nvPr/>
        </p:nvSpPr>
        <p:spPr>
          <a:xfrm>
            <a:off x="212286" y="5983069"/>
            <a:ext cx="8720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Repetition of Pr</a:t>
            </a:r>
            <a:r>
              <a:rPr lang="en-US" dirty="0">
                <a:solidFill>
                  <a:srgbClr val="FFC000"/>
                </a:solidFill>
              </a:rPr>
              <a:t>. 1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can yield conclusions that seem to have “similarity” with applying </a:t>
            </a:r>
            <a:r>
              <a:rPr lang="en-US" dirty="0">
                <a:solidFill>
                  <a:srgbClr val="FFC000"/>
                </a:solidFill>
              </a:rPr>
              <a:t>Pr. 1 </a:t>
            </a:r>
            <a:r>
              <a:rPr lang="en-US" i="1" dirty="0">
                <a:solidFill>
                  <a:srgbClr val="FFC000"/>
                </a:solidFill>
              </a:rPr>
              <a:t>and</a:t>
            </a:r>
            <a:r>
              <a:rPr lang="en-US" dirty="0">
                <a:solidFill>
                  <a:srgbClr val="FFC000"/>
                </a:solidFill>
              </a:rPr>
              <a:t> Pr. 2 once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.  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Beware that </a:t>
            </a:r>
            <a:r>
              <a:rPr lang="en-US" dirty="0">
                <a:solidFill>
                  <a:srgbClr val="FFC000"/>
                </a:solidFill>
              </a:rPr>
              <a:t>time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can compensate </a:t>
            </a:r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for lack of </a:t>
            </a:r>
            <a:r>
              <a:rPr lang="en-US" dirty="0">
                <a:solidFill>
                  <a:srgbClr val="FFC000"/>
                </a:solidFill>
              </a:rPr>
              <a:t>thinking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.</a:t>
            </a:r>
            <a:endParaRPr lang="en-US" b="1" i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B7943FE-5ACA-4D49-B86A-9C786B9DD70D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63500" dir="5400000" sx="105000" sy="105000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Quantitative reasoning</a:t>
            </a:r>
            <a:endParaRPr lang="en-US" sz="2400" dirty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52400" y="533400"/>
            <a:ext cx="9448800" cy="6553200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0" name="TextBox 419"/>
          <p:cNvSpPr txBox="1"/>
          <p:nvPr/>
        </p:nvSpPr>
        <p:spPr>
          <a:xfrm>
            <a:off x="1105937" y="926068"/>
            <a:ext cx="2628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Population dynamics</a:t>
            </a:r>
            <a:endParaRPr lang="en-US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1" name="TextBox 420"/>
          <p:cNvSpPr txBox="1"/>
          <p:nvPr/>
        </p:nvSpPr>
        <p:spPr>
          <a:xfrm>
            <a:off x="5570242" y="926068"/>
            <a:ext cx="2810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Business payoff analysis</a:t>
            </a:r>
            <a:endParaRPr lang="en-US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181600" y="1854272"/>
            <a:ext cx="1003348" cy="1118682"/>
            <a:chOff x="5181600" y="1854272"/>
            <a:chExt cx="1003348" cy="1118682"/>
          </a:xfrm>
        </p:grpSpPr>
        <p:grpSp>
          <p:nvGrpSpPr>
            <p:cNvPr id="256" name="Group 255"/>
            <p:cNvGrpSpPr/>
            <p:nvPr/>
          </p:nvGrpSpPr>
          <p:grpSpPr>
            <a:xfrm>
              <a:off x="5181600" y="1854272"/>
              <a:ext cx="469941" cy="469941"/>
              <a:chOff x="6683410" y="3509291"/>
              <a:chExt cx="569694" cy="569694"/>
            </a:xfrm>
          </p:grpSpPr>
          <p:sp>
            <p:nvSpPr>
              <p:cNvPr id="261" name="Oval 260"/>
              <p:cNvSpPr/>
              <p:nvPr/>
            </p:nvSpPr>
            <p:spPr>
              <a:xfrm>
                <a:off x="6683410" y="3509291"/>
                <a:ext cx="569694" cy="569694"/>
              </a:xfrm>
              <a:prstGeom prst="ellipse">
                <a:avLst/>
              </a:prstGeom>
              <a:gradFill>
                <a:gsLst>
                  <a:gs pos="0">
                    <a:srgbClr val="FFF200"/>
                  </a:gs>
                  <a:gs pos="100000">
                    <a:srgbClr val="FFC000"/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2" name="Oval 261"/>
              <p:cNvSpPr/>
              <p:nvPr/>
            </p:nvSpPr>
            <p:spPr>
              <a:xfrm>
                <a:off x="6756479" y="3582360"/>
                <a:ext cx="423557" cy="423557"/>
              </a:xfrm>
              <a:prstGeom prst="ellipse">
                <a:avLst/>
              </a:prstGeom>
              <a:gradFill flip="none" rotWithShape="1">
                <a:gsLst>
                  <a:gs pos="0">
                    <a:srgbClr val="FFF200"/>
                  </a:gs>
                  <a:gs pos="100000">
                    <a:srgbClr val="FFC00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>
                <a:innerShdw blurRad="508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6" name="TextBox 265"/>
              <p:cNvSpPr txBox="1"/>
              <p:nvPr/>
            </p:nvSpPr>
            <p:spPr>
              <a:xfrm>
                <a:off x="6796878" y="3582343"/>
                <a:ext cx="350178" cy="410418"/>
              </a:xfrm>
              <a:prstGeom prst="rect">
                <a:avLst/>
              </a:prstGeom>
              <a:noFill/>
              <a:effectLst>
                <a:outerShdw blurRad="63500" dist="25400" dir="2700000" algn="tl" rotWithShape="0">
                  <a:prstClr val="black"/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rPr>
                  <a:t>$</a:t>
                </a:r>
                <a:endParaRPr lang="en-US" sz="1600" b="1" dirty="0">
                  <a:solidFill>
                    <a:schemeClr val="accent6">
                      <a:lumMod val="20000"/>
                      <a:lumOff val="80000"/>
                    </a:schemeClr>
                  </a:solidFill>
                </a:endParaRPr>
              </a:p>
            </p:txBody>
          </p:sp>
        </p:grpSp>
        <p:grpSp>
          <p:nvGrpSpPr>
            <p:cNvPr id="268" name="Group 267"/>
            <p:cNvGrpSpPr/>
            <p:nvPr/>
          </p:nvGrpSpPr>
          <p:grpSpPr>
            <a:xfrm>
              <a:off x="5715007" y="2165832"/>
              <a:ext cx="469941" cy="469941"/>
              <a:chOff x="6683410" y="3509291"/>
              <a:chExt cx="569694" cy="569694"/>
            </a:xfrm>
          </p:grpSpPr>
          <p:sp>
            <p:nvSpPr>
              <p:cNvPr id="269" name="Oval 268"/>
              <p:cNvSpPr/>
              <p:nvPr/>
            </p:nvSpPr>
            <p:spPr>
              <a:xfrm>
                <a:off x="6683410" y="3509291"/>
                <a:ext cx="569694" cy="569694"/>
              </a:xfrm>
              <a:prstGeom prst="ellipse">
                <a:avLst/>
              </a:prstGeom>
              <a:gradFill flip="none" rotWithShape="1">
                <a:gsLst>
                  <a:gs pos="0">
                    <a:srgbClr val="FFF200"/>
                  </a:gs>
                  <a:gs pos="100000">
                    <a:srgbClr val="FFC0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8" name="Oval 277"/>
              <p:cNvSpPr/>
              <p:nvPr/>
            </p:nvSpPr>
            <p:spPr>
              <a:xfrm>
                <a:off x="6756479" y="3582360"/>
                <a:ext cx="423557" cy="423557"/>
              </a:xfrm>
              <a:prstGeom prst="ellipse">
                <a:avLst/>
              </a:prstGeom>
              <a:gradFill flip="none" rotWithShape="1">
                <a:gsLst>
                  <a:gs pos="0">
                    <a:srgbClr val="FFF200"/>
                  </a:gs>
                  <a:gs pos="100000">
                    <a:srgbClr val="FFC00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>
                <a:innerShdw blurRad="508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9" name="TextBox 278"/>
              <p:cNvSpPr txBox="1"/>
              <p:nvPr/>
            </p:nvSpPr>
            <p:spPr>
              <a:xfrm>
                <a:off x="6799012" y="3584007"/>
                <a:ext cx="350178" cy="410418"/>
              </a:xfrm>
              <a:prstGeom prst="rect">
                <a:avLst/>
              </a:prstGeom>
              <a:noFill/>
              <a:effectLst>
                <a:outerShdw blurRad="63500" dist="25400" dir="2700000" algn="tl" rotWithShape="0">
                  <a:prstClr val="black"/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rPr>
                  <a:t>$</a:t>
                </a:r>
                <a:endParaRPr lang="en-US" sz="1600" b="1" dirty="0">
                  <a:solidFill>
                    <a:schemeClr val="accent6">
                      <a:lumMod val="20000"/>
                      <a:lumOff val="80000"/>
                    </a:schemeClr>
                  </a:solidFill>
                </a:endParaRPr>
              </a:p>
            </p:txBody>
          </p:sp>
        </p:grpSp>
        <p:grpSp>
          <p:nvGrpSpPr>
            <p:cNvPr id="280" name="Group 279"/>
            <p:cNvGrpSpPr/>
            <p:nvPr/>
          </p:nvGrpSpPr>
          <p:grpSpPr>
            <a:xfrm>
              <a:off x="5311193" y="2503013"/>
              <a:ext cx="469941" cy="469941"/>
              <a:chOff x="6683410" y="3509291"/>
              <a:chExt cx="569694" cy="569694"/>
            </a:xfrm>
          </p:grpSpPr>
          <p:sp>
            <p:nvSpPr>
              <p:cNvPr id="281" name="Oval 280"/>
              <p:cNvSpPr/>
              <p:nvPr/>
            </p:nvSpPr>
            <p:spPr>
              <a:xfrm>
                <a:off x="6683410" y="3509291"/>
                <a:ext cx="569694" cy="569694"/>
              </a:xfrm>
              <a:prstGeom prst="ellipse">
                <a:avLst/>
              </a:prstGeom>
              <a:gradFill flip="none" rotWithShape="1">
                <a:gsLst>
                  <a:gs pos="0">
                    <a:srgbClr val="FFF200"/>
                  </a:gs>
                  <a:gs pos="100000">
                    <a:srgbClr val="FFC0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3" name="Oval 282"/>
              <p:cNvSpPr/>
              <p:nvPr/>
            </p:nvSpPr>
            <p:spPr>
              <a:xfrm>
                <a:off x="6756479" y="3582360"/>
                <a:ext cx="423557" cy="423557"/>
              </a:xfrm>
              <a:prstGeom prst="ellipse">
                <a:avLst/>
              </a:prstGeom>
              <a:gradFill flip="none" rotWithShape="1">
                <a:gsLst>
                  <a:gs pos="0">
                    <a:srgbClr val="FFF200"/>
                  </a:gs>
                  <a:gs pos="100000">
                    <a:srgbClr val="FFC00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>
                <a:innerShdw blurRad="508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84" name="TextBox 283"/>
              <p:cNvSpPr txBox="1"/>
              <p:nvPr/>
            </p:nvSpPr>
            <p:spPr>
              <a:xfrm>
                <a:off x="6793081" y="3580210"/>
                <a:ext cx="350178" cy="410418"/>
              </a:xfrm>
              <a:prstGeom prst="rect">
                <a:avLst/>
              </a:prstGeom>
              <a:noFill/>
              <a:effectLst>
                <a:outerShdw blurRad="63500" dist="25400" dir="2700000" algn="tl" rotWithShape="0">
                  <a:prstClr val="black"/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rPr>
                  <a:t>$</a:t>
                </a:r>
                <a:endParaRPr lang="en-US" sz="1600" b="1" dirty="0">
                  <a:solidFill>
                    <a:schemeClr val="accent6">
                      <a:lumMod val="20000"/>
                      <a:lumOff val="80000"/>
                    </a:schemeClr>
                  </a:solidFill>
                </a:endParaRPr>
              </a:p>
            </p:txBody>
          </p:sp>
        </p:grpSp>
      </p:grpSp>
      <p:sp>
        <p:nvSpPr>
          <p:cNvPr id="285" name="TextBox 284"/>
          <p:cNvSpPr txBox="1"/>
          <p:nvPr/>
        </p:nvSpPr>
        <p:spPr>
          <a:xfrm>
            <a:off x="6172200" y="1845075"/>
            <a:ext cx="470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71125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repeatCount="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repeatCount="4000" fill="hold" nodeType="withEffect">
                                  <p:stCondLst>
                                    <p:cond delay="13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repeatCount="4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" grpId="0" animBg="1"/>
      <p:bldP spid="263" grpId="1" animBg="1"/>
      <p:bldP spid="260" grpId="1" animBg="1"/>
      <p:bldP spid="37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Box 122"/>
          <p:cNvSpPr txBox="1"/>
          <p:nvPr/>
        </p:nvSpPr>
        <p:spPr>
          <a:xfrm rot="16200000">
            <a:off x="87091" y="5059139"/>
            <a:ext cx="523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You</a:t>
            </a:r>
          </a:p>
        </p:txBody>
      </p:sp>
      <p:sp>
        <p:nvSpPr>
          <p:cNvPr id="5" name="Freeform 4"/>
          <p:cNvSpPr/>
          <p:nvPr/>
        </p:nvSpPr>
        <p:spPr>
          <a:xfrm>
            <a:off x="3733800" y="1322407"/>
            <a:ext cx="4702445" cy="965975"/>
          </a:xfrm>
          <a:custGeom>
            <a:avLst/>
            <a:gdLst>
              <a:gd name="connsiteX0" fmla="*/ 0 w 3574473"/>
              <a:gd name="connsiteY0" fmla="*/ 581891 h 900546"/>
              <a:gd name="connsiteX1" fmla="*/ 193963 w 3574473"/>
              <a:gd name="connsiteY1" fmla="*/ 789709 h 900546"/>
              <a:gd name="connsiteX2" fmla="*/ 554182 w 3574473"/>
              <a:gd name="connsiteY2" fmla="*/ 734291 h 900546"/>
              <a:gd name="connsiteX3" fmla="*/ 637309 w 3574473"/>
              <a:gd name="connsiteY3" fmla="*/ 443346 h 900546"/>
              <a:gd name="connsiteX4" fmla="*/ 886691 w 3574473"/>
              <a:gd name="connsiteY4" fmla="*/ 346364 h 900546"/>
              <a:gd name="connsiteX5" fmla="*/ 1066800 w 3574473"/>
              <a:gd name="connsiteY5" fmla="*/ 457200 h 900546"/>
              <a:gd name="connsiteX6" fmla="*/ 1371600 w 3574473"/>
              <a:gd name="connsiteY6" fmla="*/ 720436 h 900546"/>
              <a:gd name="connsiteX7" fmla="*/ 1648691 w 3574473"/>
              <a:gd name="connsiteY7" fmla="*/ 401782 h 900546"/>
              <a:gd name="connsiteX8" fmla="*/ 1828800 w 3574473"/>
              <a:gd name="connsiteY8" fmla="*/ 374073 h 900546"/>
              <a:gd name="connsiteX9" fmla="*/ 2230582 w 3574473"/>
              <a:gd name="connsiteY9" fmla="*/ 623455 h 900546"/>
              <a:gd name="connsiteX10" fmla="*/ 2369127 w 3574473"/>
              <a:gd name="connsiteY10" fmla="*/ 346364 h 900546"/>
              <a:gd name="connsiteX11" fmla="*/ 2590800 w 3574473"/>
              <a:gd name="connsiteY11" fmla="*/ 304800 h 900546"/>
              <a:gd name="connsiteX12" fmla="*/ 2632363 w 3574473"/>
              <a:gd name="connsiteY12" fmla="*/ 69273 h 900546"/>
              <a:gd name="connsiteX13" fmla="*/ 2895600 w 3574473"/>
              <a:gd name="connsiteY13" fmla="*/ 0 h 900546"/>
              <a:gd name="connsiteX14" fmla="*/ 3020291 w 3574473"/>
              <a:gd name="connsiteY14" fmla="*/ 96982 h 900546"/>
              <a:gd name="connsiteX15" fmla="*/ 2909454 w 3574473"/>
              <a:gd name="connsiteY15" fmla="*/ 498764 h 900546"/>
              <a:gd name="connsiteX16" fmla="*/ 2715491 w 3574473"/>
              <a:gd name="connsiteY16" fmla="*/ 623455 h 900546"/>
              <a:gd name="connsiteX17" fmla="*/ 3158836 w 3574473"/>
              <a:gd name="connsiteY17" fmla="*/ 900546 h 900546"/>
              <a:gd name="connsiteX18" fmla="*/ 3297382 w 3574473"/>
              <a:gd name="connsiteY18" fmla="*/ 775855 h 900546"/>
              <a:gd name="connsiteX19" fmla="*/ 3574473 w 3574473"/>
              <a:gd name="connsiteY19" fmla="*/ 817418 h 900546"/>
              <a:gd name="connsiteX0" fmla="*/ 0 w 3297382"/>
              <a:gd name="connsiteY0" fmla="*/ 581891 h 900546"/>
              <a:gd name="connsiteX1" fmla="*/ 193963 w 3297382"/>
              <a:gd name="connsiteY1" fmla="*/ 789709 h 900546"/>
              <a:gd name="connsiteX2" fmla="*/ 554182 w 3297382"/>
              <a:gd name="connsiteY2" fmla="*/ 734291 h 900546"/>
              <a:gd name="connsiteX3" fmla="*/ 637309 w 3297382"/>
              <a:gd name="connsiteY3" fmla="*/ 443346 h 900546"/>
              <a:gd name="connsiteX4" fmla="*/ 886691 w 3297382"/>
              <a:gd name="connsiteY4" fmla="*/ 346364 h 900546"/>
              <a:gd name="connsiteX5" fmla="*/ 1066800 w 3297382"/>
              <a:gd name="connsiteY5" fmla="*/ 457200 h 900546"/>
              <a:gd name="connsiteX6" fmla="*/ 1371600 w 3297382"/>
              <a:gd name="connsiteY6" fmla="*/ 720436 h 900546"/>
              <a:gd name="connsiteX7" fmla="*/ 1648691 w 3297382"/>
              <a:gd name="connsiteY7" fmla="*/ 401782 h 900546"/>
              <a:gd name="connsiteX8" fmla="*/ 1828800 w 3297382"/>
              <a:gd name="connsiteY8" fmla="*/ 374073 h 900546"/>
              <a:gd name="connsiteX9" fmla="*/ 2230582 w 3297382"/>
              <a:gd name="connsiteY9" fmla="*/ 623455 h 900546"/>
              <a:gd name="connsiteX10" fmla="*/ 2369127 w 3297382"/>
              <a:gd name="connsiteY10" fmla="*/ 346364 h 900546"/>
              <a:gd name="connsiteX11" fmla="*/ 2590800 w 3297382"/>
              <a:gd name="connsiteY11" fmla="*/ 304800 h 900546"/>
              <a:gd name="connsiteX12" fmla="*/ 2632363 w 3297382"/>
              <a:gd name="connsiteY12" fmla="*/ 69273 h 900546"/>
              <a:gd name="connsiteX13" fmla="*/ 2895600 w 3297382"/>
              <a:gd name="connsiteY13" fmla="*/ 0 h 900546"/>
              <a:gd name="connsiteX14" fmla="*/ 3020291 w 3297382"/>
              <a:gd name="connsiteY14" fmla="*/ 96982 h 900546"/>
              <a:gd name="connsiteX15" fmla="*/ 2909454 w 3297382"/>
              <a:gd name="connsiteY15" fmla="*/ 498764 h 900546"/>
              <a:gd name="connsiteX16" fmla="*/ 2715491 w 3297382"/>
              <a:gd name="connsiteY16" fmla="*/ 623455 h 900546"/>
              <a:gd name="connsiteX17" fmla="*/ 3158836 w 3297382"/>
              <a:gd name="connsiteY17" fmla="*/ 900546 h 900546"/>
              <a:gd name="connsiteX18" fmla="*/ 3297382 w 3297382"/>
              <a:gd name="connsiteY18" fmla="*/ 775855 h 900546"/>
              <a:gd name="connsiteX0" fmla="*/ 0 w 3158836"/>
              <a:gd name="connsiteY0" fmla="*/ 581891 h 900546"/>
              <a:gd name="connsiteX1" fmla="*/ 193963 w 3158836"/>
              <a:gd name="connsiteY1" fmla="*/ 789709 h 900546"/>
              <a:gd name="connsiteX2" fmla="*/ 554182 w 3158836"/>
              <a:gd name="connsiteY2" fmla="*/ 734291 h 900546"/>
              <a:gd name="connsiteX3" fmla="*/ 637309 w 3158836"/>
              <a:gd name="connsiteY3" fmla="*/ 443346 h 900546"/>
              <a:gd name="connsiteX4" fmla="*/ 886691 w 3158836"/>
              <a:gd name="connsiteY4" fmla="*/ 346364 h 900546"/>
              <a:gd name="connsiteX5" fmla="*/ 1066800 w 3158836"/>
              <a:gd name="connsiteY5" fmla="*/ 457200 h 900546"/>
              <a:gd name="connsiteX6" fmla="*/ 1371600 w 3158836"/>
              <a:gd name="connsiteY6" fmla="*/ 720436 h 900546"/>
              <a:gd name="connsiteX7" fmla="*/ 1648691 w 3158836"/>
              <a:gd name="connsiteY7" fmla="*/ 401782 h 900546"/>
              <a:gd name="connsiteX8" fmla="*/ 1828800 w 3158836"/>
              <a:gd name="connsiteY8" fmla="*/ 374073 h 900546"/>
              <a:gd name="connsiteX9" fmla="*/ 2230582 w 3158836"/>
              <a:gd name="connsiteY9" fmla="*/ 623455 h 900546"/>
              <a:gd name="connsiteX10" fmla="*/ 2369127 w 3158836"/>
              <a:gd name="connsiteY10" fmla="*/ 346364 h 900546"/>
              <a:gd name="connsiteX11" fmla="*/ 2590800 w 3158836"/>
              <a:gd name="connsiteY11" fmla="*/ 304800 h 900546"/>
              <a:gd name="connsiteX12" fmla="*/ 2632363 w 3158836"/>
              <a:gd name="connsiteY12" fmla="*/ 69273 h 900546"/>
              <a:gd name="connsiteX13" fmla="*/ 2895600 w 3158836"/>
              <a:gd name="connsiteY13" fmla="*/ 0 h 900546"/>
              <a:gd name="connsiteX14" fmla="*/ 3020291 w 3158836"/>
              <a:gd name="connsiteY14" fmla="*/ 96982 h 900546"/>
              <a:gd name="connsiteX15" fmla="*/ 2909454 w 3158836"/>
              <a:gd name="connsiteY15" fmla="*/ 498764 h 900546"/>
              <a:gd name="connsiteX16" fmla="*/ 2715491 w 3158836"/>
              <a:gd name="connsiteY16" fmla="*/ 623455 h 900546"/>
              <a:gd name="connsiteX17" fmla="*/ 3158836 w 3158836"/>
              <a:gd name="connsiteY17" fmla="*/ 900546 h 900546"/>
              <a:gd name="connsiteX0" fmla="*/ 0 w 3020291"/>
              <a:gd name="connsiteY0" fmla="*/ 581891 h 789709"/>
              <a:gd name="connsiteX1" fmla="*/ 193963 w 3020291"/>
              <a:gd name="connsiteY1" fmla="*/ 789709 h 789709"/>
              <a:gd name="connsiteX2" fmla="*/ 554182 w 3020291"/>
              <a:gd name="connsiteY2" fmla="*/ 734291 h 789709"/>
              <a:gd name="connsiteX3" fmla="*/ 637309 w 3020291"/>
              <a:gd name="connsiteY3" fmla="*/ 443346 h 789709"/>
              <a:gd name="connsiteX4" fmla="*/ 886691 w 3020291"/>
              <a:gd name="connsiteY4" fmla="*/ 346364 h 789709"/>
              <a:gd name="connsiteX5" fmla="*/ 1066800 w 3020291"/>
              <a:gd name="connsiteY5" fmla="*/ 457200 h 789709"/>
              <a:gd name="connsiteX6" fmla="*/ 1371600 w 3020291"/>
              <a:gd name="connsiteY6" fmla="*/ 720436 h 789709"/>
              <a:gd name="connsiteX7" fmla="*/ 1648691 w 3020291"/>
              <a:gd name="connsiteY7" fmla="*/ 401782 h 789709"/>
              <a:gd name="connsiteX8" fmla="*/ 1828800 w 3020291"/>
              <a:gd name="connsiteY8" fmla="*/ 374073 h 789709"/>
              <a:gd name="connsiteX9" fmla="*/ 2230582 w 3020291"/>
              <a:gd name="connsiteY9" fmla="*/ 623455 h 789709"/>
              <a:gd name="connsiteX10" fmla="*/ 2369127 w 3020291"/>
              <a:gd name="connsiteY10" fmla="*/ 346364 h 789709"/>
              <a:gd name="connsiteX11" fmla="*/ 2590800 w 3020291"/>
              <a:gd name="connsiteY11" fmla="*/ 304800 h 789709"/>
              <a:gd name="connsiteX12" fmla="*/ 2632363 w 3020291"/>
              <a:gd name="connsiteY12" fmla="*/ 69273 h 789709"/>
              <a:gd name="connsiteX13" fmla="*/ 2895600 w 3020291"/>
              <a:gd name="connsiteY13" fmla="*/ 0 h 789709"/>
              <a:gd name="connsiteX14" fmla="*/ 3020291 w 3020291"/>
              <a:gd name="connsiteY14" fmla="*/ 96982 h 789709"/>
              <a:gd name="connsiteX15" fmla="*/ 2909454 w 3020291"/>
              <a:gd name="connsiteY15" fmla="*/ 498764 h 789709"/>
              <a:gd name="connsiteX16" fmla="*/ 2715491 w 3020291"/>
              <a:gd name="connsiteY16" fmla="*/ 623455 h 789709"/>
              <a:gd name="connsiteX0" fmla="*/ 0 w 3020291"/>
              <a:gd name="connsiteY0" fmla="*/ 581891 h 789709"/>
              <a:gd name="connsiteX1" fmla="*/ 193963 w 3020291"/>
              <a:gd name="connsiteY1" fmla="*/ 789709 h 789709"/>
              <a:gd name="connsiteX2" fmla="*/ 554182 w 3020291"/>
              <a:gd name="connsiteY2" fmla="*/ 734291 h 789709"/>
              <a:gd name="connsiteX3" fmla="*/ 637309 w 3020291"/>
              <a:gd name="connsiteY3" fmla="*/ 443346 h 789709"/>
              <a:gd name="connsiteX4" fmla="*/ 886691 w 3020291"/>
              <a:gd name="connsiteY4" fmla="*/ 346364 h 789709"/>
              <a:gd name="connsiteX5" fmla="*/ 1066800 w 3020291"/>
              <a:gd name="connsiteY5" fmla="*/ 457200 h 789709"/>
              <a:gd name="connsiteX6" fmla="*/ 1371600 w 3020291"/>
              <a:gd name="connsiteY6" fmla="*/ 720436 h 789709"/>
              <a:gd name="connsiteX7" fmla="*/ 1648691 w 3020291"/>
              <a:gd name="connsiteY7" fmla="*/ 401782 h 789709"/>
              <a:gd name="connsiteX8" fmla="*/ 1828800 w 3020291"/>
              <a:gd name="connsiteY8" fmla="*/ 374073 h 789709"/>
              <a:gd name="connsiteX9" fmla="*/ 2230582 w 3020291"/>
              <a:gd name="connsiteY9" fmla="*/ 623455 h 789709"/>
              <a:gd name="connsiteX10" fmla="*/ 2369127 w 3020291"/>
              <a:gd name="connsiteY10" fmla="*/ 346364 h 789709"/>
              <a:gd name="connsiteX11" fmla="*/ 2590800 w 3020291"/>
              <a:gd name="connsiteY11" fmla="*/ 304800 h 789709"/>
              <a:gd name="connsiteX12" fmla="*/ 2632363 w 3020291"/>
              <a:gd name="connsiteY12" fmla="*/ 69273 h 789709"/>
              <a:gd name="connsiteX13" fmla="*/ 2895600 w 3020291"/>
              <a:gd name="connsiteY13" fmla="*/ 0 h 789709"/>
              <a:gd name="connsiteX14" fmla="*/ 3020291 w 3020291"/>
              <a:gd name="connsiteY14" fmla="*/ 96982 h 789709"/>
              <a:gd name="connsiteX15" fmla="*/ 2909454 w 3020291"/>
              <a:gd name="connsiteY15" fmla="*/ 498764 h 789709"/>
              <a:gd name="connsiteX0" fmla="*/ 0 w 3020291"/>
              <a:gd name="connsiteY0" fmla="*/ 581891 h 789709"/>
              <a:gd name="connsiteX1" fmla="*/ 193963 w 3020291"/>
              <a:gd name="connsiteY1" fmla="*/ 789709 h 789709"/>
              <a:gd name="connsiteX2" fmla="*/ 554182 w 3020291"/>
              <a:gd name="connsiteY2" fmla="*/ 734291 h 789709"/>
              <a:gd name="connsiteX3" fmla="*/ 637309 w 3020291"/>
              <a:gd name="connsiteY3" fmla="*/ 443346 h 789709"/>
              <a:gd name="connsiteX4" fmla="*/ 886691 w 3020291"/>
              <a:gd name="connsiteY4" fmla="*/ 346364 h 789709"/>
              <a:gd name="connsiteX5" fmla="*/ 1066800 w 3020291"/>
              <a:gd name="connsiteY5" fmla="*/ 457200 h 789709"/>
              <a:gd name="connsiteX6" fmla="*/ 1371600 w 3020291"/>
              <a:gd name="connsiteY6" fmla="*/ 720436 h 789709"/>
              <a:gd name="connsiteX7" fmla="*/ 1648691 w 3020291"/>
              <a:gd name="connsiteY7" fmla="*/ 401782 h 789709"/>
              <a:gd name="connsiteX8" fmla="*/ 1828800 w 3020291"/>
              <a:gd name="connsiteY8" fmla="*/ 374073 h 789709"/>
              <a:gd name="connsiteX9" fmla="*/ 2230582 w 3020291"/>
              <a:gd name="connsiteY9" fmla="*/ 623455 h 789709"/>
              <a:gd name="connsiteX10" fmla="*/ 2369127 w 3020291"/>
              <a:gd name="connsiteY10" fmla="*/ 346364 h 789709"/>
              <a:gd name="connsiteX11" fmla="*/ 2590800 w 3020291"/>
              <a:gd name="connsiteY11" fmla="*/ 304800 h 789709"/>
              <a:gd name="connsiteX12" fmla="*/ 2632363 w 3020291"/>
              <a:gd name="connsiteY12" fmla="*/ 69273 h 789709"/>
              <a:gd name="connsiteX13" fmla="*/ 2895600 w 3020291"/>
              <a:gd name="connsiteY13" fmla="*/ 0 h 789709"/>
              <a:gd name="connsiteX14" fmla="*/ 3020291 w 3020291"/>
              <a:gd name="connsiteY14" fmla="*/ 96982 h 789709"/>
              <a:gd name="connsiteX0" fmla="*/ 0 w 2895600"/>
              <a:gd name="connsiteY0" fmla="*/ 581891 h 789709"/>
              <a:gd name="connsiteX1" fmla="*/ 193963 w 2895600"/>
              <a:gd name="connsiteY1" fmla="*/ 789709 h 789709"/>
              <a:gd name="connsiteX2" fmla="*/ 554182 w 2895600"/>
              <a:gd name="connsiteY2" fmla="*/ 734291 h 789709"/>
              <a:gd name="connsiteX3" fmla="*/ 637309 w 2895600"/>
              <a:gd name="connsiteY3" fmla="*/ 443346 h 789709"/>
              <a:gd name="connsiteX4" fmla="*/ 886691 w 2895600"/>
              <a:gd name="connsiteY4" fmla="*/ 346364 h 789709"/>
              <a:gd name="connsiteX5" fmla="*/ 1066800 w 2895600"/>
              <a:gd name="connsiteY5" fmla="*/ 457200 h 789709"/>
              <a:gd name="connsiteX6" fmla="*/ 1371600 w 2895600"/>
              <a:gd name="connsiteY6" fmla="*/ 720436 h 789709"/>
              <a:gd name="connsiteX7" fmla="*/ 1648691 w 2895600"/>
              <a:gd name="connsiteY7" fmla="*/ 401782 h 789709"/>
              <a:gd name="connsiteX8" fmla="*/ 1828800 w 2895600"/>
              <a:gd name="connsiteY8" fmla="*/ 374073 h 789709"/>
              <a:gd name="connsiteX9" fmla="*/ 2230582 w 2895600"/>
              <a:gd name="connsiteY9" fmla="*/ 623455 h 789709"/>
              <a:gd name="connsiteX10" fmla="*/ 2369127 w 2895600"/>
              <a:gd name="connsiteY10" fmla="*/ 346364 h 789709"/>
              <a:gd name="connsiteX11" fmla="*/ 2590800 w 2895600"/>
              <a:gd name="connsiteY11" fmla="*/ 304800 h 789709"/>
              <a:gd name="connsiteX12" fmla="*/ 2632363 w 2895600"/>
              <a:gd name="connsiteY12" fmla="*/ 69273 h 789709"/>
              <a:gd name="connsiteX13" fmla="*/ 2895600 w 2895600"/>
              <a:gd name="connsiteY13" fmla="*/ 0 h 789709"/>
              <a:gd name="connsiteX0" fmla="*/ 0 w 2632363"/>
              <a:gd name="connsiteY0" fmla="*/ 512618 h 720436"/>
              <a:gd name="connsiteX1" fmla="*/ 193963 w 2632363"/>
              <a:gd name="connsiteY1" fmla="*/ 720436 h 720436"/>
              <a:gd name="connsiteX2" fmla="*/ 554182 w 2632363"/>
              <a:gd name="connsiteY2" fmla="*/ 665018 h 720436"/>
              <a:gd name="connsiteX3" fmla="*/ 637309 w 2632363"/>
              <a:gd name="connsiteY3" fmla="*/ 374073 h 720436"/>
              <a:gd name="connsiteX4" fmla="*/ 886691 w 2632363"/>
              <a:gd name="connsiteY4" fmla="*/ 277091 h 720436"/>
              <a:gd name="connsiteX5" fmla="*/ 1066800 w 2632363"/>
              <a:gd name="connsiteY5" fmla="*/ 387927 h 720436"/>
              <a:gd name="connsiteX6" fmla="*/ 1371600 w 2632363"/>
              <a:gd name="connsiteY6" fmla="*/ 651163 h 720436"/>
              <a:gd name="connsiteX7" fmla="*/ 1648691 w 2632363"/>
              <a:gd name="connsiteY7" fmla="*/ 332509 h 720436"/>
              <a:gd name="connsiteX8" fmla="*/ 1828800 w 2632363"/>
              <a:gd name="connsiteY8" fmla="*/ 304800 h 720436"/>
              <a:gd name="connsiteX9" fmla="*/ 2230582 w 2632363"/>
              <a:gd name="connsiteY9" fmla="*/ 554182 h 720436"/>
              <a:gd name="connsiteX10" fmla="*/ 2369127 w 2632363"/>
              <a:gd name="connsiteY10" fmla="*/ 277091 h 720436"/>
              <a:gd name="connsiteX11" fmla="*/ 2590800 w 2632363"/>
              <a:gd name="connsiteY11" fmla="*/ 235527 h 720436"/>
              <a:gd name="connsiteX12" fmla="*/ 2632363 w 2632363"/>
              <a:gd name="connsiteY12" fmla="*/ 0 h 720436"/>
              <a:gd name="connsiteX0" fmla="*/ 0 w 2632363"/>
              <a:gd name="connsiteY0" fmla="*/ 512618 h 720436"/>
              <a:gd name="connsiteX1" fmla="*/ 193963 w 2632363"/>
              <a:gd name="connsiteY1" fmla="*/ 720436 h 720436"/>
              <a:gd name="connsiteX2" fmla="*/ 554182 w 2632363"/>
              <a:gd name="connsiteY2" fmla="*/ 665018 h 720436"/>
              <a:gd name="connsiteX3" fmla="*/ 637309 w 2632363"/>
              <a:gd name="connsiteY3" fmla="*/ 374073 h 720436"/>
              <a:gd name="connsiteX4" fmla="*/ 886691 w 2632363"/>
              <a:gd name="connsiteY4" fmla="*/ 277091 h 720436"/>
              <a:gd name="connsiteX5" fmla="*/ 1193935 w 2632363"/>
              <a:gd name="connsiteY5" fmla="*/ 380814 h 720436"/>
              <a:gd name="connsiteX6" fmla="*/ 1371600 w 2632363"/>
              <a:gd name="connsiteY6" fmla="*/ 651163 h 720436"/>
              <a:gd name="connsiteX7" fmla="*/ 1648691 w 2632363"/>
              <a:gd name="connsiteY7" fmla="*/ 332509 h 720436"/>
              <a:gd name="connsiteX8" fmla="*/ 1828800 w 2632363"/>
              <a:gd name="connsiteY8" fmla="*/ 304800 h 720436"/>
              <a:gd name="connsiteX9" fmla="*/ 2230582 w 2632363"/>
              <a:gd name="connsiteY9" fmla="*/ 554182 h 720436"/>
              <a:gd name="connsiteX10" fmla="*/ 2369127 w 2632363"/>
              <a:gd name="connsiteY10" fmla="*/ 277091 h 720436"/>
              <a:gd name="connsiteX11" fmla="*/ 2590800 w 2632363"/>
              <a:gd name="connsiteY11" fmla="*/ 235527 h 720436"/>
              <a:gd name="connsiteX12" fmla="*/ 2632363 w 2632363"/>
              <a:gd name="connsiteY12" fmla="*/ 0 h 720436"/>
              <a:gd name="connsiteX0" fmla="*/ 0 w 2632363"/>
              <a:gd name="connsiteY0" fmla="*/ 512618 h 665018"/>
              <a:gd name="connsiteX1" fmla="*/ 554182 w 2632363"/>
              <a:gd name="connsiteY1" fmla="*/ 665018 h 665018"/>
              <a:gd name="connsiteX2" fmla="*/ 637309 w 2632363"/>
              <a:gd name="connsiteY2" fmla="*/ 374073 h 665018"/>
              <a:gd name="connsiteX3" fmla="*/ 886691 w 2632363"/>
              <a:gd name="connsiteY3" fmla="*/ 277091 h 665018"/>
              <a:gd name="connsiteX4" fmla="*/ 1193935 w 2632363"/>
              <a:gd name="connsiteY4" fmla="*/ 380814 h 665018"/>
              <a:gd name="connsiteX5" fmla="*/ 1371600 w 2632363"/>
              <a:gd name="connsiteY5" fmla="*/ 651163 h 665018"/>
              <a:gd name="connsiteX6" fmla="*/ 1648691 w 2632363"/>
              <a:gd name="connsiteY6" fmla="*/ 332509 h 665018"/>
              <a:gd name="connsiteX7" fmla="*/ 1828800 w 2632363"/>
              <a:gd name="connsiteY7" fmla="*/ 304800 h 665018"/>
              <a:gd name="connsiteX8" fmla="*/ 2230582 w 2632363"/>
              <a:gd name="connsiteY8" fmla="*/ 554182 h 665018"/>
              <a:gd name="connsiteX9" fmla="*/ 2369127 w 2632363"/>
              <a:gd name="connsiteY9" fmla="*/ 277091 h 665018"/>
              <a:gd name="connsiteX10" fmla="*/ 2590800 w 2632363"/>
              <a:gd name="connsiteY10" fmla="*/ 235527 h 665018"/>
              <a:gd name="connsiteX11" fmla="*/ 2632363 w 2632363"/>
              <a:gd name="connsiteY11" fmla="*/ 0 h 66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32363" h="665018">
                <a:moveTo>
                  <a:pt x="0" y="512618"/>
                </a:moveTo>
                <a:lnTo>
                  <a:pt x="554182" y="665018"/>
                </a:lnTo>
                <a:lnTo>
                  <a:pt x="637309" y="374073"/>
                </a:lnTo>
                <a:lnTo>
                  <a:pt x="886691" y="277091"/>
                </a:lnTo>
                <a:lnTo>
                  <a:pt x="1193935" y="380814"/>
                </a:lnTo>
                <a:lnTo>
                  <a:pt x="1371600" y="651163"/>
                </a:lnTo>
                <a:lnTo>
                  <a:pt x="1648691" y="332509"/>
                </a:lnTo>
                <a:lnTo>
                  <a:pt x="1828800" y="304800"/>
                </a:lnTo>
                <a:lnTo>
                  <a:pt x="2230582" y="554182"/>
                </a:lnTo>
                <a:lnTo>
                  <a:pt x="2369127" y="277091"/>
                </a:lnTo>
                <a:lnTo>
                  <a:pt x="2590800" y="235527"/>
                </a:lnTo>
                <a:lnTo>
                  <a:pt x="2632363" y="0"/>
                </a:lnTo>
              </a:path>
            </a:pathLst>
          </a:custGeom>
          <a:noFill/>
          <a:ln w="152400">
            <a:gradFill flip="none" rotWithShape="1">
              <a:gsLst>
                <a:gs pos="0">
                  <a:schemeClr val="accent6"/>
                </a:gs>
                <a:gs pos="100000">
                  <a:schemeClr val="accent6">
                    <a:alpha val="0"/>
                  </a:schemeClr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626783" y="2069678"/>
            <a:ext cx="1725105" cy="609600"/>
          </a:xfrm>
          <a:prstGeom prst="rect">
            <a:avLst/>
          </a:prstGeom>
          <a:gradFill>
            <a:gsLst>
              <a:gs pos="0">
                <a:srgbClr val="21D6E0">
                  <a:alpha val="10000"/>
                </a:srgbClr>
              </a:gs>
              <a:gs pos="100000">
                <a:srgbClr val="0087E6">
                  <a:alpha val="10000"/>
                </a:srgbClr>
              </a:gs>
            </a:gsLst>
            <a:lin ang="5400000" scaled="0"/>
          </a:gradFill>
          <a:ln>
            <a:solidFill>
              <a:srgbClr val="00FFFF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600986" y="914400"/>
            <a:ext cx="1725105" cy="609600"/>
          </a:xfrm>
          <a:prstGeom prst="rect">
            <a:avLst/>
          </a:prstGeom>
          <a:gradFill>
            <a:gsLst>
              <a:gs pos="0">
                <a:srgbClr val="FFF200">
                  <a:alpha val="10000"/>
                </a:srgbClr>
              </a:gs>
              <a:gs pos="100000">
                <a:srgbClr val="FF7A00">
                  <a:alpha val="10000"/>
                </a:srgbClr>
              </a:gs>
            </a:gsLst>
            <a:lin ang="5400000" scaled="0"/>
          </a:gradFill>
          <a:ln>
            <a:solidFill>
              <a:srgbClr val="FFC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914400" y="762000"/>
                <a:ext cx="2684709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𝐶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𝑅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𝑆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762000"/>
                <a:ext cx="2684709" cy="61824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914400" y="1917278"/>
                <a:ext cx="2722797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𝐷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𝑇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𝑃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00FFFF"/>
                          </a:solidFill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917278"/>
                <a:ext cx="2722797" cy="61824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1863653" y="1219200"/>
            <a:ext cx="125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Fitness of </a:t>
            </a:r>
            <a:r>
              <a:rPr lang="en-US" i="1" dirty="0" smtClean="0">
                <a:solidFill>
                  <a:srgbClr val="FFFF00"/>
                </a:solidFill>
              </a:rPr>
              <a:t>C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868939" y="2374478"/>
            <a:ext cx="127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Fitness of </a:t>
            </a:r>
            <a:r>
              <a:rPr lang="en-US" i="1" dirty="0" smtClean="0">
                <a:solidFill>
                  <a:srgbClr val="00FFFF"/>
                </a:solidFill>
              </a:rPr>
              <a:t>D</a:t>
            </a:r>
            <a:endParaRPr lang="en-US" i="1" dirty="0">
              <a:solidFill>
                <a:srgbClr val="00FFFF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8335410" y="1233151"/>
            <a:ext cx="188959" cy="188959"/>
          </a:xfrm>
          <a:prstGeom prst="ellipse">
            <a:avLst/>
          </a:prstGeom>
          <a:gradFill flip="none" rotWithShape="1">
            <a:gsLst>
              <a:gs pos="100000">
                <a:srgbClr val="FFF200"/>
              </a:gs>
              <a:gs pos="0">
                <a:schemeClr val="accent6">
                  <a:lumMod val="50000"/>
                </a:schemeClr>
              </a:gs>
              <a:gs pos="60000">
                <a:srgbClr val="FF7A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270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6" name="Group 145"/>
          <p:cNvGrpSpPr/>
          <p:nvPr/>
        </p:nvGrpSpPr>
        <p:grpSpPr>
          <a:xfrm>
            <a:off x="76200" y="815035"/>
            <a:ext cx="834124" cy="1394765"/>
            <a:chOff x="76200" y="609600"/>
            <a:chExt cx="1619008" cy="2707194"/>
          </a:xfrm>
        </p:grpSpPr>
        <p:pic>
          <p:nvPicPr>
            <p:cNvPr id="147" name="Picture 24" descr="C:\Users\dliao\Documents\My Notebook\Physics\Princeton PhD Candidate\PSOC 2010-04 Baltimore\EGTPrimitives\Flask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609600"/>
              <a:ext cx="1619008" cy="2707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8" name="Oval 147"/>
            <p:cNvSpPr/>
            <p:nvPr/>
          </p:nvSpPr>
          <p:spPr>
            <a:xfrm>
              <a:off x="486219" y="2612254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9" name="Oval 148"/>
            <p:cNvSpPr/>
            <p:nvPr/>
          </p:nvSpPr>
          <p:spPr>
            <a:xfrm>
              <a:off x="832112" y="2766623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0" name="Oval 149"/>
            <p:cNvSpPr/>
            <p:nvPr/>
          </p:nvSpPr>
          <p:spPr>
            <a:xfrm>
              <a:off x="977520" y="2387572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1" name="Oval 150"/>
            <p:cNvSpPr/>
            <p:nvPr/>
          </p:nvSpPr>
          <p:spPr>
            <a:xfrm>
              <a:off x="631147" y="2286000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2" name="Oval 151"/>
            <p:cNvSpPr/>
            <p:nvPr/>
          </p:nvSpPr>
          <p:spPr>
            <a:xfrm>
              <a:off x="655150" y="2088615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3" name="Oval 152"/>
            <p:cNvSpPr/>
            <p:nvPr/>
          </p:nvSpPr>
          <p:spPr>
            <a:xfrm>
              <a:off x="680653" y="2567466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" name="Oval 153"/>
            <p:cNvSpPr/>
            <p:nvPr/>
          </p:nvSpPr>
          <p:spPr>
            <a:xfrm>
              <a:off x="970599" y="2115776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5" name="Oval 154"/>
            <p:cNvSpPr/>
            <p:nvPr/>
          </p:nvSpPr>
          <p:spPr>
            <a:xfrm>
              <a:off x="873952" y="2571000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6" name="Oval 155"/>
            <p:cNvSpPr/>
            <p:nvPr/>
          </p:nvSpPr>
          <p:spPr>
            <a:xfrm>
              <a:off x="1039965" y="2728081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7" name="Oval 156"/>
            <p:cNvSpPr/>
            <p:nvPr/>
          </p:nvSpPr>
          <p:spPr>
            <a:xfrm>
              <a:off x="486219" y="2415103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8" name="Oval 157"/>
            <p:cNvSpPr/>
            <p:nvPr/>
          </p:nvSpPr>
          <p:spPr>
            <a:xfrm>
              <a:off x="783405" y="2398829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9" name="Oval 158"/>
            <p:cNvSpPr/>
            <p:nvPr/>
          </p:nvSpPr>
          <p:spPr>
            <a:xfrm>
              <a:off x="1117743" y="2250405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0" name="Oval 159"/>
            <p:cNvSpPr/>
            <p:nvPr/>
          </p:nvSpPr>
          <p:spPr>
            <a:xfrm>
              <a:off x="483311" y="1999525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1" name="Oval 160"/>
            <p:cNvSpPr/>
            <p:nvPr/>
          </p:nvSpPr>
          <p:spPr>
            <a:xfrm>
              <a:off x="1108217" y="2535524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2" name="Oval 161"/>
            <p:cNvSpPr/>
            <p:nvPr/>
          </p:nvSpPr>
          <p:spPr>
            <a:xfrm>
              <a:off x="628164" y="2757538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3" name="Oval 162"/>
            <p:cNvSpPr/>
            <p:nvPr/>
          </p:nvSpPr>
          <p:spPr>
            <a:xfrm>
              <a:off x="451332" y="2188484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4" name="Oval 163"/>
            <p:cNvSpPr/>
            <p:nvPr/>
          </p:nvSpPr>
          <p:spPr>
            <a:xfrm>
              <a:off x="828478" y="1984907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5" name="Oval 164"/>
            <p:cNvSpPr/>
            <p:nvPr/>
          </p:nvSpPr>
          <p:spPr>
            <a:xfrm>
              <a:off x="804215" y="2193768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6" name="Oval 165"/>
            <p:cNvSpPr/>
            <p:nvPr/>
          </p:nvSpPr>
          <p:spPr>
            <a:xfrm>
              <a:off x="1120709" y="1972290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7" name="Oval 166"/>
            <p:cNvSpPr/>
            <p:nvPr/>
          </p:nvSpPr>
          <p:spPr>
            <a:xfrm>
              <a:off x="651055" y="1894014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8" name="Oval 167"/>
            <p:cNvSpPr/>
            <p:nvPr/>
          </p:nvSpPr>
          <p:spPr>
            <a:xfrm>
              <a:off x="450739" y="1813531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9" name="Oval 168"/>
            <p:cNvSpPr/>
            <p:nvPr/>
          </p:nvSpPr>
          <p:spPr>
            <a:xfrm>
              <a:off x="817211" y="1788626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0" name="Oval 169"/>
            <p:cNvSpPr/>
            <p:nvPr/>
          </p:nvSpPr>
          <p:spPr>
            <a:xfrm>
              <a:off x="1009341" y="1806415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39" name="Oval 238"/>
          <p:cNvSpPr/>
          <p:nvPr/>
        </p:nvSpPr>
        <p:spPr>
          <a:xfrm>
            <a:off x="6296186" y="1219200"/>
            <a:ext cx="188959" cy="188959"/>
          </a:xfrm>
          <a:prstGeom prst="ellipse">
            <a:avLst/>
          </a:prstGeom>
          <a:gradFill flip="none" rotWithShape="1">
            <a:gsLst>
              <a:gs pos="100000">
                <a:srgbClr val="FFF200"/>
              </a:gs>
              <a:gs pos="0">
                <a:schemeClr val="accent6">
                  <a:lumMod val="50000"/>
                </a:schemeClr>
              </a:gs>
              <a:gs pos="60000">
                <a:srgbClr val="FF7A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4" name="Oval 243"/>
          <p:cNvSpPr/>
          <p:nvPr/>
        </p:nvSpPr>
        <p:spPr>
          <a:xfrm>
            <a:off x="7790654" y="2798073"/>
            <a:ext cx="188959" cy="188959"/>
          </a:xfrm>
          <a:prstGeom prst="ellipse">
            <a:avLst/>
          </a:prstGeom>
          <a:gradFill flip="none" rotWithShape="1">
            <a:gsLst>
              <a:gs pos="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 rot="2804070">
            <a:off x="6196940" y="1150877"/>
            <a:ext cx="336058" cy="421491"/>
          </a:xfrm>
          <a:prstGeom prst="rect">
            <a:avLst/>
          </a:prstGeom>
          <a:gradFill flip="none" rotWithShape="1">
            <a:gsLst>
              <a:gs pos="58000">
                <a:schemeClr val="bg2"/>
              </a:gs>
              <a:gs pos="100000">
                <a:schemeClr val="bg2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Rectangle 261"/>
          <p:cNvSpPr/>
          <p:nvPr/>
        </p:nvSpPr>
        <p:spPr>
          <a:xfrm rot="10162040">
            <a:off x="7700302" y="2631447"/>
            <a:ext cx="336058" cy="421491"/>
          </a:xfrm>
          <a:prstGeom prst="rect">
            <a:avLst/>
          </a:prstGeom>
          <a:gradFill flip="none" rotWithShape="1">
            <a:gsLst>
              <a:gs pos="58000">
                <a:schemeClr val="bg2"/>
              </a:gs>
              <a:gs pos="100000">
                <a:schemeClr val="bg2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3715519" y="2002046"/>
            <a:ext cx="188959" cy="188959"/>
          </a:xfrm>
          <a:prstGeom prst="ellipse">
            <a:avLst/>
          </a:prstGeom>
          <a:gradFill flip="none" rotWithShape="1">
            <a:gsLst>
              <a:gs pos="100000">
                <a:srgbClr val="FFF200">
                  <a:alpha val="50000"/>
                </a:srgbClr>
              </a:gs>
              <a:gs pos="0">
                <a:schemeClr val="accent6">
                  <a:lumMod val="50000"/>
                  <a:alpha val="50000"/>
                </a:schemeClr>
              </a:gs>
              <a:gs pos="60000">
                <a:srgbClr val="FF7A00">
                  <a:alpha val="5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270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572000" y="1566073"/>
            <a:ext cx="3552319" cy="1493258"/>
            <a:chOff x="4572000" y="1566073"/>
            <a:chExt cx="3552319" cy="1493258"/>
          </a:xfrm>
        </p:grpSpPr>
        <p:sp>
          <p:nvSpPr>
            <p:cNvPr id="129" name="Explosion 1 128"/>
            <p:cNvSpPr/>
            <p:nvPr/>
          </p:nvSpPr>
          <p:spPr>
            <a:xfrm>
              <a:off x="6872501" y="1618270"/>
              <a:ext cx="322661" cy="322661"/>
            </a:xfrm>
            <a:prstGeom prst="irregularSeal1">
              <a:avLst/>
            </a:prstGeom>
            <a:gradFill flip="none" rotWithShape="1">
              <a:gsLst>
                <a:gs pos="75000">
                  <a:schemeClr val="accent1">
                    <a:lumMod val="50000"/>
                  </a:schemeClr>
                </a:gs>
                <a:gs pos="0">
                  <a:schemeClr val="accent1">
                    <a:lumMod val="20000"/>
                    <a:lumOff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Explosion 1 134"/>
            <p:cNvSpPr/>
            <p:nvPr/>
          </p:nvSpPr>
          <p:spPr>
            <a:xfrm>
              <a:off x="7801658" y="1566073"/>
              <a:ext cx="322661" cy="322661"/>
            </a:xfrm>
            <a:prstGeom prst="irregularSeal1">
              <a:avLst/>
            </a:prstGeom>
            <a:gradFill flip="none" rotWithShape="1">
              <a:gsLst>
                <a:gs pos="75000">
                  <a:schemeClr val="accent1">
                    <a:lumMod val="50000"/>
                  </a:schemeClr>
                </a:gs>
                <a:gs pos="0">
                  <a:schemeClr val="accent1">
                    <a:lumMod val="20000"/>
                    <a:lumOff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5153611" y="2440444"/>
                  <a:ext cx="435504" cy="6188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3611" y="2440444"/>
                  <a:ext cx="435504" cy="618887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6" name="Oval 235"/>
            <p:cNvSpPr/>
            <p:nvPr/>
          </p:nvSpPr>
          <p:spPr>
            <a:xfrm>
              <a:off x="4804666" y="2689687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7" name="Oval 236"/>
            <p:cNvSpPr/>
            <p:nvPr/>
          </p:nvSpPr>
          <p:spPr>
            <a:xfrm>
              <a:off x="4993625" y="2553902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4719515" y="2328412"/>
              <a:ext cx="287002" cy="342273"/>
              <a:chOff x="4719515" y="2328412"/>
              <a:chExt cx="287002" cy="342273"/>
            </a:xfrm>
          </p:grpSpPr>
          <p:sp>
            <p:nvSpPr>
              <p:cNvPr id="11" name="Down Arrow 10"/>
              <p:cNvSpPr/>
              <p:nvPr/>
            </p:nvSpPr>
            <p:spPr>
              <a:xfrm rot="20466439">
                <a:off x="4719515" y="2406456"/>
                <a:ext cx="161330" cy="264229"/>
              </a:xfrm>
              <a:prstGeom prst="downArrow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Down Arrow 245"/>
              <p:cNvSpPr/>
              <p:nvPr/>
            </p:nvSpPr>
            <p:spPr>
              <a:xfrm rot="18913923">
                <a:off x="4845187" y="2328412"/>
                <a:ext cx="161330" cy="264229"/>
              </a:xfrm>
              <a:prstGeom prst="downArrow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5" name="Explosion 1 114"/>
            <p:cNvSpPr/>
            <p:nvPr/>
          </p:nvSpPr>
          <p:spPr>
            <a:xfrm>
              <a:off x="4572000" y="2135990"/>
              <a:ext cx="322661" cy="322661"/>
            </a:xfrm>
            <a:prstGeom prst="irregularSeal1">
              <a:avLst/>
            </a:prstGeom>
            <a:gradFill flip="none" rotWithShape="1">
              <a:gsLst>
                <a:gs pos="75000">
                  <a:schemeClr val="accent1">
                    <a:lumMod val="50000"/>
                  </a:schemeClr>
                </a:gs>
                <a:gs pos="0">
                  <a:schemeClr val="accent1">
                    <a:lumMod val="20000"/>
                    <a:lumOff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9" name="Oval 108"/>
          <p:cNvSpPr/>
          <p:nvPr/>
        </p:nvSpPr>
        <p:spPr>
          <a:xfrm>
            <a:off x="6107227" y="2377997"/>
            <a:ext cx="188959" cy="188959"/>
          </a:xfrm>
          <a:prstGeom prst="ellipse">
            <a:avLst/>
          </a:prstGeom>
          <a:gradFill flip="none" rotWithShape="1">
            <a:gsLst>
              <a:gs pos="100000">
                <a:srgbClr val="FFF200">
                  <a:alpha val="50000"/>
                </a:srgbClr>
              </a:gs>
              <a:gs pos="0">
                <a:schemeClr val="accent6">
                  <a:lumMod val="50000"/>
                  <a:alpha val="50000"/>
                </a:schemeClr>
              </a:gs>
              <a:gs pos="60000">
                <a:srgbClr val="FF7A00">
                  <a:alpha val="5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1" name="Explosion 1 120"/>
          <p:cNvSpPr/>
          <p:nvPr/>
        </p:nvSpPr>
        <p:spPr>
          <a:xfrm>
            <a:off x="6030335" y="2127051"/>
            <a:ext cx="322661" cy="322661"/>
          </a:xfrm>
          <a:prstGeom prst="irregularSeal1">
            <a:avLst/>
          </a:prstGeom>
          <a:gradFill flip="none" rotWithShape="1">
            <a:gsLst>
              <a:gs pos="0">
                <a:srgbClr val="FFFF00"/>
              </a:gs>
              <a:gs pos="41000">
                <a:schemeClr val="accent6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5762361" y="1547899"/>
            <a:ext cx="350289" cy="414826"/>
            <a:chOff x="5762361" y="1547899"/>
            <a:chExt cx="350289" cy="414826"/>
          </a:xfrm>
        </p:grpSpPr>
        <p:sp>
          <p:nvSpPr>
            <p:cNvPr id="114" name="Oval 113"/>
            <p:cNvSpPr/>
            <p:nvPr/>
          </p:nvSpPr>
          <p:spPr>
            <a:xfrm>
              <a:off x="5923691" y="1547899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4" name="Explosion 1 133"/>
            <p:cNvSpPr/>
            <p:nvPr/>
          </p:nvSpPr>
          <p:spPr>
            <a:xfrm>
              <a:off x="5762361" y="1640064"/>
              <a:ext cx="322661" cy="322661"/>
            </a:xfrm>
            <a:prstGeom prst="irregularSeal1">
              <a:avLst/>
            </a:prstGeom>
            <a:gradFill flip="none" rotWithShape="1">
              <a:gsLst>
                <a:gs pos="0">
                  <a:srgbClr val="FFFF00"/>
                </a:gs>
                <a:gs pos="41000">
                  <a:schemeClr val="accent6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2" name="Oval 251"/>
          <p:cNvSpPr/>
          <p:nvPr/>
        </p:nvSpPr>
        <p:spPr>
          <a:xfrm>
            <a:off x="8409877" y="1764082"/>
            <a:ext cx="188959" cy="188959"/>
          </a:xfrm>
          <a:prstGeom prst="ellipse">
            <a:avLst/>
          </a:prstGeom>
          <a:gradFill flip="none" rotWithShape="1">
            <a:gsLst>
              <a:gs pos="100000">
                <a:srgbClr val="FFF200">
                  <a:alpha val="50000"/>
                </a:srgbClr>
              </a:gs>
              <a:gs pos="0">
                <a:schemeClr val="accent6">
                  <a:lumMod val="50000"/>
                  <a:alpha val="50000"/>
                </a:schemeClr>
              </a:gs>
              <a:gs pos="60000">
                <a:srgbClr val="FF7A00">
                  <a:alpha val="5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0" name="Explosion 1 129"/>
          <p:cNvSpPr/>
          <p:nvPr/>
        </p:nvSpPr>
        <p:spPr>
          <a:xfrm>
            <a:off x="8259551" y="1557580"/>
            <a:ext cx="322661" cy="322661"/>
          </a:xfrm>
          <a:prstGeom prst="irregularSeal1">
            <a:avLst/>
          </a:prstGeom>
          <a:gradFill flip="none" rotWithShape="1">
            <a:gsLst>
              <a:gs pos="0">
                <a:srgbClr val="FFFF00"/>
              </a:gs>
              <a:gs pos="41000">
                <a:schemeClr val="accent6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5494635" y="795944"/>
            <a:ext cx="906165" cy="835229"/>
            <a:chOff x="5494635" y="795944"/>
            <a:chExt cx="906165" cy="835229"/>
          </a:xfrm>
        </p:grpSpPr>
        <p:sp>
          <p:nvSpPr>
            <p:cNvPr id="137" name="Oval 136"/>
            <p:cNvSpPr/>
            <p:nvPr/>
          </p:nvSpPr>
          <p:spPr>
            <a:xfrm>
              <a:off x="5494635" y="1124720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8" name="Oval 137"/>
            <p:cNvSpPr/>
            <p:nvPr/>
          </p:nvSpPr>
          <p:spPr>
            <a:xfrm>
              <a:off x="5647396" y="1030240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9" name="Oval 138"/>
            <p:cNvSpPr/>
            <p:nvPr/>
          </p:nvSpPr>
          <p:spPr>
            <a:xfrm>
              <a:off x="5841376" y="1047804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5633365" y="1278589"/>
              <a:ext cx="383155" cy="352584"/>
              <a:chOff x="5633365" y="1278589"/>
              <a:chExt cx="383155" cy="352584"/>
            </a:xfrm>
          </p:grpSpPr>
          <p:sp>
            <p:nvSpPr>
              <p:cNvPr id="247" name="Down Arrow 246"/>
              <p:cNvSpPr/>
              <p:nvPr/>
            </p:nvSpPr>
            <p:spPr>
              <a:xfrm rot="9093173">
                <a:off x="5633365" y="1366944"/>
                <a:ext cx="161330" cy="264229"/>
              </a:xfrm>
              <a:prstGeom prst="downArrow">
                <a:avLst/>
              </a:prstGeom>
              <a:solidFill>
                <a:srgbClr val="FFFF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Down Arrow 247"/>
              <p:cNvSpPr/>
              <p:nvPr/>
            </p:nvSpPr>
            <p:spPr>
              <a:xfrm rot="9970219">
                <a:off x="5725758" y="1278589"/>
                <a:ext cx="161330" cy="264229"/>
              </a:xfrm>
              <a:prstGeom prst="downArrow">
                <a:avLst/>
              </a:prstGeom>
              <a:solidFill>
                <a:srgbClr val="FFFF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Down Arrow 248"/>
              <p:cNvSpPr/>
              <p:nvPr/>
            </p:nvSpPr>
            <p:spPr>
              <a:xfrm rot="10800000">
                <a:off x="5855190" y="1299527"/>
                <a:ext cx="161330" cy="264229"/>
              </a:xfrm>
              <a:prstGeom prst="downArrow">
                <a:avLst/>
              </a:prstGeom>
              <a:solidFill>
                <a:srgbClr val="FFFF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6009026" y="795944"/>
                  <a:ext cx="391774" cy="65755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num>
                          <m:den>
                            <m:r>
                              <a:rPr lang="en-US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9026" y="795944"/>
                  <a:ext cx="391774" cy="65755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1" name="Oval 80"/>
          <p:cNvSpPr/>
          <p:nvPr/>
        </p:nvSpPr>
        <p:spPr>
          <a:xfrm>
            <a:off x="4705702" y="1512417"/>
            <a:ext cx="188959" cy="188959"/>
          </a:xfrm>
          <a:prstGeom prst="ellipse">
            <a:avLst/>
          </a:prstGeom>
          <a:gradFill flip="none" rotWithShape="1">
            <a:gsLst>
              <a:gs pos="0">
                <a:srgbClr val="21D6E0">
                  <a:alpha val="50000"/>
                </a:srgbClr>
              </a:gs>
              <a:gs pos="75000">
                <a:srgbClr val="0087E6">
                  <a:alpha val="50000"/>
                </a:srgbClr>
              </a:gs>
              <a:gs pos="100000">
                <a:srgbClr val="005CBF">
                  <a:alpha val="5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2" name="Explosion 1 131"/>
          <p:cNvSpPr/>
          <p:nvPr/>
        </p:nvSpPr>
        <p:spPr>
          <a:xfrm>
            <a:off x="4643336" y="1630380"/>
            <a:ext cx="322661" cy="322661"/>
          </a:xfrm>
          <a:prstGeom prst="irregularSeal1">
            <a:avLst/>
          </a:prstGeom>
          <a:gradFill flip="none" rotWithShape="1">
            <a:gsLst>
              <a:gs pos="53000">
                <a:srgbClr val="0070C0"/>
              </a:gs>
              <a:gs pos="0">
                <a:srgbClr val="00FFFF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7975412" y="2120006"/>
            <a:ext cx="854212" cy="659411"/>
            <a:chOff x="7975412" y="2120006"/>
            <a:chExt cx="854212" cy="659411"/>
          </a:xfrm>
        </p:grpSpPr>
        <p:sp>
          <p:nvSpPr>
            <p:cNvPr id="127" name="Oval 126"/>
            <p:cNvSpPr/>
            <p:nvPr/>
          </p:nvSpPr>
          <p:spPr>
            <a:xfrm>
              <a:off x="8315398" y="2344022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8445608" y="2120006"/>
                  <a:ext cx="384016" cy="6594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𝑆</m:t>
                            </m:r>
                          </m:num>
                          <m:den>
                            <m:r>
                              <a:rPr lang="en-US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45608" y="2120006"/>
                  <a:ext cx="384016" cy="659411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0" name="Down Arrow 249"/>
            <p:cNvSpPr/>
            <p:nvPr/>
          </p:nvSpPr>
          <p:spPr>
            <a:xfrm rot="17433146">
              <a:off x="8026862" y="2179192"/>
              <a:ext cx="161330" cy="264229"/>
            </a:xfrm>
            <a:prstGeom prst="downArrow">
              <a:avLst/>
            </a:prstGeom>
            <a:solidFill>
              <a:srgbClr val="00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1" name="Oval 250"/>
          <p:cNvSpPr/>
          <p:nvPr/>
        </p:nvSpPr>
        <p:spPr>
          <a:xfrm>
            <a:off x="6596188" y="1469276"/>
            <a:ext cx="188959" cy="188959"/>
          </a:xfrm>
          <a:prstGeom prst="ellipse">
            <a:avLst/>
          </a:prstGeom>
          <a:gradFill flip="none" rotWithShape="1">
            <a:gsLst>
              <a:gs pos="0">
                <a:srgbClr val="21D6E0">
                  <a:alpha val="50000"/>
                </a:srgbClr>
              </a:gs>
              <a:gs pos="75000">
                <a:srgbClr val="0087E6">
                  <a:alpha val="50000"/>
                </a:srgbClr>
              </a:gs>
              <a:gs pos="100000">
                <a:srgbClr val="005CBF">
                  <a:alpha val="5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" name="Explosion 1 132"/>
          <p:cNvSpPr/>
          <p:nvPr/>
        </p:nvSpPr>
        <p:spPr>
          <a:xfrm>
            <a:off x="6568959" y="1549686"/>
            <a:ext cx="322661" cy="322661"/>
          </a:xfrm>
          <a:prstGeom prst="irregularSeal1">
            <a:avLst/>
          </a:prstGeom>
          <a:gradFill flip="none" rotWithShape="1">
            <a:gsLst>
              <a:gs pos="53000">
                <a:srgbClr val="0070C0"/>
              </a:gs>
              <a:gs pos="0">
                <a:srgbClr val="00FFFF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Oval 252"/>
          <p:cNvSpPr/>
          <p:nvPr/>
        </p:nvSpPr>
        <p:spPr>
          <a:xfrm>
            <a:off x="5182404" y="1408159"/>
            <a:ext cx="188959" cy="188959"/>
          </a:xfrm>
          <a:prstGeom prst="ellipse">
            <a:avLst/>
          </a:prstGeom>
          <a:gradFill flip="none" rotWithShape="1">
            <a:gsLst>
              <a:gs pos="0">
                <a:srgbClr val="21D6E0">
                  <a:alpha val="50000"/>
                </a:srgbClr>
              </a:gs>
              <a:gs pos="75000">
                <a:srgbClr val="0087E6">
                  <a:alpha val="50000"/>
                </a:srgbClr>
              </a:gs>
              <a:gs pos="100000">
                <a:srgbClr val="005CBF">
                  <a:alpha val="5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" name="Explosion 1 121"/>
          <p:cNvSpPr/>
          <p:nvPr/>
        </p:nvSpPr>
        <p:spPr>
          <a:xfrm>
            <a:off x="5128437" y="1499058"/>
            <a:ext cx="322661" cy="322661"/>
          </a:xfrm>
          <a:prstGeom prst="irregularSeal1">
            <a:avLst/>
          </a:prstGeom>
          <a:gradFill flip="none" rotWithShape="1">
            <a:gsLst>
              <a:gs pos="53000">
                <a:srgbClr val="0070C0"/>
              </a:gs>
              <a:gs pos="0">
                <a:srgbClr val="00FFFF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7573476" y="2024720"/>
            <a:ext cx="322661" cy="437905"/>
            <a:chOff x="7573476" y="2024720"/>
            <a:chExt cx="322661" cy="437905"/>
          </a:xfrm>
        </p:grpSpPr>
        <p:sp>
          <p:nvSpPr>
            <p:cNvPr id="82" name="Oval 81"/>
            <p:cNvSpPr/>
            <p:nvPr/>
          </p:nvSpPr>
          <p:spPr>
            <a:xfrm>
              <a:off x="7698197" y="2273666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1" name="Explosion 1 130"/>
            <p:cNvSpPr/>
            <p:nvPr/>
          </p:nvSpPr>
          <p:spPr>
            <a:xfrm>
              <a:off x="7573476" y="2024720"/>
              <a:ext cx="322661" cy="322661"/>
            </a:xfrm>
            <a:prstGeom prst="irregularSeal1">
              <a:avLst/>
            </a:prstGeom>
            <a:gradFill flip="none" rotWithShape="1">
              <a:gsLst>
                <a:gs pos="53000">
                  <a:srgbClr val="0070C0"/>
                </a:gs>
                <a:gs pos="0">
                  <a:srgbClr val="00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466978"/>
              </p:ext>
            </p:extLst>
          </p:nvPr>
        </p:nvGraphicFramePr>
        <p:xfrm>
          <a:off x="599793" y="3505200"/>
          <a:ext cx="2753007" cy="2636532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917669"/>
                <a:gridCol w="917669"/>
                <a:gridCol w="917669"/>
              </a:tblGrid>
              <a:tr h="878844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976" marR="57976" marT="28988" marB="28988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976" marR="57976" marT="28988" marB="28988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976" marR="57976" marT="28988" marB="28988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78844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976" marR="57976" marT="28988" marB="28988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976" marR="57976" marT="28988" marB="28988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976" marR="57976" marT="28988" marB="28988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78844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976" marR="57976" marT="28988" marB="28988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976" marR="57976" marT="28988" marB="28988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976" marR="57976" marT="28988" marB="28988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1917955" y="4327015"/>
            <a:ext cx="505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+R</a:t>
            </a:r>
            <a:endParaRPr lang="en-US" sz="2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552133" y="4791506"/>
            <a:ext cx="505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+R</a:t>
            </a:r>
            <a:endParaRPr lang="en-US" sz="2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415982" y="4791506"/>
            <a:ext cx="479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+S</a:t>
            </a:r>
            <a:endParaRPr lang="en-US" sz="2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863564" y="4327015"/>
            <a:ext cx="489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+T</a:t>
            </a:r>
            <a:endParaRPr lang="en-US" sz="2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533083" y="5684532"/>
            <a:ext cx="489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+T</a:t>
            </a:r>
            <a:endParaRPr lang="en-US" sz="2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943604" y="5222867"/>
            <a:ext cx="479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+S</a:t>
            </a:r>
            <a:endParaRPr lang="en-US" sz="2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390136" y="5684780"/>
            <a:ext cx="497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+P</a:t>
            </a:r>
            <a:endParaRPr lang="en-US" sz="2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855548" y="5222867"/>
            <a:ext cx="497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+P</a:t>
            </a:r>
            <a:endParaRPr lang="en-US" sz="2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1688472" y="3647466"/>
            <a:ext cx="269825" cy="679320"/>
            <a:chOff x="1629029" y="2953203"/>
            <a:chExt cx="552186" cy="1390197"/>
          </a:xfrm>
        </p:grpSpPr>
        <p:sp>
          <p:nvSpPr>
            <p:cNvPr id="53" name="Rounded Rectangle 52"/>
            <p:cNvSpPr/>
            <p:nvPr/>
          </p:nvSpPr>
          <p:spPr>
            <a:xfrm>
              <a:off x="1640153" y="3577376"/>
              <a:ext cx="529938" cy="766024"/>
            </a:xfrm>
            <a:prstGeom prst="roundRect">
              <a:avLst>
                <a:gd name="adj" fmla="val 29654"/>
              </a:avLst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50000"/>
                  </a:schemeClr>
                </a:gs>
                <a:gs pos="100000">
                  <a:schemeClr val="bg2"/>
                </a:gs>
                <a:gs pos="56000">
                  <a:schemeClr val="bg2">
                    <a:lumMod val="60000"/>
                    <a:lumOff val="40000"/>
                    <a:alpha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4" name="Oval 53"/>
            <p:cNvSpPr/>
            <p:nvPr/>
          </p:nvSpPr>
          <p:spPr>
            <a:xfrm>
              <a:off x="1629029" y="2953203"/>
              <a:ext cx="552186" cy="552186"/>
            </a:xfrm>
            <a:prstGeom prst="ellipse">
              <a:avLst/>
            </a:prstGeom>
            <a:gradFill flip="none" rotWithShape="1">
              <a:gsLst>
                <a:gs pos="100000">
                  <a:schemeClr val="bg2">
                    <a:lumMod val="20000"/>
                    <a:lumOff val="80000"/>
                    <a:alpha val="50000"/>
                  </a:schemeClr>
                </a:gs>
                <a:gs pos="0">
                  <a:schemeClr val="bg2"/>
                </a:gs>
                <a:gs pos="60000">
                  <a:schemeClr val="bg2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2611921" y="3647466"/>
            <a:ext cx="269825" cy="679320"/>
            <a:chOff x="1629029" y="2953203"/>
            <a:chExt cx="552186" cy="1390197"/>
          </a:xfrm>
        </p:grpSpPr>
        <p:sp>
          <p:nvSpPr>
            <p:cNvPr id="56" name="Rounded Rectangle 55"/>
            <p:cNvSpPr/>
            <p:nvPr/>
          </p:nvSpPr>
          <p:spPr>
            <a:xfrm>
              <a:off x="1640153" y="3577376"/>
              <a:ext cx="529938" cy="766024"/>
            </a:xfrm>
            <a:prstGeom prst="roundRect">
              <a:avLst>
                <a:gd name="adj" fmla="val 29654"/>
              </a:avLst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50000"/>
                  </a:schemeClr>
                </a:gs>
                <a:gs pos="100000">
                  <a:schemeClr val="bg2"/>
                </a:gs>
                <a:gs pos="56000">
                  <a:schemeClr val="bg2">
                    <a:lumMod val="60000"/>
                    <a:lumOff val="40000"/>
                    <a:alpha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7" name="Oval 56"/>
            <p:cNvSpPr/>
            <p:nvPr/>
          </p:nvSpPr>
          <p:spPr>
            <a:xfrm>
              <a:off x="1629029" y="2953203"/>
              <a:ext cx="552186" cy="552186"/>
            </a:xfrm>
            <a:prstGeom prst="ellipse">
              <a:avLst/>
            </a:prstGeom>
            <a:gradFill flip="none" rotWithShape="1">
              <a:gsLst>
                <a:gs pos="100000">
                  <a:schemeClr val="bg2">
                    <a:lumMod val="20000"/>
                    <a:lumOff val="80000"/>
                    <a:alpha val="50000"/>
                  </a:schemeClr>
                </a:gs>
                <a:gs pos="0">
                  <a:schemeClr val="bg2"/>
                </a:gs>
                <a:gs pos="60000">
                  <a:schemeClr val="bg2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017662" y="3557412"/>
            <a:ext cx="269825" cy="679320"/>
            <a:chOff x="2520448" y="2953202"/>
            <a:chExt cx="552185" cy="1390198"/>
          </a:xfrm>
        </p:grpSpPr>
        <p:sp>
          <p:nvSpPr>
            <p:cNvPr id="59" name="Rounded Rectangle 58"/>
            <p:cNvSpPr/>
            <p:nvPr/>
          </p:nvSpPr>
          <p:spPr>
            <a:xfrm>
              <a:off x="2531577" y="3577376"/>
              <a:ext cx="529938" cy="766024"/>
            </a:xfrm>
            <a:prstGeom prst="roundRect">
              <a:avLst>
                <a:gd name="adj" fmla="val 29654"/>
              </a:avLst>
            </a:prstGeom>
            <a:gradFill flip="none" rotWithShape="1">
              <a:gsLst>
                <a:gs pos="0">
                  <a:srgbClr val="FFC000"/>
                </a:gs>
                <a:gs pos="100000">
                  <a:schemeClr val="accent6">
                    <a:lumMod val="50000"/>
                  </a:schemeClr>
                </a:gs>
                <a:gs pos="56000">
                  <a:srgbClr val="FF7A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0" name="Oval 59"/>
            <p:cNvSpPr/>
            <p:nvPr/>
          </p:nvSpPr>
          <p:spPr>
            <a:xfrm>
              <a:off x="2520448" y="2953202"/>
              <a:ext cx="552185" cy="552187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2939741" y="3557410"/>
            <a:ext cx="269827" cy="679323"/>
            <a:chOff x="3570278" y="2953196"/>
            <a:chExt cx="552186" cy="1390204"/>
          </a:xfrm>
        </p:grpSpPr>
        <p:sp>
          <p:nvSpPr>
            <p:cNvPr id="62" name="Rounded Rectangle 61"/>
            <p:cNvSpPr/>
            <p:nvPr/>
          </p:nvSpPr>
          <p:spPr>
            <a:xfrm>
              <a:off x="3581400" y="3577376"/>
              <a:ext cx="529938" cy="766024"/>
            </a:xfrm>
            <a:prstGeom prst="roundRect">
              <a:avLst>
                <a:gd name="adj" fmla="val 29654"/>
              </a:avLst>
            </a:prstGeom>
            <a:gradFill flip="none" rotWithShape="1">
              <a:gsLst>
                <a:gs pos="0">
                  <a:srgbClr val="00FFFF"/>
                </a:gs>
                <a:gs pos="100000">
                  <a:srgbClr val="0070C0"/>
                </a:gs>
                <a:gs pos="56000">
                  <a:srgbClr val="00B0F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3" name="Oval 62"/>
            <p:cNvSpPr/>
            <p:nvPr/>
          </p:nvSpPr>
          <p:spPr>
            <a:xfrm>
              <a:off x="3570278" y="2953196"/>
              <a:ext cx="552186" cy="552185"/>
            </a:xfrm>
            <a:prstGeom prst="ellipse">
              <a:avLst/>
            </a:prstGeom>
            <a:gradFill flip="none" rotWithShape="1">
              <a:gsLst>
                <a:gs pos="100000">
                  <a:srgbClr val="00FFFF"/>
                </a:gs>
                <a:gs pos="0">
                  <a:srgbClr val="0070C0"/>
                </a:gs>
                <a:gs pos="60000">
                  <a:srgbClr val="00B0F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755406" y="4529214"/>
            <a:ext cx="269825" cy="679320"/>
            <a:chOff x="2520448" y="2953201"/>
            <a:chExt cx="552185" cy="1390199"/>
          </a:xfrm>
        </p:grpSpPr>
        <p:sp>
          <p:nvSpPr>
            <p:cNvPr id="65" name="Rounded Rectangle 64"/>
            <p:cNvSpPr/>
            <p:nvPr/>
          </p:nvSpPr>
          <p:spPr>
            <a:xfrm>
              <a:off x="2531577" y="3577376"/>
              <a:ext cx="529938" cy="766024"/>
            </a:xfrm>
            <a:prstGeom prst="roundRect">
              <a:avLst>
                <a:gd name="adj" fmla="val 29654"/>
              </a:avLst>
            </a:prstGeom>
            <a:gradFill flip="none" rotWithShape="1">
              <a:gsLst>
                <a:gs pos="0">
                  <a:srgbClr val="FFC000"/>
                </a:gs>
                <a:gs pos="100000">
                  <a:schemeClr val="accent6">
                    <a:lumMod val="50000"/>
                  </a:schemeClr>
                </a:gs>
                <a:gs pos="56000">
                  <a:srgbClr val="FF7A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6" name="Oval 65"/>
            <p:cNvSpPr/>
            <p:nvPr/>
          </p:nvSpPr>
          <p:spPr>
            <a:xfrm>
              <a:off x="2520448" y="2953201"/>
              <a:ext cx="552185" cy="552185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101775" y="4443353"/>
            <a:ext cx="269825" cy="679320"/>
            <a:chOff x="1629029" y="2953203"/>
            <a:chExt cx="552186" cy="1390197"/>
          </a:xfrm>
        </p:grpSpPr>
        <p:sp>
          <p:nvSpPr>
            <p:cNvPr id="69" name="Rounded Rectangle 68"/>
            <p:cNvSpPr/>
            <p:nvPr/>
          </p:nvSpPr>
          <p:spPr>
            <a:xfrm>
              <a:off x="1640153" y="3577376"/>
              <a:ext cx="529938" cy="766024"/>
            </a:xfrm>
            <a:prstGeom prst="roundRect">
              <a:avLst>
                <a:gd name="adj" fmla="val 29654"/>
              </a:avLst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50000"/>
                  </a:schemeClr>
                </a:gs>
                <a:gs pos="100000">
                  <a:schemeClr val="bg2"/>
                </a:gs>
                <a:gs pos="56000">
                  <a:schemeClr val="bg2">
                    <a:lumMod val="60000"/>
                    <a:lumOff val="40000"/>
                    <a:alpha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0" name="Oval 69"/>
            <p:cNvSpPr/>
            <p:nvPr/>
          </p:nvSpPr>
          <p:spPr>
            <a:xfrm>
              <a:off x="1629029" y="2953203"/>
              <a:ext cx="552186" cy="552186"/>
            </a:xfrm>
            <a:prstGeom prst="ellipse">
              <a:avLst/>
            </a:prstGeom>
            <a:gradFill flip="none" rotWithShape="1">
              <a:gsLst>
                <a:gs pos="100000">
                  <a:schemeClr val="bg2">
                    <a:lumMod val="20000"/>
                    <a:lumOff val="80000"/>
                    <a:alpha val="50000"/>
                  </a:schemeClr>
                </a:gs>
                <a:gs pos="0">
                  <a:schemeClr val="bg2"/>
                </a:gs>
                <a:gs pos="60000">
                  <a:schemeClr val="bg2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101775" y="5314860"/>
            <a:ext cx="269825" cy="679320"/>
            <a:chOff x="1629029" y="2953203"/>
            <a:chExt cx="552186" cy="1390197"/>
          </a:xfrm>
        </p:grpSpPr>
        <p:sp>
          <p:nvSpPr>
            <p:cNvPr id="72" name="Rounded Rectangle 71"/>
            <p:cNvSpPr/>
            <p:nvPr/>
          </p:nvSpPr>
          <p:spPr>
            <a:xfrm>
              <a:off x="1640153" y="3577376"/>
              <a:ext cx="529938" cy="766024"/>
            </a:xfrm>
            <a:prstGeom prst="roundRect">
              <a:avLst>
                <a:gd name="adj" fmla="val 29654"/>
              </a:avLst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50000"/>
                  </a:schemeClr>
                </a:gs>
                <a:gs pos="100000">
                  <a:schemeClr val="bg2"/>
                </a:gs>
                <a:gs pos="56000">
                  <a:schemeClr val="bg2">
                    <a:lumMod val="60000"/>
                    <a:lumOff val="40000"/>
                    <a:alpha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3" name="Oval 72"/>
            <p:cNvSpPr/>
            <p:nvPr/>
          </p:nvSpPr>
          <p:spPr>
            <a:xfrm>
              <a:off x="1629029" y="2953203"/>
              <a:ext cx="552186" cy="552186"/>
            </a:xfrm>
            <a:prstGeom prst="ellipse">
              <a:avLst/>
            </a:prstGeom>
            <a:gradFill flip="none" rotWithShape="1">
              <a:gsLst>
                <a:gs pos="100000">
                  <a:schemeClr val="bg2">
                    <a:lumMod val="20000"/>
                    <a:lumOff val="80000"/>
                    <a:alpha val="50000"/>
                  </a:schemeClr>
                </a:gs>
                <a:gs pos="0">
                  <a:schemeClr val="bg2"/>
                </a:gs>
                <a:gs pos="60000">
                  <a:schemeClr val="bg2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749230" y="5415248"/>
            <a:ext cx="269827" cy="679323"/>
            <a:chOff x="3570278" y="2953196"/>
            <a:chExt cx="552186" cy="1390204"/>
          </a:xfrm>
        </p:grpSpPr>
        <p:sp>
          <p:nvSpPr>
            <p:cNvPr id="75" name="Rounded Rectangle 74"/>
            <p:cNvSpPr/>
            <p:nvPr/>
          </p:nvSpPr>
          <p:spPr>
            <a:xfrm>
              <a:off x="3581400" y="3577376"/>
              <a:ext cx="529938" cy="766024"/>
            </a:xfrm>
            <a:prstGeom prst="roundRect">
              <a:avLst>
                <a:gd name="adj" fmla="val 29654"/>
              </a:avLst>
            </a:prstGeom>
            <a:gradFill flip="none" rotWithShape="1">
              <a:gsLst>
                <a:gs pos="0">
                  <a:srgbClr val="00FFFF"/>
                </a:gs>
                <a:gs pos="100000">
                  <a:srgbClr val="0070C0"/>
                </a:gs>
                <a:gs pos="56000">
                  <a:srgbClr val="00B0F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6" name="Oval 75"/>
            <p:cNvSpPr/>
            <p:nvPr/>
          </p:nvSpPr>
          <p:spPr>
            <a:xfrm>
              <a:off x="3570278" y="2953196"/>
              <a:ext cx="552186" cy="552185"/>
            </a:xfrm>
            <a:prstGeom prst="ellipse">
              <a:avLst/>
            </a:prstGeom>
            <a:gradFill flip="none" rotWithShape="1">
              <a:gsLst>
                <a:gs pos="100000">
                  <a:srgbClr val="00FFFF"/>
                </a:gs>
                <a:gs pos="0">
                  <a:srgbClr val="0070C0"/>
                </a:gs>
                <a:gs pos="60000">
                  <a:srgbClr val="00B0F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B7943FE-5ACA-4D49-B86A-9C786B9DD70D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63500" dir="5400000" sx="105000" sy="105000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Connections: Mechanistic model and quantitative reasoning</a:t>
            </a:r>
            <a:endParaRPr lang="en-US" sz="2400" dirty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52400" y="533400"/>
            <a:ext cx="9448800" cy="6553200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2" name="Group 171"/>
          <p:cNvGrpSpPr/>
          <p:nvPr/>
        </p:nvGrpSpPr>
        <p:grpSpPr>
          <a:xfrm>
            <a:off x="457200" y="3581400"/>
            <a:ext cx="839094" cy="671085"/>
            <a:chOff x="533400" y="1828800"/>
            <a:chExt cx="1297784" cy="1037932"/>
          </a:xfrm>
        </p:grpSpPr>
        <p:sp>
          <p:nvSpPr>
            <p:cNvPr id="173" name="Freeform 172"/>
            <p:cNvSpPr/>
            <p:nvPr/>
          </p:nvSpPr>
          <p:spPr>
            <a:xfrm>
              <a:off x="1494201" y="1889075"/>
              <a:ext cx="156231" cy="117122"/>
            </a:xfrm>
            <a:custGeom>
              <a:avLst/>
              <a:gdLst>
                <a:gd name="connsiteX0" fmla="*/ 163 w 156231"/>
                <a:gd name="connsiteY0" fmla="*/ 30413 h 117122"/>
                <a:gd name="connsiteX1" fmla="*/ 65168 w 156231"/>
                <a:gd name="connsiteY1" fmla="*/ 104085 h 117122"/>
                <a:gd name="connsiteX2" fmla="*/ 112838 w 156231"/>
                <a:gd name="connsiteY2" fmla="*/ 112753 h 117122"/>
                <a:gd name="connsiteX3" fmla="*/ 156174 w 156231"/>
                <a:gd name="connsiteY3" fmla="*/ 56415 h 117122"/>
                <a:gd name="connsiteX4" fmla="*/ 121505 w 156231"/>
                <a:gd name="connsiteY4" fmla="*/ 78 h 117122"/>
                <a:gd name="connsiteX5" fmla="*/ 95503 w 156231"/>
                <a:gd name="connsiteY5" fmla="*/ 43414 h 117122"/>
                <a:gd name="connsiteX6" fmla="*/ 47833 w 156231"/>
                <a:gd name="connsiteY6" fmla="*/ 13079 h 117122"/>
                <a:gd name="connsiteX7" fmla="*/ 163 w 156231"/>
                <a:gd name="connsiteY7" fmla="*/ 30413 h 11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6231" h="117122">
                  <a:moveTo>
                    <a:pt x="163" y="30413"/>
                  </a:moveTo>
                  <a:cubicBezTo>
                    <a:pt x="3052" y="45581"/>
                    <a:pt x="46389" y="90362"/>
                    <a:pt x="65168" y="104085"/>
                  </a:cubicBezTo>
                  <a:cubicBezTo>
                    <a:pt x="83947" y="117808"/>
                    <a:pt x="97670" y="120698"/>
                    <a:pt x="112838" y="112753"/>
                  </a:cubicBezTo>
                  <a:cubicBezTo>
                    <a:pt x="128006" y="104808"/>
                    <a:pt x="154730" y="75194"/>
                    <a:pt x="156174" y="56415"/>
                  </a:cubicBezTo>
                  <a:cubicBezTo>
                    <a:pt x="157618" y="37636"/>
                    <a:pt x="131617" y="2245"/>
                    <a:pt x="121505" y="78"/>
                  </a:cubicBezTo>
                  <a:cubicBezTo>
                    <a:pt x="111393" y="-2089"/>
                    <a:pt x="107782" y="41247"/>
                    <a:pt x="95503" y="43414"/>
                  </a:cubicBezTo>
                  <a:cubicBezTo>
                    <a:pt x="83224" y="45581"/>
                    <a:pt x="62278" y="15246"/>
                    <a:pt x="47833" y="13079"/>
                  </a:cubicBezTo>
                  <a:cubicBezTo>
                    <a:pt x="33388" y="10912"/>
                    <a:pt x="-2726" y="15245"/>
                    <a:pt x="163" y="3041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4" name="Group 173"/>
            <p:cNvGrpSpPr/>
            <p:nvPr/>
          </p:nvGrpSpPr>
          <p:grpSpPr>
            <a:xfrm>
              <a:off x="533400" y="1828800"/>
              <a:ext cx="1073645" cy="613643"/>
              <a:chOff x="2736355" y="3269954"/>
              <a:chExt cx="2409784" cy="1377314"/>
            </a:xfrm>
            <a:effectLst>
              <a:outerShdw blurRad="127000" dist="63500" dir="2700000" algn="tl" rotWithShape="0">
                <a:prstClr val="black">
                  <a:alpha val="75000"/>
                </a:prstClr>
              </a:outerShdw>
            </a:effectLst>
          </p:grpSpPr>
          <p:sp>
            <p:nvSpPr>
              <p:cNvPr id="178" name="Freeform 177"/>
              <p:cNvSpPr/>
              <p:nvPr/>
            </p:nvSpPr>
            <p:spPr>
              <a:xfrm>
                <a:off x="4733595" y="3504111"/>
                <a:ext cx="412544" cy="206110"/>
              </a:xfrm>
              <a:custGeom>
                <a:avLst/>
                <a:gdLst>
                  <a:gd name="connsiteX0" fmla="*/ 1691 w 412544"/>
                  <a:gd name="connsiteY0" fmla="*/ 35923 h 206110"/>
                  <a:gd name="connsiteX1" fmla="*/ 148648 w 412544"/>
                  <a:gd name="connsiteY1" fmla="*/ 84909 h 206110"/>
                  <a:gd name="connsiteX2" fmla="*/ 298871 w 412544"/>
                  <a:gd name="connsiteY2" fmla="*/ 156755 h 206110"/>
                  <a:gd name="connsiteX3" fmla="*/ 403374 w 412544"/>
                  <a:gd name="connsiteY3" fmla="*/ 205740 h 206110"/>
                  <a:gd name="connsiteX4" fmla="*/ 393576 w 412544"/>
                  <a:gd name="connsiteY4" fmla="*/ 176349 h 206110"/>
                  <a:gd name="connsiteX5" fmla="*/ 282542 w 412544"/>
                  <a:gd name="connsiteY5" fmla="*/ 124098 h 206110"/>
                  <a:gd name="connsiteX6" fmla="*/ 112725 w 412544"/>
                  <a:gd name="connsiteY6" fmla="*/ 29392 h 206110"/>
                  <a:gd name="connsiteX7" fmla="*/ 70271 w 412544"/>
                  <a:gd name="connsiteY7" fmla="*/ 0 h 206110"/>
                  <a:gd name="connsiteX8" fmla="*/ 1691 w 412544"/>
                  <a:gd name="connsiteY8" fmla="*/ 35923 h 206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544" h="206110">
                    <a:moveTo>
                      <a:pt x="1691" y="35923"/>
                    </a:moveTo>
                    <a:cubicBezTo>
                      <a:pt x="14754" y="50075"/>
                      <a:pt x="99118" y="64770"/>
                      <a:pt x="148648" y="84909"/>
                    </a:cubicBezTo>
                    <a:cubicBezTo>
                      <a:pt x="198178" y="105048"/>
                      <a:pt x="298871" y="156755"/>
                      <a:pt x="298871" y="156755"/>
                    </a:cubicBezTo>
                    <a:cubicBezTo>
                      <a:pt x="341325" y="176894"/>
                      <a:pt x="387590" y="202474"/>
                      <a:pt x="403374" y="205740"/>
                    </a:cubicBezTo>
                    <a:cubicBezTo>
                      <a:pt x="419158" y="209006"/>
                      <a:pt x="413715" y="189956"/>
                      <a:pt x="393576" y="176349"/>
                    </a:cubicBezTo>
                    <a:cubicBezTo>
                      <a:pt x="373437" y="162742"/>
                      <a:pt x="329350" y="148591"/>
                      <a:pt x="282542" y="124098"/>
                    </a:cubicBezTo>
                    <a:cubicBezTo>
                      <a:pt x="235734" y="99605"/>
                      <a:pt x="148103" y="50075"/>
                      <a:pt x="112725" y="29392"/>
                    </a:cubicBezTo>
                    <a:cubicBezTo>
                      <a:pt x="77347" y="8709"/>
                      <a:pt x="85511" y="0"/>
                      <a:pt x="70271" y="0"/>
                    </a:cubicBezTo>
                    <a:cubicBezTo>
                      <a:pt x="55031" y="0"/>
                      <a:pt x="-11372" y="21771"/>
                      <a:pt x="1691" y="3592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C000"/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Freeform 178"/>
              <p:cNvSpPr/>
              <p:nvPr/>
            </p:nvSpPr>
            <p:spPr>
              <a:xfrm>
                <a:off x="3043303" y="3269954"/>
                <a:ext cx="1842454" cy="1086578"/>
              </a:xfrm>
              <a:custGeom>
                <a:avLst/>
                <a:gdLst>
                  <a:gd name="connsiteX0" fmla="*/ 1525431 w 1842454"/>
                  <a:gd name="connsiteY0" fmla="*/ 136186 h 1086578"/>
                  <a:gd name="connsiteX1" fmla="*/ 1427460 w 1842454"/>
                  <a:gd name="connsiteY1" fmla="*/ 191703 h 1086578"/>
                  <a:gd name="connsiteX2" fmla="*/ 1378474 w 1842454"/>
                  <a:gd name="connsiteY2" fmla="*/ 237423 h 1086578"/>
                  <a:gd name="connsiteX3" fmla="*/ 1355614 w 1842454"/>
                  <a:gd name="connsiteY3" fmla="*/ 322332 h 1086578"/>
                  <a:gd name="connsiteX4" fmla="*/ 1378474 w 1842454"/>
                  <a:gd name="connsiteY4" fmla="*/ 384380 h 1086578"/>
                  <a:gd name="connsiteX5" fmla="*/ 1420928 w 1842454"/>
                  <a:gd name="connsiteY5" fmla="*/ 417037 h 1086578"/>
                  <a:gd name="connsiteX6" fmla="*/ 1450320 w 1842454"/>
                  <a:gd name="connsiteY6" fmla="*/ 459492 h 1086578"/>
                  <a:gd name="connsiteX7" fmla="*/ 1437257 w 1842454"/>
                  <a:gd name="connsiteY7" fmla="*/ 492149 h 1086578"/>
                  <a:gd name="connsiteX8" fmla="*/ 1336020 w 1842454"/>
                  <a:gd name="connsiteY8" fmla="*/ 488883 h 1086578"/>
                  <a:gd name="connsiteX9" fmla="*/ 1224986 w 1842454"/>
                  <a:gd name="connsiteY9" fmla="*/ 449695 h 1086578"/>
                  <a:gd name="connsiteX10" fmla="*/ 1084560 w 1842454"/>
                  <a:gd name="connsiteY10" fmla="*/ 345192 h 1086578"/>
                  <a:gd name="connsiteX11" fmla="*/ 1064966 w 1842454"/>
                  <a:gd name="connsiteY11" fmla="*/ 234157 h 1086578"/>
                  <a:gd name="connsiteX12" fmla="*/ 1038840 w 1842454"/>
                  <a:gd name="connsiteY12" fmla="*/ 159046 h 1086578"/>
                  <a:gd name="connsiteX13" fmla="*/ 950666 w 1842454"/>
                  <a:gd name="connsiteY13" fmla="*/ 93732 h 1086578"/>
                  <a:gd name="connsiteX14" fmla="*/ 757988 w 1842454"/>
                  <a:gd name="connsiteY14" fmla="*/ 48012 h 1086578"/>
                  <a:gd name="connsiteX15" fmla="*/ 535920 w 1842454"/>
                  <a:gd name="connsiteY15" fmla="*/ 48012 h 1086578"/>
                  <a:gd name="connsiteX16" fmla="*/ 287726 w 1842454"/>
                  <a:gd name="connsiteY16" fmla="*/ 57809 h 1086578"/>
                  <a:gd name="connsiteX17" fmla="*/ 179957 w 1842454"/>
                  <a:gd name="connsiteY17" fmla="*/ 57809 h 1086578"/>
                  <a:gd name="connsiteX18" fmla="*/ 19937 w 1842454"/>
                  <a:gd name="connsiteY18" fmla="*/ 5557 h 1086578"/>
                  <a:gd name="connsiteX19" fmla="*/ 343 w 1842454"/>
                  <a:gd name="connsiteY19" fmla="*/ 5557 h 1086578"/>
                  <a:gd name="connsiteX20" fmla="*/ 343 w 1842454"/>
                  <a:gd name="connsiteY20" fmla="*/ 41480 h 1086578"/>
                  <a:gd name="connsiteX21" fmla="*/ 19937 w 1842454"/>
                  <a:gd name="connsiteY21" fmla="*/ 87200 h 1086578"/>
                  <a:gd name="connsiteX22" fmla="*/ 134237 w 1842454"/>
                  <a:gd name="connsiteY22" fmla="*/ 145983 h 1086578"/>
                  <a:gd name="connsiteX23" fmla="*/ 215880 w 1842454"/>
                  <a:gd name="connsiteY23" fmla="*/ 178640 h 1086578"/>
                  <a:gd name="connsiteX24" fmla="*/ 212614 w 1842454"/>
                  <a:gd name="connsiteY24" fmla="*/ 234157 h 1086578"/>
                  <a:gd name="connsiteX25" fmla="*/ 271397 w 1842454"/>
                  <a:gd name="connsiteY25" fmla="*/ 276612 h 1086578"/>
                  <a:gd name="connsiteX26" fmla="*/ 304054 w 1842454"/>
                  <a:gd name="connsiteY26" fmla="*/ 312535 h 1086578"/>
                  <a:gd name="connsiteX27" fmla="*/ 428151 w 1842454"/>
                  <a:gd name="connsiteY27" fmla="*/ 390912 h 1086578"/>
                  <a:gd name="connsiteX28" fmla="*/ 506528 w 1842454"/>
                  <a:gd name="connsiteY28" fmla="*/ 410506 h 1086578"/>
                  <a:gd name="connsiteX29" fmla="*/ 575108 w 1842454"/>
                  <a:gd name="connsiteY29" fmla="*/ 426835 h 1086578"/>
                  <a:gd name="connsiteX30" fmla="*/ 709003 w 1842454"/>
                  <a:gd name="connsiteY30" fmla="*/ 456226 h 1086578"/>
                  <a:gd name="connsiteX31" fmla="*/ 715534 w 1842454"/>
                  <a:gd name="connsiteY31" fmla="*/ 488883 h 1086578"/>
                  <a:gd name="connsiteX32" fmla="*/ 689408 w 1842454"/>
                  <a:gd name="connsiteY32" fmla="*/ 488883 h 1086578"/>
                  <a:gd name="connsiteX33" fmla="*/ 660017 w 1842454"/>
                  <a:gd name="connsiteY33" fmla="*/ 492149 h 1086578"/>
                  <a:gd name="connsiteX34" fmla="*/ 656751 w 1842454"/>
                  <a:gd name="connsiteY34" fmla="*/ 521540 h 1086578"/>
                  <a:gd name="connsiteX35" fmla="*/ 715534 w 1842454"/>
                  <a:gd name="connsiteY35" fmla="*/ 554197 h 1086578"/>
                  <a:gd name="connsiteX36" fmla="*/ 725331 w 1842454"/>
                  <a:gd name="connsiteY36" fmla="*/ 580323 h 1086578"/>
                  <a:gd name="connsiteX37" fmla="*/ 741660 w 1842454"/>
                  <a:gd name="connsiteY37" fmla="*/ 612980 h 1086578"/>
                  <a:gd name="connsiteX38" fmla="*/ 689408 w 1842454"/>
                  <a:gd name="connsiteY38" fmla="*/ 626043 h 1086578"/>
                  <a:gd name="connsiteX39" fmla="*/ 633891 w 1842454"/>
                  <a:gd name="connsiteY39" fmla="*/ 655435 h 1086578"/>
                  <a:gd name="connsiteX40" fmla="*/ 558780 w 1842454"/>
                  <a:gd name="connsiteY40" fmla="*/ 691357 h 1086578"/>
                  <a:gd name="connsiteX41" fmla="*/ 437948 w 1842454"/>
                  <a:gd name="connsiteY41" fmla="*/ 701155 h 1086578"/>
                  <a:gd name="connsiteX42" fmla="*/ 356306 w 1842454"/>
                  <a:gd name="connsiteY42" fmla="*/ 704420 h 1086578"/>
                  <a:gd name="connsiteX43" fmla="*/ 333446 w 1842454"/>
                  <a:gd name="connsiteY43" fmla="*/ 724015 h 1086578"/>
                  <a:gd name="connsiteX44" fmla="*/ 353040 w 1842454"/>
                  <a:gd name="connsiteY44" fmla="*/ 740343 h 1086578"/>
                  <a:gd name="connsiteX45" fmla="*/ 411823 w 1842454"/>
                  <a:gd name="connsiteY45" fmla="*/ 769735 h 1086578"/>
                  <a:gd name="connsiteX46" fmla="*/ 467340 w 1842454"/>
                  <a:gd name="connsiteY46" fmla="*/ 799126 h 1086578"/>
                  <a:gd name="connsiteX47" fmla="*/ 522857 w 1842454"/>
                  <a:gd name="connsiteY47" fmla="*/ 828517 h 1086578"/>
                  <a:gd name="connsiteX48" fmla="*/ 447746 w 1842454"/>
                  <a:gd name="connsiteY48" fmla="*/ 867706 h 1086578"/>
                  <a:gd name="connsiteX49" fmla="*/ 359571 w 1842454"/>
                  <a:gd name="connsiteY49" fmla="*/ 890566 h 1086578"/>
                  <a:gd name="connsiteX50" fmla="*/ 297523 w 1842454"/>
                  <a:gd name="connsiteY50" fmla="*/ 893832 h 1086578"/>
                  <a:gd name="connsiteX51" fmla="*/ 323648 w 1842454"/>
                  <a:gd name="connsiteY51" fmla="*/ 929755 h 1086578"/>
                  <a:gd name="connsiteX52" fmla="*/ 343243 w 1842454"/>
                  <a:gd name="connsiteY52" fmla="*/ 982006 h 1086578"/>
                  <a:gd name="connsiteX53" fmla="*/ 382431 w 1842454"/>
                  <a:gd name="connsiteY53" fmla="*/ 985272 h 1086578"/>
                  <a:gd name="connsiteX54" fmla="*/ 473871 w 1842454"/>
                  <a:gd name="connsiteY54" fmla="*/ 965677 h 1086578"/>
                  <a:gd name="connsiteX55" fmla="*/ 548983 w 1842454"/>
                  <a:gd name="connsiteY55" fmla="*/ 946083 h 1086578"/>
                  <a:gd name="connsiteX56" fmla="*/ 558780 w 1842454"/>
                  <a:gd name="connsiteY56" fmla="*/ 975475 h 1086578"/>
                  <a:gd name="connsiteX57" fmla="*/ 506528 w 1842454"/>
                  <a:gd name="connsiteY57" fmla="*/ 1014663 h 1086578"/>
                  <a:gd name="connsiteX58" fmla="*/ 493466 w 1842454"/>
                  <a:gd name="connsiteY58" fmla="*/ 1057117 h 1086578"/>
                  <a:gd name="connsiteX59" fmla="*/ 539186 w 1842454"/>
                  <a:gd name="connsiteY59" fmla="*/ 1086509 h 1086578"/>
                  <a:gd name="connsiteX60" fmla="*/ 581640 w 1842454"/>
                  <a:gd name="connsiteY60" fmla="*/ 1063649 h 1086578"/>
                  <a:gd name="connsiteX61" fmla="*/ 640423 w 1842454"/>
                  <a:gd name="connsiteY61" fmla="*/ 1014663 h 1086578"/>
                  <a:gd name="connsiteX62" fmla="*/ 751457 w 1842454"/>
                  <a:gd name="connsiteY62" fmla="*/ 991803 h 1086578"/>
                  <a:gd name="connsiteX63" fmla="*/ 891883 w 1842454"/>
                  <a:gd name="connsiteY63" fmla="*/ 978740 h 1086578"/>
                  <a:gd name="connsiteX64" fmla="*/ 957197 w 1842454"/>
                  <a:gd name="connsiteY64" fmla="*/ 946083 h 1086578"/>
                  <a:gd name="connsiteX65" fmla="*/ 1032308 w 1842454"/>
                  <a:gd name="connsiteY65" fmla="*/ 933020 h 1086578"/>
                  <a:gd name="connsiteX66" fmla="*/ 1182531 w 1842454"/>
                  <a:gd name="connsiteY66" fmla="*/ 936286 h 1086578"/>
                  <a:gd name="connsiteX67" fmla="*/ 1316426 w 1842454"/>
                  <a:gd name="connsiteY67" fmla="*/ 913426 h 1086578"/>
                  <a:gd name="connsiteX68" fmla="*/ 1398068 w 1842454"/>
                  <a:gd name="connsiteY68" fmla="*/ 874237 h 1086578"/>
                  <a:gd name="connsiteX69" fmla="*/ 1433991 w 1842454"/>
                  <a:gd name="connsiteY69" fmla="*/ 887300 h 1086578"/>
                  <a:gd name="connsiteX70" fmla="*/ 1414397 w 1842454"/>
                  <a:gd name="connsiteY70" fmla="*/ 923223 h 1086578"/>
                  <a:gd name="connsiteX71" fmla="*/ 1414397 w 1842454"/>
                  <a:gd name="connsiteY71" fmla="*/ 942817 h 1086578"/>
                  <a:gd name="connsiteX72" fmla="*/ 1440523 w 1842454"/>
                  <a:gd name="connsiteY72" fmla="*/ 978740 h 1086578"/>
                  <a:gd name="connsiteX73" fmla="*/ 1600543 w 1842454"/>
                  <a:gd name="connsiteY73" fmla="*/ 985272 h 1086578"/>
                  <a:gd name="connsiteX74" fmla="*/ 1682186 w 1842454"/>
                  <a:gd name="connsiteY74" fmla="*/ 946083 h 1086578"/>
                  <a:gd name="connsiteX75" fmla="*/ 1731171 w 1842454"/>
                  <a:gd name="connsiteY75" fmla="*/ 939552 h 1086578"/>
                  <a:gd name="connsiteX76" fmla="*/ 1776891 w 1842454"/>
                  <a:gd name="connsiteY76" fmla="*/ 877503 h 1086578"/>
                  <a:gd name="connsiteX77" fmla="*/ 1812814 w 1842454"/>
                  <a:gd name="connsiteY77" fmla="*/ 831783 h 1086578"/>
                  <a:gd name="connsiteX78" fmla="*/ 1842206 w 1842454"/>
                  <a:gd name="connsiteY78" fmla="*/ 789329 h 1086578"/>
                  <a:gd name="connsiteX79" fmla="*/ 1819346 w 1842454"/>
                  <a:gd name="connsiteY79" fmla="*/ 753406 h 1086578"/>
                  <a:gd name="connsiteX80" fmla="*/ 1708311 w 1842454"/>
                  <a:gd name="connsiteY80" fmla="*/ 717483 h 1086578"/>
                  <a:gd name="connsiteX81" fmla="*/ 1646263 w 1842454"/>
                  <a:gd name="connsiteY81" fmla="*/ 737077 h 1086578"/>
                  <a:gd name="connsiteX82" fmla="*/ 1610340 w 1842454"/>
                  <a:gd name="connsiteY82" fmla="*/ 730546 h 1086578"/>
                  <a:gd name="connsiteX83" fmla="*/ 1639731 w 1842454"/>
                  <a:gd name="connsiteY83" fmla="*/ 622777 h 1086578"/>
                  <a:gd name="connsiteX84" fmla="*/ 1636466 w 1842454"/>
                  <a:gd name="connsiteY84" fmla="*/ 557463 h 1086578"/>
                  <a:gd name="connsiteX85" fmla="*/ 1600543 w 1842454"/>
                  <a:gd name="connsiteY85" fmla="*/ 462757 h 1086578"/>
                  <a:gd name="connsiteX86" fmla="*/ 1554823 w 1842454"/>
                  <a:gd name="connsiteY86" fmla="*/ 403975 h 1086578"/>
                  <a:gd name="connsiteX87" fmla="*/ 1502571 w 1842454"/>
                  <a:gd name="connsiteY87" fmla="*/ 368052 h 1086578"/>
                  <a:gd name="connsiteX88" fmla="*/ 1479711 w 1842454"/>
                  <a:gd name="connsiteY88" fmla="*/ 296206 h 1086578"/>
                  <a:gd name="connsiteX89" fmla="*/ 1522166 w 1842454"/>
                  <a:gd name="connsiteY89" fmla="*/ 237423 h 1086578"/>
                  <a:gd name="connsiteX90" fmla="*/ 1590746 w 1842454"/>
                  <a:gd name="connsiteY90" fmla="*/ 224360 h 1086578"/>
                  <a:gd name="connsiteX91" fmla="*/ 1646263 w 1842454"/>
                  <a:gd name="connsiteY91" fmla="*/ 247220 h 1086578"/>
                  <a:gd name="connsiteX92" fmla="*/ 1701780 w 1842454"/>
                  <a:gd name="connsiteY92" fmla="*/ 270080 h 1086578"/>
                  <a:gd name="connsiteX93" fmla="*/ 1757297 w 1842454"/>
                  <a:gd name="connsiteY93" fmla="*/ 253752 h 1086578"/>
                  <a:gd name="connsiteX94" fmla="*/ 1757297 w 1842454"/>
                  <a:gd name="connsiteY94" fmla="*/ 201500 h 1086578"/>
                  <a:gd name="connsiteX95" fmla="*/ 1721374 w 1842454"/>
                  <a:gd name="connsiteY95" fmla="*/ 152515 h 1086578"/>
                  <a:gd name="connsiteX96" fmla="*/ 1616871 w 1842454"/>
                  <a:gd name="connsiteY96" fmla="*/ 110060 h 1086578"/>
                  <a:gd name="connsiteX97" fmla="*/ 1525431 w 1842454"/>
                  <a:gd name="connsiteY97" fmla="*/ 136186 h 1086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</a:cxnLst>
                <a:rect l="l" t="t" r="r" b="b"/>
                <a:pathLst>
                  <a:path w="1842454" h="1086578">
                    <a:moveTo>
                      <a:pt x="1525431" y="136186"/>
                    </a:moveTo>
                    <a:cubicBezTo>
                      <a:pt x="1493863" y="149793"/>
                      <a:pt x="1451953" y="174830"/>
                      <a:pt x="1427460" y="191703"/>
                    </a:cubicBezTo>
                    <a:cubicBezTo>
                      <a:pt x="1402967" y="208576"/>
                      <a:pt x="1390448" y="215652"/>
                      <a:pt x="1378474" y="237423"/>
                    </a:cubicBezTo>
                    <a:cubicBezTo>
                      <a:pt x="1366500" y="259194"/>
                      <a:pt x="1355614" y="297839"/>
                      <a:pt x="1355614" y="322332"/>
                    </a:cubicBezTo>
                    <a:cubicBezTo>
                      <a:pt x="1355614" y="346825"/>
                      <a:pt x="1367588" y="368596"/>
                      <a:pt x="1378474" y="384380"/>
                    </a:cubicBezTo>
                    <a:cubicBezTo>
                      <a:pt x="1389360" y="400164"/>
                      <a:pt x="1408954" y="404518"/>
                      <a:pt x="1420928" y="417037"/>
                    </a:cubicBezTo>
                    <a:cubicBezTo>
                      <a:pt x="1432902" y="429556"/>
                      <a:pt x="1447599" y="446973"/>
                      <a:pt x="1450320" y="459492"/>
                    </a:cubicBezTo>
                    <a:cubicBezTo>
                      <a:pt x="1453041" y="472011"/>
                      <a:pt x="1456307" y="487250"/>
                      <a:pt x="1437257" y="492149"/>
                    </a:cubicBezTo>
                    <a:cubicBezTo>
                      <a:pt x="1418207" y="497048"/>
                      <a:pt x="1371398" y="495959"/>
                      <a:pt x="1336020" y="488883"/>
                    </a:cubicBezTo>
                    <a:cubicBezTo>
                      <a:pt x="1300641" y="481807"/>
                      <a:pt x="1266896" y="473644"/>
                      <a:pt x="1224986" y="449695"/>
                    </a:cubicBezTo>
                    <a:cubicBezTo>
                      <a:pt x="1183076" y="425747"/>
                      <a:pt x="1111230" y="381115"/>
                      <a:pt x="1084560" y="345192"/>
                    </a:cubicBezTo>
                    <a:cubicBezTo>
                      <a:pt x="1057890" y="309269"/>
                      <a:pt x="1072586" y="265181"/>
                      <a:pt x="1064966" y="234157"/>
                    </a:cubicBezTo>
                    <a:cubicBezTo>
                      <a:pt x="1057346" y="203133"/>
                      <a:pt x="1057890" y="182450"/>
                      <a:pt x="1038840" y="159046"/>
                    </a:cubicBezTo>
                    <a:cubicBezTo>
                      <a:pt x="1019790" y="135642"/>
                      <a:pt x="997475" y="112238"/>
                      <a:pt x="950666" y="93732"/>
                    </a:cubicBezTo>
                    <a:cubicBezTo>
                      <a:pt x="903857" y="75226"/>
                      <a:pt x="827112" y="55632"/>
                      <a:pt x="757988" y="48012"/>
                    </a:cubicBezTo>
                    <a:cubicBezTo>
                      <a:pt x="688864" y="40392"/>
                      <a:pt x="614297" y="46379"/>
                      <a:pt x="535920" y="48012"/>
                    </a:cubicBezTo>
                    <a:cubicBezTo>
                      <a:pt x="457543" y="49645"/>
                      <a:pt x="347053" y="56176"/>
                      <a:pt x="287726" y="57809"/>
                    </a:cubicBezTo>
                    <a:cubicBezTo>
                      <a:pt x="228399" y="59442"/>
                      <a:pt x="224588" y="66518"/>
                      <a:pt x="179957" y="57809"/>
                    </a:cubicBezTo>
                    <a:cubicBezTo>
                      <a:pt x="135326" y="49100"/>
                      <a:pt x="49873" y="14266"/>
                      <a:pt x="19937" y="5557"/>
                    </a:cubicBezTo>
                    <a:cubicBezTo>
                      <a:pt x="-9999" y="-3152"/>
                      <a:pt x="3609" y="-430"/>
                      <a:pt x="343" y="5557"/>
                    </a:cubicBezTo>
                    <a:cubicBezTo>
                      <a:pt x="-2923" y="11544"/>
                      <a:pt x="-2923" y="27873"/>
                      <a:pt x="343" y="41480"/>
                    </a:cubicBezTo>
                    <a:cubicBezTo>
                      <a:pt x="3609" y="55087"/>
                      <a:pt x="-2379" y="69783"/>
                      <a:pt x="19937" y="87200"/>
                    </a:cubicBezTo>
                    <a:cubicBezTo>
                      <a:pt x="42253" y="104617"/>
                      <a:pt x="101580" y="130743"/>
                      <a:pt x="134237" y="145983"/>
                    </a:cubicBezTo>
                    <a:cubicBezTo>
                      <a:pt x="166894" y="161223"/>
                      <a:pt x="202817" y="163944"/>
                      <a:pt x="215880" y="178640"/>
                    </a:cubicBezTo>
                    <a:cubicBezTo>
                      <a:pt x="228943" y="193336"/>
                      <a:pt x="203361" y="217828"/>
                      <a:pt x="212614" y="234157"/>
                    </a:cubicBezTo>
                    <a:cubicBezTo>
                      <a:pt x="221867" y="250486"/>
                      <a:pt x="256157" y="263549"/>
                      <a:pt x="271397" y="276612"/>
                    </a:cubicBezTo>
                    <a:cubicBezTo>
                      <a:pt x="286637" y="289675"/>
                      <a:pt x="277928" y="293485"/>
                      <a:pt x="304054" y="312535"/>
                    </a:cubicBezTo>
                    <a:cubicBezTo>
                      <a:pt x="330180" y="331585"/>
                      <a:pt x="394405" y="374584"/>
                      <a:pt x="428151" y="390912"/>
                    </a:cubicBezTo>
                    <a:cubicBezTo>
                      <a:pt x="461897" y="407241"/>
                      <a:pt x="506528" y="410506"/>
                      <a:pt x="506528" y="410506"/>
                    </a:cubicBezTo>
                    <a:lnTo>
                      <a:pt x="575108" y="426835"/>
                    </a:lnTo>
                    <a:cubicBezTo>
                      <a:pt x="608854" y="434455"/>
                      <a:pt x="685599" y="445885"/>
                      <a:pt x="709003" y="456226"/>
                    </a:cubicBezTo>
                    <a:cubicBezTo>
                      <a:pt x="732407" y="466567"/>
                      <a:pt x="718800" y="483440"/>
                      <a:pt x="715534" y="488883"/>
                    </a:cubicBezTo>
                    <a:cubicBezTo>
                      <a:pt x="712268" y="494326"/>
                      <a:pt x="698661" y="488339"/>
                      <a:pt x="689408" y="488883"/>
                    </a:cubicBezTo>
                    <a:cubicBezTo>
                      <a:pt x="680155" y="489427"/>
                      <a:pt x="665460" y="486706"/>
                      <a:pt x="660017" y="492149"/>
                    </a:cubicBezTo>
                    <a:cubicBezTo>
                      <a:pt x="654574" y="497592"/>
                      <a:pt x="647498" y="511199"/>
                      <a:pt x="656751" y="521540"/>
                    </a:cubicBezTo>
                    <a:cubicBezTo>
                      <a:pt x="666004" y="531881"/>
                      <a:pt x="704104" y="544400"/>
                      <a:pt x="715534" y="554197"/>
                    </a:cubicBezTo>
                    <a:cubicBezTo>
                      <a:pt x="726964" y="563994"/>
                      <a:pt x="720977" y="570526"/>
                      <a:pt x="725331" y="580323"/>
                    </a:cubicBezTo>
                    <a:cubicBezTo>
                      <a:pt x="729685" y="590120"/>
                      <a:pt x="747647" y="605360"/>
                      <a:pt x="741660" y="612980"/>
                    </a:cubicBezTo>
                    <a:cubicBezTo>
                      <a:pt x="735673" y="620600"/>
                      <a:pt x="707370" y="618967"/>
                      <a:pt x="689408" y="626043"/>
                    </a:cubicBezTo>
                    <a:cubicBezTo>
                      <a:pt x="671446" y="633119"/>
                      <a:pt x="655662" y="644549"/>
                      <a:pt x="633891" y="655435"/>
                    </a:cubicBezTo>
                    <a:cubicBezTo>
                      <a:pt x="612120" y="666321"/>
                      <a:pt x="591437" y="683737"/>
                      <a:pt x="558780" y="691357"/>
                    </a:cubicBezTo>
                    <a:cubicBezTo>
                      <a:pt x="526123" y="698977"/>
                      <a:pt x="471694" y="698978"/>
                      <a:pt x="437948" y="701155"/>
                    </a:cubicBezTo>
                    <a:cubicBezTo>
                      <a:pt x="404202" y="703332"/>
                      <a:pt x="373723" y="700610"/>
                      <a:pt x="356306" y="704420"/>
                    </a:cubicBezTo>
                    <a:cubicBezTo>
                      <a:pt x="338889" y="708230"/>
                      <a:pt x="333990" y="718028"/>
                      <a:pt x="333446" y="724015"/>
                    </a:cubicBezTo>
                    <a:cubicBezTo>
                      <a:pt x="332902" y="730002"/>
                      <a:pt x="339977" y="732723"/>
                      <a:pt x="353040" y="740343"/>
                    </a:cubicBezTo>
                    <a:cubicBezTo>
                      <a:pt x="366103" y="747963"/>
                      <a:pt x="392773" y="759938"/>
                      <a:pt x="411823" y="769735"/>
                    </a:cubicBezTo>
                    <a:cubicBezTo>
                      <a:pt x="430873" y="779532"/>
                      <a:pt x="467340" y="799126"/>
                      <a:pt x="467340" y="799126"/>
                    </a:cubicBezTo>
                    <a:cubicBezTo>
                      <a:pt x="485846" y="808923"/>
                      <a:pt x="526123" y="817087"/>
                      <a:pt x="522857" y="828517"/>
                    </a:cubicBezTo>
                    <a:cubicBezTo>
                      <a:pt x="519591" y="839947"/>
                      <a:pt x="474960" y="857365"/>
                      <a:pt x="447746" y="867706"/>
                    </a:cubicBezTo>
                    <a:cubicBezTo>
                      <a:pt x="420532" y="878047"/>
                      <a:pt x="384608" y="886212"/>
                      <a:pt x="359571" y="890566"/>
                    </a:cubicBezTo>
                    <a:cubicBezTo>
                      <a:pt x="334534" y="894920"/>
                      <a:pt x="303510" y="887300"/>
                      <a:pt x="297523" y="893832"/>
                    </a:cubicBezTo>
                    <a:cubicBezTo>
                      <a:pt x="291536" y="900364"/>
                      <a:pt x="316028" y="915059"/>
                      <a:pt x="323648" y="929755"/>
                    </a:cubicBezTo>
                    <a:cubicBezTo>
                      <a:pt x="331268" y="944451"/>
                      <a:pt x="333446" y="972753"/>
                      <a:pt x="343243" y="982006"/>
                    </a:cubicBezTo>
                    <a:cubicBezTo>
                      <a:pt x="353040" y="991259"/>
                      <a:pt x="360660" y="987994"/>
                      <a:pt x="382431" y="985272"/>
                    </a:cubicBezTo>
                    <a:cubicBezTo>
                      <a:pt x="404202" y="982551"/>
                      <a:pt x="446112" y="972209"/>
                      <a:pt x="473871" y="965677"/>
                    </a:cubicBezTo>
                    <a:cubicBezTo>
                      <a:pt x="501630" y="959145"/>
                      <a:pt x="534832" y="944450"/>
                      <a:pt x="548983" y="946083"/>
                    </a:cubicBezTo>
                    <a:cubicBezTo>
                      <a:pt x="563134" y="947716"/>
                      <a:pt x="565856" y="964045"/>
                      <a:pt x="558780" y="975475"/>
                    </a:cubicBezTo>
                    <a:cubicBezTo>
                      <a:pt x="551704" y="986905"/>
                      <a:pt x="517414" y="1001056"/>
                      <a:pt x="506528" y="1014663"/>
                    </a:cubicBezTo>
                    <a:cubicBezTo>
                      <a:pt x="495642" y="1028270"/>
                      <a:pt x="488023" y="1045143"/>
                      <a:pt x="493466" y="1057117"/>
                    </a:cubicBezTo>
                    <a:cubicBezTo>
                      <a:pt x="498909" y="1069091"/>
                      <a:pt x="524490" y="1085420"/>
                      <a:pt x="539186" y="1086509"/>
                    </a:cubicBezTo>
                    <a:cubicBezTo>
                      <a:pt x="553882" y="1087598"/>
                      <a:pt x="564767" y="1075623"/>
                      <a:pt x="581640" y="1063649"/>
                    </a:cubicBezTo>
                    <a:cubicBezTo>
                      <a:pt x="598513" y="1051675"/>
                      <a:pt x="612120" y="1026637"/>
                      <a:pt x="640423" y="1014663"/>
                    </a:cubicBezTo>
                    <a:cubicBezTo>
                      <a:pt x="668726" y="1002689"/>
                      <a:pt x="709547" y="997790"/>
                      <a:pt x="751457" y="991803"/>
                    </a:cubicBezTo>
                    <a:cubicBezTo>
                      <a:pt x="793367" y="985816"/>
                      <a:pt x="857593" y="986360"/>
                      <a:pt x="891883" y="978740"/>
                    </a:cubicBezTo>
                    <a:cubicBezTo>
                      <a:pt x="926173" y="971120"/>
                      <a:pt x="933793" y="953703"/>
                      <a:pt x="957197" y="946083"/>
                    </a:cubicBezTo>
                    <a:cubicBezTo>
                      <a:pt x="980601" y="938463"/>
                      <a:pt x="994752" y="934653"/>
                      <a:pt x="1032308" y="933020"/>
                    </a:cubicBezTo>
                    <a:cubicBezTo>
                      <a:pt x="1069864" y="931387"/>
                      <a:pt x="1135178" y="939552"/>
                      <a:pt x="1182531" y="936286"/>
                    </a:cubicBezTo>
                    <a:cubicBezTo>
                      <a:pt x="1229884" y="933020"/>
                      <a:pt x="1280503" y="923767"/>
                      <a:pt x="1316426" y="913426"/>
                    </a:cubicBezTo>
                    <a:cubicBezTo>
                      <a:pt x="1352349" y="903085"/>
                      <a:pt x="1378474" y="878591"/>
                      <a:pt x="1398068" y="874237"/>
                    </a:cubicBezTo>
                    <a:cubicBezTo>
                      <a:pt x="1417662" y="869883"/>
                      <a:pt x="1431269" y="879136"/>
                      <a:pt x="1433991" y="887300"/>
                    </a:cubicBezTo>
                    <a:cubicBezTo>
                      <a:pt x="1436712" y="895464"/>
                      <a:pt x="1417663" y="913970"/>
                      <a:pt x="1414397" y="923223"/>
                    </a:cubicBezTo>
                    <a:cubicBezTo>
                      <a:pt x="1411131" y="932476"/>
                      <a:pt x="1410043" y="933564"/>
                      <a:pt x="1414397" y="942817"/>
                    </a:cubicBezTo>
                    <a:cubicBezTo>
                      <a:pt x="1418751" y="952070"/>
                      <a:pt x="1409499" y="971664"/>
                      <a:pt x="1440523" y="978740"/>
                    </a:cubicBezTo>
                    <a:cubicBezTo>
                      <a:pt x="1471547" y="985816"/>
                      <a:pt x="1560266" y="990715"/>
                      <a:pt x="1600543" y="985272"/>
                    </a:cubicBezTo>
                    <a:cubicBezTo>
                      <a:pt x="1640820" y="979829"/>
                      <a:pt x="1660415" y="953703"/>
                      <a:pt x="1682186" y="946083"/>
                    </a:cubicBezTo>
                    <a:cubicBezTo>
                      <a:pt x="1703957" y="938463"/>
                      <a:pt x="1715387" y="950982"/>
                      <a:pt x="1731171" y="939552"/>
                    </a:cubicBezTo>
                    <a:cubicBezTo>
                      <a:pt x="1746955" y="928122"/>
                      <a:pt x="1763284" y="895465"/>
                      <a:pt x="1776891" y="877503"/>
                    </a:cubicBezTo>
                    <a:cubicBezTo>
                      <a:pt x="1790498" y="859542"/>
                      <a:pt x="1801928" y="846479"/>
                      <a:pt x="1812814" y="831783"/>
                    </a:cubicBezTo>
                    <a:cubicBezTo>
                      <a:pt x="1823700" y="817087"/>
                      <a:pt x="1841117" y="802392"/>
                      <a:pt x="1842206" y="789329"/>
                    </a:cubicBezTo>
                    <a:cubicBezTo>
                      <a:pt x="1843295" y="776266"/>
                      <a:pt x="1841662" y="765380"/>
                      <a:pt x="1819346" y="753406"/>
                    </a:cubicBezTo>
                    <a:cubicBezTo>
                      <a:pt x="1797030" y="741432"/>
                      <a:pt x="1737158" y="720205"/>
                      <a:pt x="1708311" y="717483"/>
                    </a:cubicBezTo>
                    <a:cubicBezTo>
                      <a:pt x="1679464" y="714762"/>
                      <a:pt x="1662591" y="734900"/>
                      <a:pt x="1646263" y="737077"/>
                    </a:cubicBezTo>
                    <a:cubicBezTo>
                      <a:pt x="1629935" y="739254"/>
                      <a:pt x="1611429" y="749596"/>
                      <a:pt x="1610340" y="730546"/>
                    </a:cubicBezTo>
                    <a:cubicBezTo>
                      <a:pt x="1609251" y="711496"/>
                      <a:pt x="1635377" y="651624"/>
                      <a:pt x="1639731" y="622777"/>
                    </a:cubicBezTo>
                    <a:cubicBezTo>
                      <a:pt x="1644085" y="593930"/>
                      <a:pt x="1642997" y="584133"/>
                      <a:pt x="1636466" y="557463"/>
                    </a:cubicBezTo>
                    <a:cubicBezTo>
                      <a:pt x="1629935" y="530793"/>
                      <a:pt x="1614150" y="488338"/>
                      <a:pt x="1600543" y="462757"/>
                    </a:cubicBezTo>
                    <a:cubicBezTo>
                      <a:pt x="1586936" y="437176"/>
                      <a:pt x="1571152" y="419759"/>
                      <a:pt x="1554823" y="403975"/>
                    </a:cubicBezTo>
                    <a:cubicBezTo>
                      <a:pt x="1538494" y="388191"/>
                      <a:pt x="1515090" y="386014"/>
                      <a:pt x="1502571" y="368052"/>
                    </a:cubicBezTo>
                    <a:cubicBezTo>
                      <a:pt x="1490052" y="350091"/>
                      <a:pt x="1476445" y="317977"/>
                      <a:pt x="1479711" y="296206"/>
                    </a:cubicBezTo>
                    <a:cubicBezTo>
                      <a:pt x="1482977" y="274435"/>
                      <a:pt x="1503660" y="249397"/>
                      <a:pt x="1522166" y="237423"/>
                    </a:cubicBezTo>
                    <a:cubicBezTo>
                      <a:pt x="1540672" y="225449"/>
                      <a:pt x="1570063" y="222727"/>
                      <a:pt x="1590746" y="224360"/>
                    </a:cubicBezTo>
                    <a:cubicBezTo>
                      <a:pt x="1611429" y="225993"/>
                      <a:pt x="1646263" y="247220"/>
                      <a:pt x="1646263" y="247220"/>
                    </a:cubicBezTo>
                    <a:cubicBezTo>
                      <a:pt x="1664769" y="254840"/>
                      <a:pt x="1683274" y="268991"/>
                      <a:pt x="1701780" y="270080"/>
                    </a:cubicBezTo>
                    <a:cubicBezTo>
                      <a:pt x="1720286" y="271169"/>
                      <a:pt x="1748044" y="265182"/>
                      <a:pt x="1757297" y="253752"/>
                    </a:cubicBezTo>
                    <a:cubicBezTo>
                      <a:pt x="1766550" y="242322"/>
                      <a:pt x="1763284" y="218373"/>
                      <a:pt x="1757297" y="201500"/>
                    </a:cubicBezTo>
                    <a:cubicBezTo>
                      <a:pt x="1751310" y="184627"/>
                      <a:pt x="1744778" y="167755"/>
                      <a:pt x="1721374" y="152515"/>
                    </a:cubicBezTo>
                    <a:cubicBezTo>
                      <a:pt x="1697970" y="137275"/>
                      <a:pt x="1642997" y="114959"/>
                      <a:pt x="1616871" y="110060"/>
                    </a:cubicBezTo>
                    <a:cubicBezTo>
                      <a:pt x="1590745" y="105161"/>
                      <a:pt x="1556999" y="122579"/>
                      <a:pt x="1525431" y="1361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2">
                      <a:lumMod val="20000"/>
                      <a:lumOff val="8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r="100000" b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Freeform 179"/>
              <p:cNvSpPr/>
              <p:nvPr/>
            </p:nvSpPr>
            <p:spPr>
              <a:xfrm>
                <a:off x="2736355" y="4199616"/>
                <a:ext cx="656708" cy="415076"/>
              </a:xfrm>
              <a:custGeom>
                <a:avLst/>
                <a:gdLst>
                  <a:gd name="connsiteX0" fmla="*/ 650191 w 656708"/>
                  <a:gd name="connsiteY0" fmla="*/ 93 h 415076"/>
                  <a:gd name="connsiteX1" fmla="*/ 535891 w 656708"/>
                  <a:gd name="connsiteY1" fmla="*/ 94798 h 415076"/>
                  <a:gd name="connsiteX2" fmla="*/ 470576 w 656708"/>
                  <a:gd name="connsiteY2" fmla="*/ 153581 h 415076"/>
                  <a:gd name="connsiteX3" fmla="*/ 366074 w 656708"/>
                  <a:gd name="connsiteY3" fmla="*/ 228693 h 415076"/>
                  <a:gd name="connsiteX4" fmla="*/ 255039 w 656708"/>
                  <a:gd name="connsiteY4" fmla="*/ 316867 h 415076"/>
                  <a:gd name="connsiteX5" fmla="*/ 206054 w 656708"/>
                  <a:gd name="connsiteY5" fmla="*/ 346258 h 415076"/>
                  <a:gd name="connsiteX6" fmla="*/ 153802 w 656708"/>
                  <a:gd name="connsiteY6" fmla="*/ 342993 h 415076"/>
                  <a:gd name="connsiteX7" fmla="*/ 130942 w 656708"/>
                  <a:gd name="connsiteY7" fmla="*/ 375650 h 415076"/>
                  <a:gd name="connsiteX8" fmla="*/ 72159 w 656708"/>
                  <a:gd name="connsiteY8" fmla="*/ 385447 h 415076"/>
                  <a:gd name="connsiteX9" fmla="*/ 36236 w 656708"/>
                  <a:gd name="connsiteY9" fmla="*/ 365853 h 415076"/>
                  <a:gd name="connsiteX10" fmla="*/ 6845 w 656708"/>
                  <a:gd name="connsiteY10" fmla="*/ 369118 h 415076"/>
                  <a:gd name="connsiteX11" fmla="*/ 314 w 656708"/>
                  <a:gd name="connsiteY11" fmla="*/ 398510 h 415076"/>
                  <a:gd name="connsiteX12" fmla="*/ 13376 w 656708"/>
                  <a:gd name="connsiteY12" fmla="*/ 411573 h 415076"/>
                  <a:gd name="connsiteX13" fmla="*/ 42768 w 656708"/>
                  <a:gd name="connsiteY13" fmla="*/ 401775 h 415076"/>
                  <a:gd name="connsiteX14" fmla="*/ 81956 w 656708"/>
                  <a:gd name="connsiteY14" fmla="*/ 414838 h 415076"/>
                  <a:gd name="connsiteX15" fmla="*/ 153802 w 656708"/>
                  <a:gd name="connsiteY15" fmla="*/ 408307 h 415076"/>
                  <a:gd name="connsiteX16" fmla="*/ 196256 w 656708"/>
                  <a:gd name="connsiteY16" fmla="*/ 385447 h 415076"/>
                  <a:gd name="connsiteX17" fmla="*/ 238711 w 656708"/>
                  <a:gd name="connsiteY17" fmla="*/ 378915 h 415076"/>
                  <a:gd name="connsiteX18" fmla="*/ 362808 w 656708"/>
                  <a:gd name="connsiteY18" fmla="*/ 287475 h 415076"/>
                  <a:gd name="connsiteX19" fmla="*/ 516296 w 656708"/>
                  <a:gd name="connsiteY19" fmla="*/ 173175 h 415076"/>
                  <a:gd name="connsiteX20" fmla="*/ 627331 w 656708"/>
                  <a:gd name="connsiteY20" fmla="*/ 78470 h 415076"/>
                  <a:gd name="connsiteX21" fmla="*/ 650191 w 656708"/>
                  <a:gd name="connsiteY21" fmla="*/ 93 h 415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56708" h="415076">
                    <a:moveTo>
                      <a:pt x="650191" y="93"/>
                    </a:moveTo>
                    <a:cubicBezTo>
                      <a:pt x="634951" y="2814"/>
                      <a:pt x="565827" y="69217"/>
                      <a:pt x="535891" y="94798"/>
                    </a:cubicBezTo>
                    <a:cubicBezTo>
                      <a:pt x="505955" y="120379"/>
                      <a:pt x="498879" y="131265"/>
                      <a:pt x="470576" y="153581"/>
                    </a:cubicBezTo>
                    <a:cubicBezTo>
                      <a:pt x="442273" y="175897"/>
                      <a:pt x="401997" y="201479"/>
                      <a:pt x="366074" y="228693"/>
                    </a:cubicBezTo>
                    <a:cubicBezTo>
                      <a:pt x="330151" y="255907"/>
                      <a:pt x="281709" y="297273"/>
                      <a:pt x="255039" y="316867"/>
                    </a:cubicBezTo>
                    <a:cubicBezTo>
                      <a:pt x="228369" y="336461"/>
                      <a:pt x="222927" y="341904"/>
                      <a:pt x="206054" y="346258"/>
                    </a:cubicBezTo>
                    <a:cubicBezTo>
                      <a:pt x="189181" y="350612"/>
                      <a:pt x="166321" y="338094"/>
                      <a:pt x="153802" y="342993"/>
                    </a:cubicBezTo>
                    <a:cubicBezTo>
                      <a:pt x="141283" y="347892"/>
                      <a:pt x="144549" y="368574"/>
                      <a:pt x="130942" y="375650"/>
                    </a:cubicBezTo>
                    <a:cubicBezTo>
                      <a:pt x="117335" y="382726"/>
                      <a:pt x="87943" y="387080"/>
                      <a:pt x="72159" y="385447"/>
                    </a:cubicBezTo>
                    <a:cubicBezTo>
                      <a:pt x="56375" y="383814"/>
                      <a:pt x="47122" y="368574"/>
                      <a:pt x="36236" y="365853"/>
                    </a:cubicBezTo>
                    <a:cubicBezTo>
                      <a:pt x="25350" y="363132"/>
                      <a:pt x="12832" y="363675"/>
                      <a:pt x="6845" y="369118"/>
                    </a:cubicBezTo>
                    <a:cubicBezTo>
                      <a:pt x="858" y="374561"/>
                      <a:pt x="-774" y="391434"/>
                      <a:pt x="314" y="398510"/>
                    </a:cubicBezTo>
                    <a:cubicBezTo>
                      <a:pt x="1402" y="405586"/>
                      <a:pt x="6300" y="411029"/>
                      <a:pt x="13376" y="411573"/>
                    </a:cubicBezTo>
                    <a:cubicBezTo>
                      <a:pt x="20452" y="412117"/>
                      <a:pt x="31338" y="401231"/>
                      <a:pt x="42768" y="401775"/>
                    </a:cubicBezTo>
                    <a:cubicBezTo>
                      <a:pt x="54198" y="402319"/>
                      <a:pt x="63450" y="413749"/>
                      <a:pt x="81956" y="414838"/>
                    </a:cubicBezTo>
                    <a:cubicBezTo>
                      <a:pt x="100462" y="415927"/>
                      <a:pt x="134752" y="413206"/>
                      <a:pt x="153802" y="408307"/>
                    </a:cubicBezTo>
                    <a:cubicBezTo>
                      <a:pt x="172852" y="403408"/>
                      <a:pt x="182105" y="390346"/>
                      <a:pt x="196256" y="385447"/>
                    </a:cubicBezTo>
                    <a:cubicBezTo>
                      <a:pt x="210407" y="380548"/>
                      <a:pt x="210952" y="395244"/>
                      <a:pt x="238711" y="378915"/>
                    </a:cubicBezTo>
                    <a:cubicBezTo>
                      <a:pt x="266470" y="362586"/>
                      <a:pt x="362808" y="287475"/>
                      <a:pt x="362808" y="287475"/>
                    </a:cubicBezTo>
                    <a:cubicBezTo>
                      <a:pt x="409072" y="253185"/>
                      <a:pt x="472209" y="208009"/>
                      <a:pt x="516296" y="173175"/>
                    </a:cubicBezTo>
                    <a:cubicBezTo>
                      <a:pt x="560383" y="138341"/>
                      <a:pt x="602294" y="101874"/>
                      <a:pt x="627331" y="78470"/>
                    </a:cubicBezTo>
                    <a:cubicBezTo>
                      <a:pt x="652368" y="55066"/>
                      <a:pt x="665431" y="-2628"/>
                      <a:pt x="650191" y="9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C000"/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Freeform 180"/>
              <p:cNvSpPr/>
              <p:nvPr/>
            </p:nvSpPr>
            <p:spPr>
              <a:xfrm>
                <a:off x="3037064" y="4303728"/>
                <a:ext cx="536085" cy="343540"/>
              </a:xfrm>
              <a:custGeom>
                <a:avLst/>
                <a:gdLst>
                  <a:gd name="connsiteX0" fmla="*/ 535627 w 536085"/>
                  <a:gd name="connsiteY0" fmla="*/ 483 h 343540"/>
                  <a:gd name="connsiteX1" fmla="*/ 440922 w 536085"/>
                  <a:gd name="connsiteY1" fmla="*/ 75595 h 343540"/>
                  <a:gd name="connsiteX2" fmla="*/ 395202 w 536085"/>
                  <a:gd name="connsiteY2" fmla="*/ 121315 h 343540"/>
                  <a:gd name="connsiteX3" fmla="*/ 222119 w 536085"/>
                  <a:gd name="connsiteY3" fmla="*/ 225818 h 343540"/>
                  <a:gd name="connsiteX4" fmla="*/ 156805 w 536085"/>
                  <a:gd name="connsiteY4" fmla="*/ 255209 h 343540"/>
                  <a:gd name="connsiteX5" fmla="*/ 35973 w 536085"/>
                  <a:gd name="connsiteY5" fmla="*/ 271538 h 343540"/>
                  <a:gd name="connsiteX6" fmla="*/ 50 w 536085"/>
                  <a:gd name="connsiteY6" fmla="*/ 291132 h 343540"/>
                  <a:gd name="connsiteX7" fmla="*/ 29442 w 536085"/>
                  <a:gd name="connsiteY7" fmla="*/ 304195 h 343540"/>
                  <a:gd name="connsiteX8" fmla="*/ 81693 w 536085"/>
                  <a:gd name="connsiteY8" fmla="*/ 304195 h 343540"/>
                  <a:gd name="connsiteX9" fmla="*/ 39239 w 536085"/>
                  <a:gd name="connsiteY9" fmla="*/ 327055 h 343540"/>
                  <a:gd name="connsiteX10" fmla="*/ 35973 w 536085"/>
                  <a:gd name="connsiteY10" fmla="*/ 343383 h 343540"/>
                  <a:gd name="connsiteX11" fmla="*/ 117616 w 536085"/>
                  <a:gd name="connsiteY11" fmla="*/ 317258 h 343540"/>
                  <a:gd name="connsiteX12" fmla="*/ 160070 w 536085"/>
                  <a:gd name="connsiteY12" fmla="*/ 284601 h 343540"/>
                  <a:gd name="connsiteX13" fmla="*/ 460516 w 536085"/>
                  <a:gd name="connsiteY13" fmla="*/ 114783 h 343540"/>
                  <a:gd name="connsiteX14" fmla="*/ 535627 w 536085"/>
                  <a:gd name="connsiteY14" fmla="*/ 483 h 343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36085" h="343540">
                    <a:moveTo>
                      <a:pt x="535627" y="483"/>
                    </a:moveTo>
                    <a:cubicBezTo>
                      <a:pt x="532361" y="-6048"/>
                      <a:pt x="464326" y="55456"/>
                      <a:pt x="440922" y="75595"/>
                    </a:cubicBezTo>
                    <a:cubicBezTo>
                      <a:pt x="417518" y="95734"/>
                      <a:pt x="431669" y="96278"/>
                      <a:pt x="395202" y="121315"/>
                    </a:cubicBezTo>
                    <a:cubicBezTo>
                      <a:pt x="358735" y="146352"/>
                      <a:pt x="261852" y="203502"/>
                      <a:pt x="222119" y="225818"/>
                    </a:cubicBezTo>
                    <a:cubicBezTo>
                      <a:pt x="182386" y="248134"/>
                      <a:pt x="187829" y="247589"/>
                      <a:pt x="156805" y="255209"/>
                    </a:cubicBezTo>
                    <a:cubicBezTo>
                      <a:pt x="125781" y="262829"/>
                      <a:pt x="62099" y="265551"/>
                      <a:pt x="35973" y="271538"/>
                    </a:cubicBezTo>
                    <a:cubicBezTo>
                      <a:pt x="9847" y="277525"/>
                      <a:pt x="1138" y="285689"/>
                      <a:pt x="50" y="291132"/>
                    </a:cubicBezTo>
                    <a:cubicBezTo>
                      <a:pt x="-1038" y="296575"/>
                      <a:pt x="15835" y="302018"/>
                      <a:pt x="29442" y="304195"/>
                    </a:cubicBezTo>
                    <a:cubicBezTo>
                      <a:pt x="43049" y="306372"/>
                      <a:pt x="80060" y="300385"/>
                      <a:pt x="81693" y="304195"/>
                    </a:cubicBezTo>
                    <a:cubicBezTo>
                      <a:pt x="83326" y="308005"/>
                      <a:pt x="46859" y="320524"/>
                      <a:pt x="39239" y="327055"/>
                    </a:cubicBezTo>
                    <a:cubicBezTo>
                      <a:pt x="31619" y="333586"/>
                      <a:pt x="22910" y="345016"/>
                      <a:pt x="35973" y="343383"/>
                    </a:cubicBezTo>
                    <a:cubicBezTo>
                      <a:pt x="49036" y="341750"/>
                      <a:pt x="96933" y="327055"/>
                      <a:pt x="117616" y="317258"/>
                    </a:cubicBezTo>
                    <a:cubicBezTo>
                      <a:pt x="138299" y="307461"/>
                      <a:pt x="102920" y="318347"/>
                      <a:pt x="160070" y="284601"/>
                    </a:cubicBezTo>
                    <a:cubicBezTo>
                      <a:pt x="217220" y="250855"/>
                      <a:pt x="395202" y="157237"/>
                      <a:pt x="460516" y="114783"/>
                    </a:cubicBezTo>
                    <a:cubicBezTo>
                      <a:pt x="525830" y="72329"/>
                      <a:pt x="538893" y="7014"/>
                      <a:pt x="535627" y="48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C000"/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2" name="Freeform 181"/>
              <p:cNvSpPr/>
              <p:nvPr/>
            </p:nvSpPr>
            <p:spPr>
              <a:xfrm>
                <a:off x="4452536" y="3983484"/>
                <a:ext cx="435238" cy="273072"/>
              </a:xfrm>
              <a:custGeom>
                <a:avLst/>
                <a:gdLst/>
                <a:ahLst/>
                <a:cxnLst/>
                <a:rect l="l" t="t" r="r" b="b"/>
                <a:pathLst>
                  <a:path w="430929" h="270368">
                    <a:moveTo>
                      <a:pt x="296786" y="253"/>
                    </a:moveTo>
                    <a:cubicBezTo>
                      <a:pt x="325633" y="2975"/>
                      <a:pt x="385505" y="24202"/>
                      <a:pt x="407821" y="36176"/>
                    </a:cubicBezTo>
                    <a:cubicBezTo>
                      <a:pt x="430137" y="48150"/>
                      <a:pt x="431770" y="59036"/>
                      <a:pt x="430681" y="72099"/>
                    </a:cubicBezTo>
                    <a:cubicBezTo>
                      <a:pt x="429592" y="85162"/>
                      <a:pt x="412175" y="99857"/>
                      <a:pt x="401289" y="114553"/>
                    </a:cubicBezTo>
                    <a:cubicBezTo>
                      <a:pt x="390403" y="129249"/>
                      <a:pt x="378973" y="142312"/>
                      <a:pt x="365366" y="160273"/>
                    </a:cubicBezTo>
                    <a:cubicBezTo>
                      <a:pt x="351759" y="178235"/>
                      <a:pt x="335430" y="210892"/>
                      <a:pt x="319646" y="222322"/>
                    </a:cubicBezTo>
                    <a:cubicBezTo>
                      <a:pt x="303862" y="233752"/>
                      <a:pt x="292432" y="221233"/>
                      <a:pt x="270661" y="228853"/>
                    </a:cubicBezTo>
                    <a:cubicBezTo>
                      <a:pt x="248890" y="236473"/>
                      <a:pt x="229295" y="262599"/>
                      <a:pt x="189018" y="268042"/>
                    </a:cubicBezTo>
                    <a:cubicBezTo>
                      <a:pt x="148741" y="273485"/>
                      <a:pt x="60022" y="268586"/>
                      <a:pt x="28998" y="261510"/>
                    </a:cubicBezTo>
                    <a:cubicBezTo>
                      <a:pt x="-2026" y="254434"/>
                      <a:pt x="7226" y="234840"/>
                      <a:pt x="2872" y="225587"/>
                    </a:cubicBezTo>
                    <a:cubicBezTo>
                      <a:pt x="-1482" y="216334"/>
                      <a:pt x="-394" y="215246"/>
                      <a:pt x="2872" y="205993"/>
                    </a:cubicBezTo>
                    <a:cubicBezTo>
                      <a:pt x="6138" y="196740"/>
                      <a:pt x="25187" y="178234"/>
                      <a:pt x="22466" y="170070"/>
                    </a:cubicBezTo>
                    <a:cubicBezTo>
                      <a:pt x="20454" y="164036"/>
                      <a:pt x="12497" y="157408"/>
                      <a:pt x="362" y="158053"/>
                    </a:cubicBezTo>
                    <a:cubicBezTo>
                      <a:pt x="33391" y="125839"/>
                      <a:pt x="86477" y="98223"/>
                      <a:pt x="117172" y="77324"/>
                    </a:cubicBezTo>
                    <a:cubicBezTo>
                      <a:pt x="152986" y="52940"/>
                      <a:pt x="172036" y="59798"/>
                      <a:pt x="199468" y="27032"/>
                    </a:cubicBezTo>
                    <a:cubicBezTo>
                      <a:pt x="200647" y="25624"/>
                      <a:pt x="201810" y="24110"/>
                      <a:pt x="202342" y="22061"/>
                    </a:cubicBezTo>
                    <a:cubicBezTo>
                      <a:pt x="208361" y="28013"/>
                      <a:pt x="222192" y="21520"/>
                      <a:pt x="234738" y="19847"/>
                    </a:cubicBezTo>
                    <a:cubicBezTo>
                      <a:pt x="251066" y="17670"/>
                      <a:pt x="267939" y="-2468"/>
                      <a:pt x="296786" y="25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2">
                      <a:lumMod val="50000"/>
                      <a:alpha val="50000"/>
                    </a:schemeClr>
                  </a:gs>
                  <a:gs pos="100000">
                    <a:schemeClr val="accent1">
                      <a:lumMod val="50000"/>
                      <a:alpha val="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Freeform 184"/>
              <p:cNvSpPr/>
              <p:nvPr/>
            </p:nvSpPr>
            <p:spPr>
              <a:xfrm>
                <a:off x="4396282" y="3380097"/>
                <a:ext cx="388012" cy="304216"/>
              </a:xfrm>
              <a:custGeom>
                <a:avLst/>
                <a:gdLst/>
                <a:ahLst/>
                <a:cxnLst/>
                <a:rect l="l" t="t" r="r" b="b"/>
                <a:pathLst>
                  <a:path w="388012" h="304216">
                    <a:moveTo>
                      <a:pt x="261257" y="845"/>
                    </a:moveTo>
                    <a:cubicBezTo>
                      <a:pt x="287383" y="5744"/>
                      <a:pt x="342356" y="28060"/>
                      <a:pt x="365760" y="43300"/>
                    </a:cubicBezTo>
                    <a:cubicBezTo>
                      <a:pt x="376250" y="50131"/>
                      <a:pt x="383350" y="57289"/>
                      <a:pt x="388012" y="64995"/>
                    </a:cubicBezTo>
                    <a:cubicBezTo>
                      <a:pt x="380301" y="71112"/>
                      <a:pt x="367547" y="75254"/>
                      <a:pt x="358886" y="79396"/>
                    </a:cubicBezTo>
                    <a:cubicBezTo>
                      <a:pt x="341360" y="87778"/>
                      <a:pt x="306308" y="88540"/>
                      <a:pt x="281162" y="88540"/>
                    </a:cubicBezTo>
                    <a:cubicBezTo>
                      <a:pt x="256016" y="88540"/>
                      <a:pt x="230108" y="77872"/>
                      <a:pt x="208010" y="79396"/>
                    </a:cubicBezTo>
                    <a:cubicBezTo>
                      <a:pt x="185912" y="80920"/>
                      <a:pt x="151622" y="109114"/>
                      <a:pt x="130286" y="125116"/>
                    </a:cubicBezTo>
                    <a:cubicBezTo>
                      <a:pt x="108950" y="141118"/>
                      <a:pt x="81518" y="145690"/>
                      <a:pt x="79994" y="175408"/>
                    </a:cubicBezTo>
                    <a:cubicBezTo>
                      <a:pt x="78470" y="205126"/>
                      <a:pt x="139430" y="295804"/>
                      <a:pt x="121142" y="303424"/>
                    </a:cubicBezTo>
                    <a:cubicBezTo>
                      <a:pt x="108738" y="308593"/>
                      <a:pt x="54964" y="287818"/>
                      <a:pt x="14550" y="260294"/>
                    </a:cubicBezTo>
                    <a:cubicBezTo>
                      <a:pt x="6247" y="247080"/>
                      <a:pt x="0" y="230808"/>
                      <a:pt x="0" y="213117"/>
                    </a:cubicBezTo>
                    <a:cubicBezTo>
                      <a:pt x="0" y="188624"/>
                      <a:pt x="10886" y="149979"/>
                      <a:pt x="22860" y="128208"/>
                    </a:cubicBezTo>
                    <a:cubicBezTo>
                      <a:pt x="34834" y="106437"/>
                      <a:pt x="47353" y="99361"/>
                      <a:pt x="71846" y="82488"/>
                    </a:cubicBezTo>
                    <a:cubicBezTo>
                      <a:pt x="96339" y="65615"/>
                      <a:pt x="138249" y="40578"/>
                      <a:pt x="169817" y="26971"/>
                    </a:cubicBezTo>
                    <a:cubicBezTo>
                      <a:pt x="201385" y="13364"/>
                      <a:pt x="235131" y="-4054"/>
                      <a:pt x="261257" y="84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60000">
                    <a:schemeClr val="accent1">
                      <a:lumMod val="40000"/>
                      <a:lumOff val="60000"/>
                      <a:alpha val="2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Freeform 187"/>
              <p:cNvSpPr/>
              <p:nvPr/>
            </p:nvSpPr>
            <p:spPr>
              <a:xfrm>
                <a:off x="3334205" y="3325556"/>
                <a:ext cx="1230010" cy="1031692"/>
              </a:xfrm>
              <a:custGeom>
                <a:avLst/>
                <a:gdLst>
                  <a:gd name="connsiteX0" fmla="*/ 556672 w 1217832"/>
                  <a:gd name="connsiteY0" fmla="*/ 0 h 1021480"/>
                  <a:gd name="connsiteX1" fmla="*/ 654076 w 1217832"/>
                  <a:gd name="connsiteY1" fmla="*/ 28634 h 1021480"/>
                  <a:gd name="connsiteX2" fmla="*/ 742250 w 1217832"/>
                  <a:gd name="connsiteY2" fmla="*/ 93948 h 1021480"/>
                  <a:gd name="connsiteX3" fmla="*/ 768376 w 1217832"/>
                  <a:gd name="connsiteY3" fmla="*/ 169059 h 1021480"/>
                  <a:gd name="connsiteX4" fmla="*/ 787970 w 1217832"/>
                  <a:gd name="connsiteY4" fmla="*/ 280094 h 1021480"/>
                  <a:gd name="connsiteX5" fmla="*/ 928396 w 1217832"/>
                  <a:gd name="connsiteY5" fmla="*/ 384597 h 1021480"/>
                  <a:gd name="connsiteX6" fmla="*/ 1039430 w 1217832"/>
                  <a:gd name="connsiteY6" fmla="*/ 423785 h 1021480"/>
                  <a:gd name="connsiteX7" fmla="*/ 1140667 w 1217832"/>
                  <a:gd name="connsiteY7" fmla="*/ 427051 h 1021480"/>
                  <a:gd name="connsiteX8" fmla="*/ 1153730 w 1217832"/>
                  <a:gd name="connsiteY8" fmla="*/ 394394 h 1021480"/>
                  <a:gd name="connsiteX9" fmla="*/ 1152056 w 1217832"/>
                  <a:gd name="connsiteY9" fmla="*/ 391228 h 1021480"/>
                  <a:gd name="connsiteX10" fmla="*/ 1202419 w 1217832"/>
                  <a:gd name="connsiteY10" fmla="*/ 393800 h 1021480"/>
                  <a:gd name="connsiteX11" fmla="*/ 1190543 w 1217832"/>
                  <a:gd name="connsiteY11" fmla="*/ 476927 h 1021480"/>
                  <a:gd name="connsiteX12" fmla="*/ 994601 w 1217832"/>
                  <a:gd name="connsiteY12" fmla="*/ 488803 h 1021480"/>
                  <a:gd name="connsiteX13" fmla="*/ 804595 w 1217832"/>
                  <a:gd name="connsiteY13" fmla="*/ 536304 h 1021480"/>
                  <a:gd name="connsiteX14" fmla="*/ 614590 w 1217832"/>
                  <a:gd name="connsiteY14" fmla="*/ 554117 h 1021480"/>
                  <a:gd name="connsiteX15" fmla="*/ 472086 w 1217832"/>
                  <a:gd name="connsiteY15" fmla="*/ 690683 h 1021480"/>
                  <a:gd name="connsiteX16" fmla="*/ 406772 w 1217832"/>
                  <a:gd name="connsiteY16" fmla="*/ 803499 h 1021480"/>
                  <a:gd name="connsiteX17" fmla="*/ 519588 w 1217832"/>
                  <a:gd name="connsiteY17" fmla="*/ 785686 h 1021480"/>
                  <a:gd name="connsiteX18" fmla="*/ 483962 w 1217832"/>
                  <a:gd name="connsiteY18" fmla="*/ 886626 h 1021480"/>
                  <a:gd name="connsiteX19" fmla="*/ 455050 w 1217832"/>
                  <a:gd name="connsiteY19" fmla="*/ 926687 h 1021480"/>
                  <a:gd name="connsiteX20" fmla="*/ 454867 w 1217832"/>
                  <a:gd name="connsiteY20" fmla="*/ 926705 h 1021480"/>
                  <a:gd name="connsiteX21" fmla="*/ 343833 w 1217832"/>
                  <a:gd name="connsiteY21" fmla="*/ 949565 h 1021480"/>
                  <a:gd name="connsiteX22" fmla="*/ 285050 w 1217832"/>
                  <a:gd name="connsiteY22" fmla="*/ 998551 h 1021480"/>
                  <a:gd name="connsiteX23" fmla="*/ 242596 w 1217832"/>
                  <a:gd name="connsiteY23" fmla="*/ 1021411 h 1021480"/>
                  <a:gd name="connsiteX24" fmla="*/ 196876 w 1217832"/>
                  <a:gd name="connsiteY24" fmla="*/ 992019 h 1021480"/>
                  <a:gd name="connsiteX25" fmla="*/ 209938 w 1217832"/>
                  <a:gd name="connsiteY25" fmla="*/ 949565 h 1021480"/>
                  <a:gd name="connsiteX26" fmla="*/ 262190 w 1217832"/>
                  <a:gd name="connsiteY26" fmla="*/ 910377 h 1021480"/>
                  <a:gd name="connsiteX27" fmla="*/ 252393 w 1217832"/>
                  <a:gd name="connsiteY27" fmla="*/ 880985 h 1021480"/>
                  <a:gd name="connsiteX28" fmla="*/ 164530 w 1217832"/>
                  <a:gd name="connsiteY28" fmla="*/ 905679 h 1021480"/>
                  <a:gd name="connsiteX29" fmla="*/ 85841 w 1217832"/>
                  <a:gd name="connsiteY29" fmla="*/ 920174 h 1021480"/>
                  <a:gd name="connsiteX30" fmla="*/ 46653 w 1217832"/>
                  <a:gd name="connsiteY30" fmla="*/ 916908 h 1021480"/>
                  <a:gd name="connsiteX31" fmla="*/ 27058 w 1217832"/>
                  <a:gd name="connsiteY31" fmla="*/ 864657 h 1021480"/>
                  <a:gd name="connsiteX32" fmla="*/ 933 w 1217832"/>
                  <a:gd name="connsiteY32" fmla="*/ 828734 h 1021480"/>
                  <a:gd name="connsiteX33" fmla="*/ 62981 w 1217832"/>
                  <a:gd name="connsiteY33" fmla="*/ 825468 h 1021480"/>
                  <a:gd name="connsiteX34" fmla="*/ 151156 w 1217832"/>
                  <a:gd name="connsiteY34" fmla="*/ 802608 h 1021480"/>
                  <a:gd name="connsiteX35" fmla="*/ 226267 w 1217832"/>
                  <a:gd name="connsiteY35" fmla="*/ 763419 h 1021480"/>
                  <a:gd name="connsiteX36" fmla="*/ 170750 w 1217832"/>
                  <a:gd name="connsiteY36" fmla="*/ 734028 h 1021480"/>
                  <a:gd name="connsiteX37" fmla="*/ 115233 w 1217832"/>
                  <a:gd name="connsiteY37" fmla="*/ 704637 h 1021480"/>
                  <a:gd name="connsiteX38" fmla="*/ 56450 w 1217832"/>
                  <a:gd name="connsiteY38" fmla="*/ 675245 h 1021480"/>
                  <a:gd name="connsiteX39" fmla="*/ 36856 w 1217832"/>
                  <a:gd name="connsiteY39" fmla="*/ 658917 h 1021480"/>
                  <a:gd name="connsiteX40" fmla="*/ 59716 w 1217832"/>
                  <a:gd name="connsiteY40" fmla="*/ 639322 h 1021480"/>
                  <a:gd name="connsiteX41" fmla="*/ 141358 w 1217832"/>
                  <a:gd name="connsiteY41" fmla="*/ 636057 h 1021480"/>
                  <a:gd name="connsiteX42" fmla="*/ 262190 w 1217832"/>
                  <a:gd name="connsiteY42" fmla="*/ 626259 h 1021480"/>
                  <a:gd name="connsiteX43" fmla="*/ 337301 w 1217832"/>
                  <a:gd name="connsiteY43" fmla="*/ 590337 h 1021480"/>
                  <a:gd name="connsiteX44" fmla="*/ 392818 w 1217832"/>
                  <a:gd name="connsiteY44" fmla="*/ 560945 h 1021480"/>
                  <a:gd name="connsiteX45" fmla="*/ 445070 w 1217832"/>
                  <a:gd name="connsiteY45" fmla="*/ 547882 h 1021480"/>
                  <a:gd name="connsiteX46" fmla="*/ 443781 w 1217832"/>
                  <a:gd name="connsiteY46" fmla="*/ 537643 h 1021480"/>
                  <a:gd name="connsiteX47" fmla="*/ 567089 w 1217832"/>
                  <a:gd name="connsiteY47" fmla="*/ 524429 h 1021480"/>
                  <a:gd name="connsiteX48" fmla="*/ 656154 w 1217832"/>
                  <a:gd name="connsiteY48" fmla="*/ 465052 h 1021480"/>
                  <a:gd name="connsiteX49" fmla="*/ 495837 w 1217832"/>
                  <a:gd name="connsiteY49" fmla="*/ 393800 h 1021480"/>
                  <a:gd name="connsiteX50" fmla="*/ 709593 w 1217832"/>
                  <a:gd name="connsiteY50" fmla="*/ 346299 h 1021480"/>
                  <a:gd name="connsiteX51" fmla="*/ 590839 w 1217832"/>
                  <a:gd name="connsiteY51" fmla="*/ 286922 h 1021480"/>
                  <a:gd name="connsiteX52" fmla="*/ 703655 w 1217832"/>
                  <a:gd name="connsiteY52" fmla="*/ 233483 h 1021480"/>
                  <a:gd name="connsiteX53" fmla="*/ 668029 w 1217832"/>
                  <a:gd name="connsiteY53" fmla="*/ 197857 h 1021480"/>
                  <a:gd name="connsiteX54" fmla="*/ 620528 w 1217832"/>
                  <a:gd name="connsiteY54" fmla="*/ 144418 h 1021480"/>
                  <a:gd name="connsiteX55" fmla="*/ 644278 w 1217832"/>
                  <a:gd name="connsiteY55" fmla="*/ 96917 h 1021480"/>
                  <a:gd name="connsiteX56" fmla="*/ 556672 w 1217832"/>
                  <a:gd name="connsiteY56" fmla="*/ 0 h 1021480"/>
                  <a:gd name="connsiteX0" fmla="*/ 556672 w 1217832"/>
                  <a:gd name="connsiteY0" fmla="*/ 0 h 1021480"/>
                  <a:gd name="connsiteX1" fmla="*/ 654076 w 1217832"/>
                  <a:gd name="connsiteY1" fmla="*/ 28634 h 1021480"/>
                  <a:gd name="connsiteX2" fmla="*/ 742250 w 1217832"/>
                  <a:gd name="connsiteY2" fmla="*/ 93948 h 1021480"/>
                  <a:gd name="connsiteX3" fmla="*/ 768376 w 1217832"/>
                  <a:gd name="connsiteY3" fmla="*/ 169059 h 1021480"/>
                  <a:gd name="connsiteX4" fmla="*/ 787970 w 1217832"/>
                  <a:gd name="connsiteY4" fmla="*/ 280094 h 1021480"/>
                  <a:gd name="connsiteX5" fmla="*/ 928396 w 1217832"/>
                  <a:gd name="connsiteY5" fmla="*/ 384597 h 1021480"/>
                  <a:gd name="connsiteX6" fmla="*/ 1039430 w 1217832"/>
                  <a:gd name="connsiteY6" fmla="*/ 423785 h 1021480"/>
                  <a:gd name="connsiteX7" fmla="*/ 1140667 w 1217832"/>
                  <a:gd name="connsiteY7" fmla="*/ 427051 h 1021480"/>
                  <a:gd name="connsiteX8" fmla="*/ 1153730 w 1217832"/>
                  <a:gd name="connsiteY8" fmla="*/ 394394 h 1021480"/>
                  <a:gd name="connsiteX9" fmla="*/ 1152056 w 1217832"/>
                  <a:gd name="connsiteY9" fmla="*/ 391228 h 1021480"/>
                  <a:gd name="connsiteX10" fmla="*/ 1202419 w 1217832"/>
                  <a:gd name="connsiteY10" fmla="*/ 393800 h 1021480"/>
                  <a:gd name="connsiteX11" fmla="*/ 1190543 w 1217832"/>
                  <a:gd name="connsiteY11" fmla="*/ 476927 h 1021480"/>
                  <a:gd name="connsiteX12" fmla="*/ 994601 w 1217832"/>
                  <a:gd name="connsiteY12" fmla="*/ 488803 h 1021480"/>
                  <a:gd name="connsiteX13" fmla="*/ 804595 w 1217832"/>
                  <a:gd name="connsiteY13" fmla="*/ 536304 h 1021480"/>
                  <a:gd name="connsiteX14" fmla="*/ 614590 w 1217832"/>
                  <a:gd name="connsiteY14" fmla="*/ 554117 h 1021480"/>
                  <a:gd name="connsiteX15" fmla="*/ 472086 w 1217832"/>
                  <a:gd name="connsiteY15" fmla="*/ 690683 h 1021480"/>
                  <a:gd name="connsiteX16" fmla="*/ 406772 w 1217832"/>
                  <a:gd name="connsiteY16" fmla="*/ 803499 h 1021480"/>
                  <a:gd name="connsiteX17" fmla="*/ 519588 w 1217832"/>
                  <a:gd name="connsiteY17" fmla="*/ 785686 h 1021480"/>
                  <a:gd name="connsiteX18" fmla="*/ 483962 w 1217832"/>
                  <a:gd name="connsiteY18" fmla="*/ 886626 h 1021480"/>
                  <a:gd name="connsiteX19" fmla="*/ 455050 w 1217832"/>
                  <a:gd name="connsiteY19" fmla="*/ 926687 h 1021480"/>
                  <a:gd name="connsiteX20" fmla="*/ 454867 w 1217832"/>
                  <a:gd name="connsiteY20" fmla="*/ 926705 h 1021480"/>
                  <a:gd name="connsiteX21" fmla="*/ 343833 w 1217832"/>
                  <a:gd name="connsiteY21" fmla="*/ 949565 h 1021480"/>
                  <a:gd name="connsiteX22" fmla="*/ 285050 w 1217832"/>
                  <a:gd name="connsiteY22" fmla="*/ 998551 h 1021480"/>
                  <a:gd name="connsiteX23" fmla="*/ 242596 w 1217832"/>
                  <a:gd name="connsiteY23" fmla="*/ 1021411 h 1021480"/>
                  <a:gd name="connsiteX24" fmla="*/ 196876 w 1217832"/>
                  <a:gd name="connsiteY24" fmla="*/ 992019 h 1021480"/>
                  <a:gd name="connsiteX25" fmla="*/ 209938 w 1217832"/>
                  <a:gd name="connsiteY25" fmla="*/ 949565 h 1021480"/>
                  <a:gd name="connsiteX26" fmla="*/ 262190 w 1217832"/>
                  <a:gd name="connsiteY26" fmla="*/ 910377 h 1021480"/>
                  <a:gd name="connsiteX27" fmla="*/ 242192 w 1217832"/>
                  <a:gd name="connsiteY27" fmla="*/ 886085 h 1021480"/>
                  <a:gd name="connsiteX28" fmla="*/ 164530 w 1217832"/>
                  <a:gd name="connsiteY28" fmla="*/ 905679 h 1021480"/>
                  <a:gd name="connsiteX29" fmla="*/ 85841 w 1217832"/>
                  <a:gd name="connsiteY29" fmla="*/ 920174 h 1021480"/>
                  <a:gd name="connsiteX30" fmla="*/ 46653 w 1217832"/>
                  <a:gd name="connsiteY30" fmla="*/ 916908 h 1021480"/>
                  <a:gd name="connsiteX31" fmla="*/ 27058 w 1217832"/>
                  <a:gd name="connsiteY31" fmla="*/ 864657 h 1021480"/>
                  <a:gd name="connsiteX32" fmla="*/ 933 w 1217832"/>
                  <a:gd name="connsiteY32" fmla="*/ 828734 h 1021480"/>
                  <a:gd name="connsiteX33" fmla="*/ 62981 w 1217832"/>
                  <a:gd name="connsiteY33" fmla="*/ 825468 h 1021480"/>
                  <a:gd name="connsiteX34" fmla="*/ 151156 w 1217832"/>
                  <a:gd name="connsiteY34" fmla="*/ 802608 h 1021480"/>
                  <a:gd name="connsiteX35" fmla="*/ 226267 w 1217832"/>
                  <a:gd name="connsiteY35" fmla="*/ 763419 h 1021480"/>
                  <a:gd name="connsiteX36" fmla="*/ 170750 w 1217832"/>
                  <a:gd name="connsiteY36" fmla="*/ 734028 h 1021480"/>
                  <a:gd name="connsiteX37" fmla="*/ 115233 w 1217832"/>
                  <a:gd name="connsiteY37" fmla="*/ 704637 h 1021480"/>
                  <a:gd name="connsiteX38" fmla="*/ 56450 w 1217832"/>
                  <a:gd name="connsiteY38" fmla="*/ 675245 h 1021480"/>
                  <a:gd name="connsiteX39" fmla="*/ 36856 w 1217832"/>
                  <a:gd name="connsiteY39" fmla="*/ 658917 h 1021480"/>
                  <a:gd name="connsiteX40" fmla="*/ 59716 w 1217832"/>
                  <a:gd name="connsiteY40" fmla="*/ 639322 h 1021480"/>
                  <a:gd name="connsiteX41" fmla="*/ 141358 w 1217832"/>
                  <a:gd name="connsiteY41" fmla="*/ 636057 h 1021480"/>
                  <a:gd name="connsiteX42" fmla="*/ 262190 w 1217832"/>
                  <a:gd name="connsiteY42" fmla="*/ 626259 h 1021480"/>
                  <a:gd name="connsiteX43" fmla="*/ 337301 w 1217832"/>
                  <a:gd name="connsiteY43" fmla="*/ 590337 h 1021480"/>
                  <a:gd name="connsiteX44" fmla="*/ 392818 w 1217832"/>
                  <a:gd name="connsiteY44" fmla="*/ 560945 h 1021480"/>
                  <a:gd name="connsiteX45" fmla="*/ 445070 w 1217832"/>
                  <a:gd name="connsiteY45" fmla="*/ 547882 h 1021480"/>
                  <a:gd name="connsiteX46" fmla="*/ 443781 w 1217832"/>
                  <a:gd name="connsiteY46" fmla="*/ 537643 h 1021480"/>
                  <a:gd name="connsiteX47" fmla="*/ 567089 w 1217832"/>
                  <a:gd name="connsiteY47" fmla="*/ 524429 h 1021480"/>
                  <a:gd name="connsiteX48" fmla="*/ 656154 w 1217832"/>
                  <a:gd name="connsiteY48" fmla="*/ 465052 h 1021480"/>
                  <a:gd name="connsiteX49" fmla="*/ 495837 w 1217832"/>
                  <a:gd name="connsiteY49" fmla="*/ 393800 h 1021480"/>
                  <a:gd name="connsiteX50" fmla="*/ 709593 w 1217832"/>
                  <a:gd name="connsiteY50" fmla="*/ 346299 h 1021480"/>
                  <a:gd name="connsiteX51" fmla="*/ 590839 w 1217832"/>
                  <a:gd name="connsiteY51" fmla="*/ 286922 h 1021480"/>
                  <a:gd name="connsiteX52" fmla="*/ 703655 w 1217832"/>
                  <a:gd name="connsiteY52" fmla="*/ 233483 h 1021480"/>
                  <a:gd name="connsiteX53" fmla="*/ 668029 w 1217832"/>
                  <a:gd name="connsiteY53" fmla="*/ 197857 h 1021480"/>
                  <a:gd name="connsiteX54" fmla="*/ 620528 w 1217832"/>
                  <a:gd name="connsiteY54" fmla="*/ 144418 h 1021480"/>
                  <a:gd name="connsiteX55" fmla="*/ 644278 w 1217832"/>
                  <a:gd name="connsiteY55" fmla="*/ 96917 h 1021480"/>
                  <a:gd name="connsiteX56" fmla="*/ 556672 w 1217832"/>
                  <a:gd name="connsiteY56" fmla="*/ 0 h 1021480"/>
                  <a:gd name="connsiteX0" fmla="*/ 556672 w 1217832"/>
                  <a:gd name="connsiteY0" fmla="*/ 0 h 1021480"/>
                  <a:gd name="connsiteX1" fmla="*/ 654076 w 1217832"/>
                  <a:gd name="connsiteY1" fmla="*/ 28634 h 1021480"/>
                  <a:gd name="connsiteX2" fmla="*/ 742250 w 1217832"/>
                  <a:gd name="connsiteY2" fmla="*/ 93948 h 1021480"/>
                  <a:gd name="connsiteX3" fmla="*/ 768376 w 1217832"/>
                  <a:gd name="connsiteY3" fmla="*/ 169059 h 1021480"/>
                  <a:gd name="connsiteX4" fmla="*/ 787970 w 1217832"/>
                  <a:gd name="connsiteY4" fmla="*/ 280094 h 1021480"/>
                  <a:gd name="connsiteX5" fmla="*/ 928396 w 1217832"/>
                  <a:gd name="connsiteY5" fmla="*/ 384597 h 1021480"/>
                  <a:gd name="connsiteX6" fmla="*/ 1039430 w 1217832"/>
                  <a:gd name="connsiteY6" fmla="*/ 423785 h 1021480"/>
                  <a:gd name="connsiteX7" fmla="*/ 1140667 w 1217832"/>
                  <a:gd name="connsiteY7" fmla="*/ 427051 h 1021480"/>
                  <a:gd name="connsiteX8" fmla="*/ 1153730 w 1217832"/>
                  <a:gd name="connsiteY8" fmla="*/ 394394 h 1021480"/>
                  <a:gd name="connsiteX9" fmla="*/ 1152056 w 1217832"/>
                  <a:gd name="connsiteY9" fmla="*/ 391228 h 1021480"/>
                  <a:gd name="connsiteX10" fmla="*/ 1202419 w 1217832"/>
                  <a:gd name="connsiteY10" fmla="*/ 393800 h 1021480"/>
                  <a:gd name="connsiteX11" fmla="*/ 1190543 w 1217832"/>
                  <a:gd name="connsiteY11" fmla="*/ 476927 h 1021480"/>
                  <a:gd name="connsiteX12" fmla="*/ 994601 w 1217832"/>
                  <a:gd name="connsiteY12" fmla="*/ 488803 h 1021480"/>
                  <a:gd name="connsiteX13" fmla="*/ 804595 w 1217832"/>
                  <a:gd name="connsiteY13" fmla="*/ 536304 h 1021480"/>
                  <a:gd name="connsiteX14" fmla="*/ 614590 w 1217832"/>
                  <a:gd name="connsiteY14" fmla="*/ 554117 h 1021480"/>
                  <a:gd name="connsiteX15" fmla="*/ 472086 w 1217832"/>
                  <a:gd name="connsiteY15" fmla="*/ 690683 h 1021480"/>
                  <a:gd name="connsiteX16" fmla="*/ 406772 w 1217832"/>
                  <a:gd name="connsiteY16" fmla="*/ 803499 h 1021480"/>
                  <a:gd name="connsiteX17" fmla="*/ 519588 w 1217832"/>
                  <a:gd name="connsiteY17" fmla="*/ 785686 h 1021480"/>
                  <a:gd name="connsiteX18" fmla="*/ 483962 w 1217832"/>
                  <a:gd name="connsiteY18" fmla="*/ 886626 h 1021480"/>
                  <a:gd name="connsiteX19" fmla="*/ 455050 w 1217832"/>
                  <a:gd name="connsiteY19" fmla="*/ 926687 h 1021480"/>
                  <a:gd name="connsiteX20" fmla="*/ 454867 w 1217832"/>
                  <a:gd name="connsiteY20" fmla="*/ 926705 h 1021480"/>
                  <a:gd name="connsiteX21" fmla="*/ 343833 w 1217832"/>
                  <a:gd name="connsiteY21" fmla="*/ 949565 h 1021480"/>
                  <a:gd name="connsiteX22" fmla="*/ 295251 w 1217832"/>
                  <a:gd name="connsiteY22" fmla="*/ 998551 h 1021480"/>
                  <a:gd name="connsiteX23" fmla="*/ 242596 w 1217832"/>
                  <a:gd name="connsiteY23" fmla="*/ 1021411 h 1021480"/>
                  <a:gd name="connsiteX24" fmla="*/ 196876 w 1217832"/>
                  <a:gd name="connsiteY24" fmla="*/ 992019 h 1021480"/>
                  <a:gd name="connsiteX25" fmla="*/ 209938 w 1217832"/>
                  <a:gd name="connsiteY25" fmla="*/ 949565 h 1021480"/>
                  <a:gd name="connsiteX26" fmla="*/ 262190 w 1217832"/>
                  <a:gd name="connsiteY26" fmla="*/ 910377 h 1021480"/>
                  <a:gd name="connsiteX27" fmla="*/ 242192 w 1217832"/>
                  <a:gd name="connsiteY27" fmla="*/ 886085 h 1021480"/>
                  <a:gd name="connsiteX28" fmla="*/ 164530 w 1217832"/>
                  <a:gd name="connsiteY28" fmla="*/ 905679 h 1021480"/>
                  <a:gd name="connsiteX29" fmla="*/ 85841 w 1217832"/>
                  <a:gd name="connsiteY29" fmla="*/ 920174 h 1021480"/>
                  <a:gd name="connsiteX30" fmla="*/ 46653 w 1217832"/>
                  <a:gd name="connsiteY30" fmla="*/ 916908 h 1021480"/>
                  <a:gd name="connsiteX31" fmla="*/ 27058 w 1217832"/>
                  <a:gd name="connsiteY31" fmla="*/ 864657 h 1021480"/>
                  <a:gd name="connsiteX32" fmla="*/ 933 w 1217832"/>
                  <a:gd name="connsiteY32" fmla="*/ 828734 h 1021480"/>
                  <a:gd name="connsiteX33" fmla="*/ 62981 w 1217832"/>
                  <a:gd name="connsiteY33" fmla="*/ 825468 h 1021480"/>
                  <a:gd name="connsiteX34" fmla="*/ 151156 w 1217832"/>
                  <a:gd name="connsiteY34" fmla="*/ 802608 h 1021480"/>
                  <a:gd name="connsiteX35" fmla="*/ 226267 w 1217832"/>
                  <a:gd name="connsiteY35" fmla="*/ 763419 h 1021480"/>
                  <a:gd name="connsiteX36" fmla="*/ 170750 w 1217832"/>
                  <a:gd name="connsiteY36" fmla="*/ 734028 h 1021480"/>
                  <a:gd name="connsiteX37" fmla="*/ 115233 w 1217832"/>
                  <a:gd name="connsiteY37" fmla="*/ 704637 h 1021480"/>
                  <a:gd name="connsiteX38" fmla="*/ 56450 w 1217832"/>
                  <a:gd name="connsiteY38" fmla="*/ 675245 h 1021480"/>
                  <a:gd name="connsiteX39" fmla="*/ 36856 w 1217832"/>
                  <a:gd name="connsiteY39" fmla="*/ 658917 h 1021480"/>
                  <a:gd name="connsiteX40" fmla="*/ 59716 w 1217832"/>
                  <a:gd name="connsiteY40" fmla="*/ 639322 h 1021480"/>
                  <a:gd name="connsiteX41" fmla="*/ 141358 w 1217832"/>
                  <a:gd name="connsiteY41" fmla="*/ 636057 h 1021480"/>
                  <a:gd name="connsiteX42" fmla="*/ 262190 w 1217832"/>
                  <a:gd name="connsiteY42" fmla="*/ 626259 h 1021480"/>
                  <a:gd name="connsiteX43" fmla="*/ 337301 w 1217832"/>
                  <a:gd name="connsiteY43" fmla="*/ 590337 h 1021480"/>
                  <a:gd name="connsiteX44" fmla="*/ 392818 w 1217832"/>
                  <a:gd name="connsiteY44" fmla="*/ 560945 h 1021480"/>
                  <a:gd name="connsiteX45" fmla="*/ 445070 w 1217832"/>
                  <a:gd name="connsiteY45" fmla="*/ 547882 h 1021480"/>
                  <a:gd name="connsiteX46" fmla="*/ 443781 w 1217832"/>
                  <a:gd name="connsiteY46" fmla="*/ 537643 h 1021480"/>
                  <a:gd name="connsiteX47" fmla="*/ 567089 w 1217832"/>
                  <a:gd name="connsiteY47" fmla="*/ 524429 h 1021480"/>
                  <a:gd name="connsiteX48" fmla="*/ 656154 w 1217832"/>
                  <a:gd name="connsiteY48" fmla="*/ 465052 h 1021480"/>
                  <a:gd name="connsiteX49" fmla="*/ 495837 w 1217832"/>
                  <a:gd name="connsiteY49" fmla="*/ 393800 h 1021480"/>
                  <a:gd name="connsiteX50" fmla="*/ 709593 w 1217832"/>
                  <a:gd name="connsiteY50" fmla="*/ 346299 h 1021480"/>
                  <a:gd name="connsiteX51" fmla="*/ 590839 w 1217832"/>
                  <a:gd name="connsiteY51" fmla="*/ 286922 h 1021480"/>
                  <a:gd name="connsiteX52" fmla="*/ 703655 w 1217832"/>
                  <a:gd name="connsiteY52" fmla="*/ 233483 h 1021480"/>
                  <a:gd name="connsiteX53" fmla="*/ 668029 w 1217832"/>
                  <a:gd name="connsiteY53" fmla="*/ 197857 h 1021480"/>
                  <a:gd name="connsiteX54" fmla="*/ 620528 w 1217832"/>
                  <a:gd name="connsiteY54" fmla="*/ 144418 h 1021480"/>
                  <a:gd name="connsiteX55" fmla="*/ 644278 w 1217832"/>
                  <a:gd name="connsiteY55" fmla="*/ 96917 h 1021480"/>
                  <a:gd name="connsiteX56" fmla="*/ 556672 w 1217832"/>
                  <a:gd name="connsiteY56" fmla="*/ 0 h 1021480"/>
                  <a:gd name="connsiteX0" fmla="*/ 556672 w 1217832"/>
                  <a:gd name="connsiteY0" fmla="*/ 0 h 1021477"/>
                  <a:gd name="connsiteX1" fmla="*/ 654076 w 1217832"/>
                  <a:gd name="connsiteY1" fmla="*/ 28634 h 1021477"/>
                  <a:gd name="connsiteX2" fmla="*/ 742250 w 1217832"/>
                  <a:gd name="connsiteY2" fmla="*/ 93948 h 1021477"/>
                  <a:gd name="connsiteX3" fmla="*/ 768376 w 1217832"/>
                  <a:gd name="connsiteY3" fmla="*/ 169059 h 1021477"/>
                  <a:gd name="connsiteX4" fmla="*/ 787970 w 1217832"/>
                  <a:gd name="connsiteY4" fmla="*/ 280094 h 1021477"/>
                  <a:gd name="connsiteX5" fmla="*/ 928396 w 1217832"/>
                  <a:gd name="connsiteY5" fmla="*/ 384597 h 1021477"/>
                  <a:gd name="connsiteX6" fmla="*/ 1039430 w 1217832"/>
                  <a:gd name="connsiteY6" fmla="*/ 423785 h 1021477"/>
                  <a:gd name="connsiteX7" fmla="*/ 1140667 w 1217832"/>
                  <a:gd name="connsiteY7" fmla="*/ 427051 h 1021477"/>
                  <a:gd name="connsiteX8" fmla="*/ 1153730 w 1217832"/>
                  <a:gd name="connsiteY8" fmla="*/ 394394 h 1021477"/>
                  <a:gd name="connsiteX9" fmla="*/ 1152056 w 1217832"/>
                  <a:gd name="connsiteY9" fmla="*/ 391228 h 1021477"/>
                  <a:gd name="connsiteX10" fmla="*/ 1202419 w 1217832"/>
                  <a:gd name="connsiteY10" fmla="*/ 393800 h 1021477"/>
                  <a:gd name="connsiteX11" fmla="*/ 1190543 w 1217832"/>
                  <a:gd name="connsiteY11" fmla="*/ 476927 h 1021477"/>
                  <a:gd name="connsiteX12" fmla="*/ 994601 w 1217832"/>
                  <a:gd name="connsiteY12" fmla="*/ 488803 h 1021477"/>
                  <a:gd name="connsiteX13" fmla="*/ 804595 w 1217832"/>
                  <a:gd name="connsiteY13" fmla="*/ 536304 h 1021477"/>
                  <a:gd name="connsiteX14" fmla="*/ 614590 w 1217832"/>
                  <a:gd name="connsiteY14" fmla="*/ 554117 h 1021477"/>
                  <a:gd name="connsiteX15" fmla="*/ 472086 w 1217832"/>
                  <a:gd name="connsiteY15" fmla="*/ 690683 h 1021477"/>
                  <a:gd name="connsiteX16" fmla="*/ 406772 w 1217832"/>
                  <a:gd name="connsiteY16" fmla="*/ 803499 h 1021477"/>
                  <a:gd name="connsiteX17" fmla="*/ 519588 w 1217832"/>
                  <a:gd name="connsiteY17" fmla="*/ 785686 h 1021477"/>
                  <a:gd name="connsiteX18" fmla="*/ 483962 w 1217832"/>
                  <a:gd name="connsiteY18" fmla="*/ 886626 h 1021477"/>
                  <a:gd name="connsiteX19" fmla="*/ 455050 w 1217832"/>
                  <a:gd name="connsiteY19" fmla="*/ 926687 h 1021477"/>
                  <a:gd name="connsiteX20" fmla="*/ 454867 w 1217832"/>
                  <a:gd name="connsiteY20" fmla="*/ 926705 h 1021477"/>
                  <a:gd name="connsiteX21" fmla="*/ 356584 w 1217832"/>
                  <a:gd name="connsiteY21" fmla="*/ 952116 h 1021477"/>
                  <a:gd name="connsiteX22" fmla="*/ 295251 w 1217832"/>
                  <a:gd name="connsiteY22" fmla="*/ 998551 h 1021477"/>
                  <a:gd name="connsiteX23" fmla="*/ 242596 w 1217832"/>
                  <a:gd name="connsiteY23" fmla="*/ 1021411 h 1021477"/>
                  <a:gd name="connsiteX24" fmla="*/ 196876 w 1217832"/>
                  <a:gd name="connsiteY24" fmla="*/ 992019 h 1021477"/>
                  <a:gd name="connsiteX25" fmla="*/ 209938 w 1217832"/>
                  <a:gd name="connsiteY25" fmla="*/ 949565 h 1021477"/>
                  <a:gd name="connsiteX26" fmla="*/ 262190 w 1217832"/>
                  <a:gd name="connsiteY26" fmla="*/ 910377 h 1021477"/>
                  <a:gd name="connsiteX27" fmla="*/ 242192 w 1217832"/>
                  <a:gd name="connsiteY27" fmla="*/ 886085 h 1021477"/>
                  <a:gd name="connsiteX28" fmla="*/ 164530 w 1217832"/>
                  <a:gd name="connsiteY28" fmla="*/ 905679 h 1021477"/>
                  <a:gd name="connsiteX29" fmla="*/ 85841 w 1217832"/>
                  <a:gd name="connsiteY29" fmla="*/ 920174 h 1021477"/>
                  <a:gd name="connsiteX30" fmla="*/ 46653 w 1217832"/>
                  <a:gd name="connsiteY30" fmla="*/ 916908 h 1021477"/>
                  <a:gd name="connsiteX31" fmla="*/ 27058 w 1217832"/>
                  <a:gd name="connsiteY31" fmla="*/ 864657 h 1021477"/>
                  <a:gd name="connsiteX32" fmla="*/ 933 w 1217832"/>
                  <a:gd name="connsiteY32" fmla="*/ 828734 h 1021477"/>
                  <a:gd name="connsiteX33" fmla="*/ 62981 w 1217832"/>
                  <a:gd name="connsiteY33" fmla="*/ 825468 h 1021477"/>
                  <a:gd name="connsiteX34" fmla="*/ 151156 w 1217832"/>
                  <a:gd name="connsiteY34" fmla="*/ 802608 h 1021477"/>
                  <a:gd name="connsiteX35" fmla="*/ 226267 w 1217832"/>
                  <a:gd name="connsiteY35" fmla="*/ 763419 h 1021477"/>
                  <a:gd name="connsiteX36" fmla="*/ 170750 w 1217832"/>
                  <a:gd name="connsiteY36" fmla="*/ 734028 h 1021477"/>
                  <a:gd name="connsiteX37" fmla="*/ 115233 w 1217832"/>
                  <a:gd name="connsiteY37" fmla="*/ 704637 h 1021477"/>
                  <a:gd name="connsiteX38" fmla="*/ 56450 w 1217832"/>
                  <a:gd name="connsiteY38" fmla="*/ 675245 h 1021477"/>
                  <a:gd name="connsiteX39" fmla="*/ 36856 w 1217832"/>
                  <a:gd name="connsiteY39" fmla="*/ 658917 h 1021477"/>
                  <a:gd name="connsiteX40" fmla="*/ 59716 w 1217832"/>
                  <a:gd name="connsiteY40" fmla="*/ 639322 h 1021477"/>
                  <a:gd name="connsiteX41" fmla="*/ 141358 w 1217832"/>
                  <a:gd name="connsiteY41" fmla="*/ 636057 h 1021477"/>
                  <a:gd name="connsiteX42" fmla="*/ 262190 w 1217832"/>
                  <a:gd name="connsiteY42" fmla="*/ 626259 h 1021477"/>
                  <a:gd name="connsiteX43" fmla="*/ 337301 w 1217832"/>
                  <a:gd name="connsiteY43" fmla="*/ 590337 h 1021477"/>
                  <a:gd name="connsiteX44" fmla="*/ 392818 w 1217832"/>
                  <a:gd name="connsiteY44" fmla="*/ 560945 h 1021477"/>
                  <a:gd name="connsiteX45" fmla="*/ 445070 w 1217832"/>
                  <a:gd name="connsiteY45" fmla="*/ 547882 h 1021477"/>
                  <a:gd name="connsiteX46" fmla="*/ 443781 w 1217832"/>
                  <a:gd name="connsiteY46" fmla="*/ 537643 h 1021477"/>
                  <a:gd name="connsiteX47" fmla="*/ 567089 w 1217832"/>
                  <a:gd name="connsiteY47" fmla="*/ 524429 h 1021477"/>
                  <a:gd name="connsiteX48" fmla="*/ 656154 w 1217832"/>
                  <a:gd name="connsiteY48" fmla="*/ 465052 h 1021477"/>
                  <a:gd name="connsiteX49" fmla="*/ 495837 w 1217832"/>
                  <a:gd name="connsiteY49" fmla="*/ 393800 h 1021477"/>
                  <a:gd name="connsiteX50" fmla="*/ 709593 w 1217832"/>
                  <a:gd name="connsiteY50" fmla="*/ 346299 h 1021477"/>
                  <a:gd name="connsiteX51" fmla="*/ 590839 w 1217832"/>
                  <a:gd name="connsiteY51" fmla="*/ 286922 h 1021477"/>
                  <a:gd name="connsiteX52" fmla="*/ 703655 w 1217832"/>
                  <a:gd name="connsiteY52" fmla="*/ 233483 h 1021477"/>
                  <a:gd name="connsiteX53" fmla="*/ 668029 w 1217832"/>
                  <a:gd name="connsiteY53" fmla="*/ 197857 h 1021477"/>
                  <a:gd name="connsiteX54" fmla="*/ 620528 w 1217832"/>
                  <a:gd name="connsiteY54" fmla="*/ 144418 h 1021477"/>
                  <a:gd name="connsiteX55" fmla="*/ 644278 w 1217832"/>
                  <a:gd name="connsiteY55" fmla="*/ 96917 h 1021477"/>
                  <a:gd name="connsiteX56" fmla="*/ 556672 w 1217832"/>
                  <a:gd name="connsiteY56" fmla="*/ 0 h 1021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217832" h="1021477">
                    <a:moveTo>
                      <a:pt x="556672" y="0"/>
                    </a:moveTo>
                    <a:cubicBezTo>
                      <a:pt x="594066" y="8110"/>
                      <a:pt x="628529" y="18534"/>
                      <a:pt x="654076" y="28634"/>
                    </a:cubicBezTo>
                    <a:cubicBezTo>
                      <a:pt x="700885" y="47140"/>
                      <a:pt x="723200" y="70544"/>
                      <a:pt x="742250" y="93948"/>
                    </a:cubicBezTo>
                    <a:cubicBezTo>
                      <a:pt x="761300" y="117352"/>
                      <a:pt x="760756" y="138035"/>
                      <a:pt x="768376" y="169059"/>
                    </a:cubicBezTo>
                    <a:cubicBezTo>
                      <a:pt x="775996" y="200083"/>
                      <a:pt x="761300" y="244171"/>
                      <a:pt x="787970" y="280094"/>
                    </a:cubicBezTo>
                    <a:cubicBezTo>
                      <a:pt x="814640" y="316017"/>
                      <a:pt x="886486" y="360649"/>
                      <a:pt x="928396" y="384597"/>
                    </a:cubicBezTo>
                    <a:cubicBezTo>
                      <a:pt x="970306" y="408546"/>
                      <a:pt x="1004051" y="416709"/>
                      <a:pt x="1039430" y="423785"/>
                    </a:cubicBezTo>
                    <a:cubicBezTo>
                      <a:pt x="1074808" y="430861"/>
                      <a:pt x="1121617" y="431950"/>
                      <a:pt x="1140667" y="427051"/>
                    </a:cubicBezTo>
                    <a:cubicBezTo>
                      <a:pt x="1159717" y="422152"/>
                      <a:pt x="1156451" y="406913"/>
                      <a:pt x="1153730" y="394394"/>
                    </a:cubicBezTo>
                    <a:cubicBezTo>
                      <a:pt x="1153491" y="393293"/>
                      <a:pt x="1153159" y="392154"/>
                      <a:pt x="1152056" y="391228"/>
                    </a:cubicBezTo>
                    <a:cubicBezTo>
                      <a:pt x="1174321" y="388907"/>
                      <a:pt x="1192756" y="386772"/>
                      <a:pt x="1202419" y="393800"/>
                    </a:cubicBezTo>
                    <a:cubicBezTo>
                      <a:pt x="1224190" y="409634"/>
                      <a:pt x="1225179" y="461093"/>
                      <a:pt x="1190543" y="476927"/>
                    </a:cubicBezTo>
                    <a:cubicBezTo>
                      <a:pt x="1155907" y="492761"/>
                      <a:pt x="1058926" y="478907"/>
                      <a:pt x="994601" y="488803"/>
                    </a:cubicBezTo>
                    <a:cubicBezTo>
                      <a:pt x="930276" y="498699"/>
                      <a:pt x="867930" y="525418"/>
                      <a:pt x="804595" y="536304"/>
                    </a:cubicBezTo>
                    <a:cubicBezTo>
                      <a:pt x="741260" y="547190"/>
                      <a:pt x="670008" y="528387"/>
                      <a:pt x="614590" y="554117"/>
                    </a:cubicBezTo>
                    <a:cubicBezTo>
                      <a:pt x="559172" y="579847"/>
                      <a:pt x="506722" y="649119"/>
                      <a:pt x="472086" y="690683"/>
                    </a:cubicBezTo>
                    <a:cubicBezTo>
                      <a:pt x="437450" y="732247"/>
                      <a:pt x="398855" y="787665"/>
                      <a:pt x="406772" y="803499"/>
                    </a:cubicBezTo>
                    <a:cubicBezTo>
                      <a:pt x="414689" y="819333"/>
                      <a:pt x="506723" y="771832"/>
                      <a:pt x="519588" y="785686"/>
                    </a:cubicBezTo>
                    <a:cubicBezTo>
                      <a:pt x="532453" y="799541"/>
                      <a:pt x="539380" y="816364"/>
                      <a:pt x="483962" y="886626"/>
                    </a:cubicBezTo>
                    <a:cubicBezTo>
                      <a:pt x="475950" y="896784"/>
                      <a:pt x="466181" y="910540"/>
                      <a:pt x="455050" y="926687"/>
                    </a:cubicBezTo>
                    <a:lnTo>
                      <a:pt x="454867" y="926705"/>
                    </a:lnTo>
                    <a:cubicBezTo>
                      <a:pt x="412957" y="932692"/>
                      <a:pt x="383187" y="940142"/>
                      <a:pt x="356584" y="952116"/>
                    </a:cubicBezTo>
                    <a:cubicBezTo>
                      <a:pt x="329981" y="964090"/>
                      <a:pt x="314249" y="987002"/>
                      <a:pt x="295251" y="998551"/>
                    </a:cubicBezTo>
                    <a:cubicBezTo>
                      <a:pt x="276253" y="1010100"/>
                      <a:pt x="258992" y="1022500"/>
                      <a:pt x="242596" y="1021411"/>
                    </a:cubicBezTo>
                    <a:cubicBezTo>
                      <a:pt x="226200" y="1020322"/>
                      <a:pt x="202319" y="1003993"/>
                      <a:pt x="196876" y="992019"/>
                    </a:cubicBezTo>
                    <a:cubicBezTo>
                      <a:pt x="191433" y="980045"/>
                      <a:pt x="199052" y="963172"/>
                      <a:pt x="209938" y="949565"/>
                    </a:cubicBezTo>
                    <a:cubicBezTo>
                      <a:pt x="220824" y="935958"/>
                      <a:pt x="256814" y="920957"/>
                      <a:pt x="262190" y="910377"/>
                    </a:cubicBezTo>
                    <a:cubicBezTo>
                      <a:pt x="267566" y="899797"/>
                      <a:pt x="258469" y="886868"/>
                      <a:pt x="242192" y="886085"/>
                    </a:cubicBezTo>
                    <a:cubicBezTo>
                      <a:pt x="225915" y="885302"/>
                      <a:pt x="190589" y="899998"/>
                      <a:pt x="164530" y="905679"/>
                    </a:cubicBezTo>
                    <a:cubicBezTo>
                      <a:pt x="138472" y="911361"/>
                      <a:pt x="105487" y="918303"/>
                      <a:pt x="85841" y="920174"/>
                    </a:cubicBezTo>
                    <a:cubicBezTo>
                      <a:pt x="66195" y="922045"/>
                      <a:pt x="56450" y="926161"/>
                      <a:pt x="46653" y="916908"/>
                    </a:cubicBezTo>
                    <a:cubicBezTo>
                      <a:pt x="36856" y="907655"/>
                      <a:pt x="34678" y="879353"/>
                      <a:pt x="27058" y="864657"/>
                    </a:cubicBezTo>
                    <a:cubicBezTo>
                      <a:pt x="19438" y="849961"/>
                      <a:pt x="-5054" y="835266"/>
                      <a:pt x="933" y="828734"/>
                    </a:cubicBezTo>
                    <a:cubicBezTo>
                      <a:pt x="6920" y="822202"/>
                      <a:pt x="37944" y="829822"/>
                      <a:pt x="62981" y="825468"/>
                    </a:cubicBezTo>
                    <a:cubicBezTo>
                      <a:pt x="88018" y="821114"/>
                      <a:pt x="123942" y="812949"/>
                      <a:pt x="151156" y="802608"/>
                    </a:cubicBezTo>
                    <a:cubicBezTo>
                      <a:pt x="178370" y="792267"/>
                      <a:pt x="223001" y="774849"/>
                      <a:pt x="226267" y="763419"/>
                    </a:cubicBezTo>
                    <a:cubicBezTo>
                      <a:pt x="229533" y="751989"/>
                      <a:pt x="189256" y="743825"/>
                      <a:pt x="170750" y="734028"/>
                    </a:cubicBezTo>
                    <a:lnTo>
                      <a:pt x="115233" y="704637"/>
                    </a:lnTo>
                    <a:cubicBezTo>
                      <a:pt x="96183" y="694840"/>
                      <a:pt x="69513" y="682865"/>
                      <a:pt x="56450" y="675245"/>
                    </a:cubicBezTo>
                    <a:cubicBezTo>
                      <a:pt x="43387" y="667625"/>
                      <a:pt x="36312" y="664904"/>
                      <a:pt x="36856" y="658917"/>
                    </a:cubicBezTo>
                    <a:cubicBezTo>
                      <a:pt x="37400" y="652930"/>
                      <a:pt x="42299" y="643132"/>
                      <a:pt x="59716" y="639322"/>
                    </a:cubicBezTo>
                    <a:cubicBezTo>
                      <a:pt x="77133" y="635512"/>
                      <a:pt x="107612" y="638234"/>
                      <a:pt x="141358" y="636057"/>
                    </a:cubicBezTo>
                    <a:cubicBezTo>
                      <a:pt x="175104" y="633880"/>
                      <a:pt x="229533" y="633879"/>
                      <a:pt x="262190" y="626259"/>
                    </a:cubicBezTo>
                    <a:cubicBezTo>
                      <a:pt x="294847" y="618639"/>
                      <a:pt x="315530" y="601223"/>
                      <a:pt x="337301" y="590337"/>
                    </a:cubicBezTo>
                    <a:cubicBezTo>
                      <a:pt x="359072" y="579451"/>
                      <a:pt x="374856" y="568021"/>
                      <a:pt x="392818" y="560945"/>
                    </a:cubicBezTo>
                    <a:cubicBezTo>
                      <a:pt x="410780" y="553869"/>
                      <a:pt x="439083" y="555502"/>
                      <a:pt x="445070" y="547882"/>
                    </a:cubicBezTo>
                    <a:cubicBezTo>
                      <a:pt x="447194" y="545179"/>
                      <a:pt x="446304" y="541517"/>
                      <a:pt x="443781" y="537643"/>
                    </a:cubicBezTo>
                    <a:cubicBezTo>
                      <a:pt x="493564" y="534406"/>
                      <a:pt x="537952" y="530256"/>
                      <a:pt x="567089" y="524429"/>
                    </a:cubicBezTo>
                    <a:cubicBezTo>
                      <a:pt x="641310" y="509585"/>
                      <a:pt x="668029" y="486824"/>
                      <a:pt x="656154" y="465052"/>
                    </a:cubicBezTo>
                    <a:cubicBezTo>
                      <a:pt x="644279" y="443281"/>
                      <a:pt x="486931" y="413592"/>
                      <a:pt x="495837" y="393800"/>
                    </a:cubicBezTo>
                    <a:cubicBezTo>
                      <a:pt x="504743" y="374008"/>
                      <a:pt x="693759" y="364112"/>
                      <a:pt x="709593" y="346299"/>
                    </a:cubicBezTo>
                    <a:cubicBezTo>
                      <a:pt x="725427" y="328486"/>
                      <a:pt x="591829" y="305725"/>
                      <a:pt x="590839" y="286922"/>
                    </a:cubicBezTo>
                    <a:cubicBezTo>
                      <a:pt x="589849" y="268119"/>
                      <a:pt x="690790" y="248327"/>
                      <a:pt x="703655" y="233483"/>
                    </a:cubicBezTo>
                    <a:cubicBezTo>
                      <a:pt x="716520" y="218639"/>
                      <a:pt x="681884" y="212701"/>
                      <a:pt x="668029" y="197857"/>
                    </a:cubicBezTo>
                    <a:cubicBezTo>
                      <a:pt x="654175" y="183013"/>
                      <a:pt x="624486" y="161241"/>
                      <a:pt x="620528" y="144418"/>
                    </a:cubicBezTo>
                    <a:cubicBezTo>
                      <a:pt x="616570" y="127595"/>
                      <a:pt x="663081" y="130564"/>
                      <a:pt x="644278" y="96917"/>
                    </a:cubicBezTo>
                    <a:cubicBezTo>
                      <a:pt x="633058" y="76839"/>
                      <a:pt x="591179" y="35969"/>
                      <a:pt x="556672" y="0"/>
                    </a:cubicBezTo>
                    <a:close/>
                  </a:path>
                </a:pathLst>
              </a:custGeom>
              <a:gradFill flip="none" rotWithShape="1">
                <a:gsLst>
                  <a:gs pos="26000">
                    <a:schemeClr val="bg2">
                      <a:lumMod val="50000"/>
                      <a:alpha val="25000"/>
                    </a:schemeClr>
                  </a:gs>
                  <a:gs pos="69000">
                    <a:schemeClr val="accent1">
                      <a:lumMod val="50000"/>
                      <a:alpha val="25000"/>
                    </a:schemeClr>
                  </a:gs>
                  <a:gs pos="52000">
                    <a:schemeClr val="accent1">
                      <a:lumMod val="50000"/>
                      <a:alpha val="75000"/>
                    </a:schemeClr>
                  </a:gs>
                </a:gsLst>
                <a:lin ang="33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5" name="Freeform 174"/>
            <p:cNvSpPr/>
            <p:nvPr/>
          </p:nvSpPr>
          <p:spPr>
            <a:xfrm>
              <a:off x="1538739" y="2028527"/>
              <a:ext cx="292445" cy="769301"/>
            </a:xfrm>
            <a:custGeom>
              <a:avLst/>
              <a:gdLst>
                <a:gd name="connsiteX0" fmla="*/ 70120 w 292445"/>
                <a:gd name="connsiteY0" fmla="*/ 2075 h 631131"/>
                <a:gd name="connsiteX1" fmla="*/ 143792 w 292445"/>
                <a:gd name="connsiteY1" fmla="*/ 123417 h 631131"/>
                <a:gd name="connsiteX2" fmla="*/ 273802 w 292445"/>
                <a:gd name="connsiteY2" fmla="*/ 353100 h 631131"/>
                <a:gd name="connsiteX3" fmla="*/ 291136 w 292445"/>
                <a:gd name="connsiteY3" fmla="*/ 491777 h 631131"/>
                <a:gd name="connsiteX4" fmla="*/ 269468 w 292445"/>
                <a:gd name="connsiteY4" fmla="*/ 591451 h 631131"/>
                <a:gd name="connsiteX5" fmla="*/ 187129 w 292445"/>
                <a:gd name="connsiteY5" fmla="*/ 630454 h 631131"/>
                <a:gd name="connsiteX6" fmla="*/ 782 w 292445"/>
                <a:gd name="connsiteY6" fmla="*/ 613119 h 631131"/>
                <a:gd name="connsiteX7" fmla="*/ 122124 w 292445"/>
                <a:gd name="connsiteY7" fmla="*/ 574116 h 631131"/>
                <a:gd name="connsiteX8" fmla="*/ 165460 w 292445"/>
                <a:gd name="connsiteY8" fmla="*/ 539447 h 631131"/>
                <a:gd name="connsiteX9" fmla="*/ 169794 w 292445"/>
                <a:gd name="connsiteY9" fmla="*/ 431106 h 631131"/>
                <a:gd name="connsiteX10" fmla="*/ 117790 w 292445"/>
                <a:gd name="connsiteY10" fmla="*/ 218757 h 631131"/>
                <a:gd name="connsiteX11" fmla="*/ 70120 w 292445"/>
                <a:gd name="connsiteY11" fmla="*/ 2075 h 631131"/>
                <a:gd name="connsiteX0" fmla="*/ 70120 w 292445"/>
                <a:gd name="connsiteY0" fmla="*/ 2075 h 631131"/>
                <a:gd name="connsiteX1" fmla="*/ 143792 w 292445"/>
                <a:gd name="connsiteY1" fmla="*/ 123417 h 631131"/>
                <a:gd name="connsiteX2" fmla="*/ 273802 w 292445"/>
                <a:gd name="connsiteY2" fmla="*/ 353100 h 631131"/>
                <a:gd name="connsiteX3" fmla="*/ 291136 w 292445"/>
                <a:gd name="connsiteY3" fmla="*/ 491777 h 631131"/>
                <a:gd name="connsiteX4" fmla="*/ 269468 w 292445"/>
                <a:gd name="connsiteY4" fmla="*/ 591451 h 631131"/>
                <a:gd name="connsiteX5" fmla="*/ 187129 w 292445"/>
                <a:gd name="connsiteY5" fmla="*/ 630454 h 631131"/>
                <a:gd name="connsiteX6" fmla="*/ 782 w 292445"/>
                <a:gd name="connsiteY6" fmla="*/ 613119 h 631131"/>
                <a:gd name="connsiteX7" fmla="*/ 122124 w 292445"/>
                <a:gd name="connsiteY7" fmla="*/ 574116 h 631131"/>
                <a:gd name="connsiteX8" fmla="*/ 165460 w 292445"/>
                <a:gd name="connsiteY8" fmla="*/ 539447 h 631131"/>
                <a:gd name="connsiteX9" fmla="*/ 169794 w 292445"/>
                <a:gd name="connsiteY9" fmla="*/ 431106 h 631131"/>
                <a:gd name="connsiteX10" fmla="*/ 117790 w 292445"/>
                <a:gd name="connsiteY10" fmla="*/ 218757 h 631131"/>
                <a:gd name="connsiteX11" fmla="*/ 70120 w 292445"/>
                <a:gd name="connsiteY11" fmla="*/ 2075 h 631131"/>
                <a:gd name="connsiteX0" fmla="*/ 70120 w 292445"/>
                <a:gd name="connsiteY0" fmla="*/ 0 h 629056"/>
                <a:gd name="connsiteX1" fmla="*/ 143792 w 292445"/>
                <a:gd name="connsiteY1" fmla="*/ 121342 h 629056"/>
                <a:gd name="connsiteX2" fmla="*/ 273802 w 292445"/>
                <a:gd name="connsiteY2" fmla="*/ 351025 h 629056"/>
                <a:gd name="connsiteX3" fmla="*/ 291136 w 292445"/>
                <a:gd name="connsiteY3" fmla="*/ 489702 h 629056"/>
                <a:gd name="connsiteX4" fmla="*/ 269468 w 292445"/>
                <a:gd name="connsiteY4" fmla="*/ 589376 h 629056"/>
                <a:gd name="connsiteX5" fmla="*/ 187129 w 292445"/>
                <a:gd name="connsiteY5" fmla="*/ 628379 h 629056"/>
                <a:gd name="connsiteX6" fmla="*/ 782 w 292445"/>
                <a:gd name="connsiteY6" fmla="*/ 611044 h 629056"/>
                <a:gd name="connsiteX7" fmla="*/ 122124 w 292445"/>
                <a:gd name="connsiteY7" fmla="*/ 572041 h 629056"/>
                <a:gd name="connsiteX8" fmla="*/ 165460 w 292445"/>
                <a:gd name="connsiteY8" fmla="*/ 537372 h 629056"/>
                <a:gd name="connsiteX9" fmla="*/ 169794 w 292445"/>
                <a:gd name="connsiteY9" fmla="*/ 429031 h 629056"/>
                <a:gd name="connsiteX10" fmla="*/ 117790 w 292445"/>
                <a:gd name="connsiteY10" fmla="*/ 216682 h 629056"/>
                <a:gd name="connsiteX11" fmla="*/ 70120 w 292445"/>
                <a:gd name="connsiteY11" fmla="*/ 0 h 629056"/>
                <a:gd name="connsiteX0" fmla="*/ 70120 w 292445"/>
                <a:gd name="connsiteY0" fmla="*/ 0 h 629056"/>
                <a:gd name="connsiteX1" fmla="*/ 143792 w 292445"/>
                <a:gd name="connsiteY1" fmla="*/ 121342 h 629056"/>
                <a:gd name="connsiteX2" fmla="*/ 273802 w 292445"/>
                <a:gd name="connsiteY2" fmla="*/ 351025 h 629056"/>
                <a:gd name="connsiteX3" fmla="*/ 291136 w 292445"/>
                <a:gd name="connsiteY3" fmla="*/ 489702 h 629056"/>
                <a:gd name="connsiteX4" fmla="*/ 269468 w 292445"/>
                <a:gd name="connsiteY4" fmla="*/ 589376 h 629056"/>
                <a:gd name="connsiteX5" fmla="*/ 187129 w 292445"/>
                <a:gd name="connsiteY5" fmla="*/ 628379 h 629056"/>
                <a:gd name="connsiteX6" fmla="*/ 782 w 292445"/>
                <a:gd name="connsiteY6" fmla="*/ 611044 h 629056"/>
                <a:gd name="connsiteX7" fmla="*/ 122124 w 292445"/>
                <a:gd name="connsiteY7" fmla="*/ 572041 h 629056"/>
                <a:gd name="connsiteX8" fmla="*/ 165460 w 292445"/>
                <a:gd name="connsiteY8" fmla="*/ 537372 h 629056"/>
                <a:gd name="connsiteX9" fmla="*/ 169794 w 292445"/>
                <a:gd name="connsiteY9" fmla="*/ 429031 h 629056"/>
                <a:gd name="connsiteX10" fmla="*/ 117790 w 292445"/>
                <a:gd name="connsiteY10" fmla="*/ 216682 h 629056"/>
                <a:gd name="connsiteX11" fmla="*/ 70120 w 292445"/>
                <a:gd name="connsiteY11" fmla="*/ 0 h 629056"/>
                <a:gd name="connsiteX0" fmla="*/ 50486 w 292445"/>
                <a:gd name="connsiteY0" fmla="*/ 0 h 769301"/>
                <a:gd name="connsiteX1" fmla="*/ 143792 w 292445"/>
                <a:gd name="connsiteY1" fmla="*/ 261587 h 769301"/>
                <a:gd name="connsiteX2" fmla="*/ 273802 w 292445"/>
                <a:gd name="connsiteY2" fmla="*/ 491270 h 769301"/>
                <a:gd name="connsiteX3" fmla="*/ 291136 w 292445"/>
                <a:gd name="connsiteY3" fmla="*/ 629947 h 769301"/>
                <a:gd name="connsiteX4" fmla="*/ 269468 w 292445"/>
                <a:gd name="connsiteY4" fmla="*/ 729621 h 769301"/>
                <a:gd name="connsiteX5" fmla="*/ 187129 w 292445"/>
                <a:gd name="connsiteY5" fmla="*/ 768624 h 769301"/>
                <a:gd name="connsiteX6" fmla="*/ 782 w 292445"/>
                <a:gd name="connsiteY6" fmla="*/ 751289 h 769301"/>
                <a:gd name="connsiteX7" fmla="*/ 122124 w 292445"/>
                <a:gd name="connsiteY7" fmla="*/ 712286 h 769301"/>
                <a:gd name="connsiteX8" fmla="*/ 165460 w 292445"/>
                <a:gd name="connsiteY8" fmla="*/ 677617 h 769301"/>
                <a:gd name="connsiteX9" fmla="*/ 169794 w 292445"/>
                <a:gd name="connsiteY9" fmla="*/ 569276 h 769301"/>
                <a:gd name="connsiteX10" fmla="*/ 117790 w 292445"/>
                <a:gd name="connsiteY10" fmla="*/ 356927 h 769301"/>
                <a:gd name="connsiteX11" fmla="*/ 50486 w 292445"/>
                <a:gd name="connsiteY11" fmla="*/ 0 h 769301"/>
                <a:gd name="connsiteX0" fmla="*/ 50486 w 292445"/>
                <a:gd name="connsiteY0" fmla="*/ 0 h 769301"/>
                <a:gd name="connsiteX1" fmla="*/ 143792 w 292445"/>
                <a:gd name="connsiteY1" fmla="*/ 261587 h 769301"/>
                <a:gd name="connsiteX2" fmla="*/ 273802 w 292445"/>
                <a:gd name="connsiteY2" fmla="*/ 491270 h 769301"/>
                <a:gd name="connsiteX3" fmla="*/ 291136 w 292445"/>
                <a:gd name="connsiteY3" fmla="*/ 629947 h 769301"/>
                <a:gd name="connsiteX4" fmla="*/ 269468 w 292445"/>
                <a:gd name="connsiteY4" fmla="*/ 729621 h 769301"/>
                <a:gd name="connsiteX5" fmla="*/ 187129 w 292445"/>
                <a:gd name="connsiteY5" fmla="*/ 768624 h 769301"/>
                <a:gd name="connsiteX6" fmla="*/ 782 w 292445"/>
                <a:gd name="connsiteY6" fmla="*/ 751289 h 769301"/>
                <a:gd name="connsiteX7" fmla="*/ 122124 w 292445"/>
                <a:gd name="connsiteY7" fmla="*/ 712286 h 769301"/>
                <a:gd name="connsiteX8" fmla="*/ 165460 w 292445"/>
                <a:gd name="connsiteY8" fmla="*/ 677617 h 769301"/>
                <a:gd name="connsiteX9" fmla="*/ 169794 w 292445"/>
                <a:gd name="connsiteY9" fmla="*/ 569276 h 769301"/>
                <a:gd name="connsiteX10" fmla="*/ 117790 w 292445"/>
                <a:gd name="connsiteY10" fmla="*/ 356927 h 769301"/>
                <a:gd name="connsiteX11" fmla="*/ 50486 w 292445"/>
                <a:gd name="connsiteY11" fmla="*/ 0 h 769301"/>
                <a:gd name="connsiteX0" fmla="*/ 50486 w 292445"/>
                <a:gd name="connsiteY0" fmla="*/ 0 h 769301"/>
                <a:gd name="connsiteX1" fmla="*/ 143792 w 292445"/>
                <a:gd name="connsiteY1" fmla="*/ 261587 h 769301"/>
                <a:gd name="connsiteX2" fmla="*/ 273802 w 292445"/>
                <a:gd name="connsiteY2" fmla="*/ 491270 h 769301"/>
                <a:gd name="connsiteX3" fmla="*/ 291136 w 292445"/>
                <a:gd name="connsiteY3" fmla="*/ 629947 h 769301"/>
                <a:gd name="connsiteX4" fmla="*/ 269468 w 292445"/>
                <a:gd name="connsiteY4" fmla="*/ 729621 h 769301"/>
                <a:gd name="connsiteX5" fmla="*/ 187129 w 292445"/>
                <a:gd name="connsiteY5" fmla="*/ 768624 h 769301"/>
                <a:gd name="connsiteX6" fmla="*/ 782 w 292445"/>
                <a:gd name="connsiteY6" fmla="*/ 751289 h 769301"/>
                <a:gd name="connsiteX7" fmla="*/ 122124 w 292445"/>
                <a:gd name="connsiteY7" fmla="*/ 712286 h 769301"/>
                <a:gd name="connsiteX8" fmla="*/ 165460 w 292445"/>
                <a:gd name="connsiteY8" fmla="*/ 677617 h 769301"/>
                <a:gd name="connsiteX9" fmla="*/ 169794 w 292445"/>
                <a:gd name="connsiteY9" fmla="*/ 569276 h 769301"/>
                <a:gd name="connsiteX10" fmla="*/ 117790 w 292445"/>
                <a:gd name="connsiteY10" fmla="*/ 356927 h 769301"/>
                <a:gd name="connsiteX11" fmla="*/ 50486 w 292445"/>
                <a:gd name="connsiteY11" fmla="*/ 0 h 769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2445" h="769301">
                  <a:moveTo>
                    <a:pt x="50486" y="0"/>
                  </a:moveTo>
                  <a:cubicBezTo>
                    <a:pt x="80064" y="68258"/>
                    <a:pt x="106573" y="179709"/>
                    <a:pt x="143792" y="261587"/>
                  </a:cubicBezTo>
                  <a:cubicBezTo>
                    <a:pt x="181011" y="343465"/>
                    <a:pt x="249245" y="429877"/>
                    <a:pt x="273802" y="491270"/>
                  </a:cubicBezTo>
                  <a:cubicBezTo>
                    <a:pt x="298359" y="552663"/>
                    <a:pt x="291858" y="590222"/>
                    <a:pt x="291136" y="629947"/>
                  </a:cubicBezTo>
                  <a:cubicBezTo>
                    <a:pt x="290414" y="669672"/>
                    <a:pt x="286802" y="706508"/>
                    <a:pt x="269468" y="729621"/>
                  </a:cubicBezTo>
                  <a:cubicBezTo>
                    <a:pt x="252134" y="752734"/>
                    <a:pt x="231910" y="765013"/>
                    <a:pt x="187129" y="768624"/>
                  </a:cubicBezTo>
                  <a:cubicBezTo>
                    <a:pt x="142348" y="772235"/>
                    <a:pt x="11616" y="760679"/>
                    <a:pt x="782" y="751289"/>
                  </a:cubicBezTo>
                  <a:cubicBezTo>
                    <a:pt x="-10052" y="741899"/>
                    <a:pt x="94678" y="724565"/>
                    <a:pt x="122124" y="712286"/>
                  </a:cubicBezTo>
                  <a:cubicBezTo>
                    <a:pt x="149570" y="700007"/>
                    <a:pt x="157515" y="701452"/>
                    <a:pt x="165460" y="677617"/>
                  </a:cubicBezTo>
                  <a:cubicBezTo>
                    <a:pt x="173405" y="653782"/>
                    <a:pt x="177739" y="622724"/>
                    <a:pt x="169794" y="569276"/>
                  </a:cubicBezTo>
                  <a:cubicBezTo>
                    <a:pt x="161849" y="515828"/>
                    <a:pt x="137675" y="451806"/>
                    <a:pt x="117790" y="356927"/>
                  </a:cubicBezTo>
                  <a:cubicBezTo>
                    <a:pt x="97905" y="262048"/>
                    <a:pt x="57373" y="88817"/>
                    <a:pt x="50486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/>
            <p:nvPr/>
          </p:nvSpPr>
          <p:spPr>
            <a:xfrm>
              <a:off x="1556983" y="2596169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7" name="Freeform 176"/>
            <p:cNvSpPr/>
            <p:nvPr/>
          </p:nvSpPr>
          <p:spPr>
            <a:xfrm>
              <a:off x="1348459" y="2021388"/>
              <a:ext cx="479381" cy="845344"/>
            </a:xfrm>
            <a:custGeom>
              <a:avLst/>
              <a:gdLst>
                <a:gd name="connsiteX0" fmla="*/ 227940 w 465522"/>
                <a:gd name="connsiteY0" fmla="*/ 425 h 696613"/>
                <a:gd name="connsiteX1" fmla="*/ 50261 w 465522"/>
                <a:gd name="connsiteY1" fmla="*/ 238776 h 696613"/>
                <a:gd name="connsiteX2" fmla="*/ 2591 w 465522"/>
                <a:gd name="connsiteY2" fmla="*/ 455458 h 696613"/>
                <a:gd name="connsiteX3" fmla="*/ 110932 w 465522"/>
                <a:gd name="connsiteY3" fmla="*/ 663473 h 696613"/>
                <a:gd name="connsiteX4" fmla="*/ 305946 w 465522"/>
                <a:gd name="connsiteY4" fmla="*/ 689475 h 696613"/>
                <a:gd name="connsiteX5" fmla="*/ 457624 w 465522"/>
                <a:gd name="connsiteY5" fmla="*/ 594135 h 696613"/>
                <a:gd name="connsiteX6" fmla="*/ 435956 w 465522"/>
                <a:gd name="connsiteY6" fmla="*/ 581134 h 696613"/>
                <a:gd name="connsiteX7" fmla="*/ 366617 w 465522"/>
                <a:gd name="connsiteY7" fmla="*/ 576800 h 696613"/>
                <a:gd name="connsiteX8" fmla="*/ 214940 w 465522"/>
                <a:gd name="connsiteY8" fmla="*/ 537798 h 696613"/>
                <a:gd name="connsiteX9" fmla="*/ 162936 w 465522"/>
                <a:gd name="connsiteY9" fmla="*/ 299447 h 696613"/>
                <a:gd name="connsiteX10" fmla="*/ 227940 w 465522"/>
                <a:gd name="connsiteY10" fmla="*/ 425 h 696613"/>
                <a:gd name="connsiteX0" fmla="*/ 227940 w 465522"/>
                <a:gd name="connsiteY0" fmla="*/ 425 h 696613"/>
                <a:gd name="connsiteX1" fmla="*/ 50261 w 465522"/>
                <a:gd name="connsiteY1" fmla="*/ 238776 h 696613"/>
                <a:gd name="connsiteX2" fmla="*/ 2591 w 465522"/>
                <a:gd name="connsiteY2" fmla="*/ 455458 h 696613"/>
                <a:gd name="connsiteX3" fmla="*/ 110932 w 465522"/>
                <a:gd name="connsiteY3" fmla="*/ 663473 h 696613"/>
                <a:gd name="connsiteX4" fmla="*/ 305946 w 465522"/>
                <a:gd name="connsiteY4" fmla="*/ 689475 h 696613"/>
                <a:gd name="connsiteX5" fmla="*/ 457624 w 465522"/>
                <a:gd name="connsiteY5" fmla="*/ 594135 h 696613"/>
                <a:gd name="connsiteX6" fmla="*/ 435956 w 465522"/>
                <a:gd name="connsiteY6" fmla="*/ 581134 h 696613"/>
                <a:gd name="connsiteX7" fmla="*/ 366617 w 465522"/>
                <a:gd name="connsiteY7" fmla="*/ 576800 h 696613"/>
                <a:gd name="connsiteX8" fmla="*/ 195306 w 465522"/>
                <a:gd name="connsiteY8" fmla="*/ 532188 h 696613"/>
                <a:gd name="connsiteX9" fmla="*/ 162936 w 465522"/>
                <a:gd name="connsiteY9" fmla="*/ 299447 h 696613"/>
                <a:gd name="connsiteX10" fmla="*/ 227940 w 465522"/>
                <a:gd name="connsiteY10" fmla="*/ 425 h 696613"/>
                <a:gd name="connsiteX0" fmla="*/ 227940 w 465886"/>
                <a:gd name="connsiteY0" fmla="*/ 425 h 696613"/>
                <a:gd name="connsiteX1" fmla="*/ 50261 w 465886"/>
                <a:gd name="connsiteY1" fmla="*/ 238776 h 696613"/>
                <a:gd name="connsiteX2" fmla="*/ 2591 w 465886"/>
                <a:gd name="connsiteY2" fmla="*/ 455458 h 696613"/>
                <a:gd name="connsiteX3" fmla="*/ 110932 w 465886"/>
                <a:gd name="connsiteY3" fmla="*/ 663473 h 696613"/>
                <a:gd name="connsiteX4" fmla="*/ 305946 w 465886"/>
                <a:gd name="connsiteY4" fmla="*/ 689475 h 696613"/>
                <a:gd name="connsiteX5" fmla="*/ 457624 w 465886"/>
                <a:gd name="connsiteY5" fmla="*/ 594135 h 696613"/>
                <a:gd name="connsiteX6" fmla="*/ 435956 w 465886"/>
                <a:gd name="connsiteY6" fmla="*/ 581134 h 696613"/>
                <a:gd name="connsiteX7" fmla="*/ 352593 w 465886"/>
                <a:gd name="connsiteY7" fmla="*/ 590824 h 696613"/>
                <a:gd name="connsiteX8" fmla="*/ 195306 w 465886"/>
                <a:gd name="connsiteY8" fmla="*/ 532188 h 696613"/>
                <a:gd name="connsiteX9" fmla="*/ 162936 w 465886"/>
                <a:gd name="connsiteY9" fmla="*/ 299447 h 696613"/>
                <a:gd name="connsiteX10" fmla="*/ 227940 w 465886"/>
                <a:gd name="connsiteY10" fmla="*/ 425 h 696613"/>
                <a:gd name="connsiteX0" fmla="*/ 227940 w 458227"/>
                <a:gd name="connsiteY0" fmla="*/ 425 h 696613"/>
                <a:gd name="connsiteX1" fmla="*/ 50261 w 458227"/>
                <a:gd name="connsiteY1" fmla="*/ 238776 h 696613"/>
                <a:gd name="connsiteX2" fmla="*/ 2591 w 458227"/>
                <a:gd name="connsiteY2" fmla="*/ 455458 h 696613"/>
                <a:gd name="connsiteX3" fmla="*/ 110932 w 458227"/>
                <a:gd name="connsiteY3" fmla="*/ 663473 h 696613"/>
                <a:gd name="connsiteX4" fmla="*/ 305946 w 458227"/>
                <a:gd name="connsiteY4" fmla="*/ 689475 h 696613"/>
                <a:gd name="connsiteX5" fmla="*/ 457624 w 458227"/>
                <a:gd name="connsiteY5" fmla="*/ 594135 h 696613"/>
                <a:gd name="connsiteX6" fmla="*/ 352593 w 458227"/>
                <a:gd name="connsiteY6" fmla="*/ 590824 h 696613"/>
                <a:gd name="connsiteX7" fmla="*/ 195306 w 458227"/>
                <a:gd name="connsiteY7" fmla="*/ 532188 h 696613"/>
                <a:gd name="connsiteX8" fmla="*/ 162936 w 458227"/>
                <a:gd name="connsiteY8" fmla="*/ 299447 h 696613"/>
                <a:gd name="connsiteX9" fmla="*/ 227940 w 458227"/>
                <a:gd name="connsiteY9" fmla="*/ 425 h 696613"/>
                <a:gd name="connsiteX0" fmla="*/ 227940 w 477755"/>
                <a:gd name="connsiteY0" fmla="*/ 425 h 701780"/>
                <a:gd name="connsiteX1" fmla="*/ 50261 w 477755"/>
                <a:gd name="connsiteY1" fmla="*/ 238776 h 701780"/>
                <a:gd name="connsiteX2" fmla="*/ 2591 w 477755"/>
                <a:gd name="connsiteY2" fmla="*/ 455458 h 701780"/>
                <a:gd name="connsiteX3" fmla="*/ 110932 w 477755"/>
                <a:gd name="connsiteY3" fmla="*/ 663473 h 701780"/>
                <a:gd name="connsiteX4" fmla="*/ 305946 w 477755"/>
                <a:gd name="connsiteY4" fmla="*/ 689475 h 701780"/>
                <a:gd name="connsiteX5" fmla="*/ 477259 w 477755"/>
                <a:gd name="connsiteY5" fmla="*/ 524012 h 701780"/>
                <a:gd name="connsiteX6" fmla="*/ 352593 w 477755"/>
                <a:gd name="connsiteY6" fmla="*/ 590824 h 701780"/>
                <a:gd name="connsiteX7" fmla="*/ 195306 w 477755"/>
                <a:gd name="connsiteY7" fmla="*/ 532188 h 701780"/>
                <a:gd name="connsiteX8" fmla="*/ 162936 w 477755"/>
                <a:gd name="connsiteY8" fmla="*/ 299447 h 701780"/>
                <a:gd name="connsiteX9" fmla="*/ 227940 w 477755"/>
                <a:gd name="connsiteY9" fmla="*/ 425 h 701780"/>
                <a:gd name="connsiteX0" fmla="*/ 227940 w 483310"/>
                <a:gd name="connsiteY0" fmla="*/ 425 h 701780"/>
                <a:gd name="connsiteX1" fmla="*/ 50261 w 483310"/>
                <a:gd name="connsiteY1" fmla="*/ 238776 h 701780"/>
                <a:gd name="connsiteX2" fmla="*/ 2591 w 483310"/>
                <a:gd name="connsiteY2" fmla="*/ 455458 h 701780"/>
                <a:gd name="connsiteX3" fmla="*/ 110932 w 483310"/>
                <a:gd name="connsiteY3" fmla="*/ 663473 h 701780"/>
                <a:gd name="connsiteX4" fmla="*/ 305946 w 483310"/>
                <a:gd name="connsiteY4" fmla="*/ 689475 h 701780"/>
                <a:gd name="connsiteX5" fmla="*/ 477259 w 483310"/>
                <a:gd name="connsiteY5" fmla="*/ 524012 h 701780"/>
                <a:gd name="connsiteX6" fmla="*/ 352593 w 483310"/>
                <a:gd name="connsiteY6" fmla="*/ 590824 h 701780"/>
                <a:gd name="connsiteX7" fmla="*/ 195306 w 483310"/>
                <a:gd name="connsiteY7" fmla="*/ 532188 h 701780"/>
                <a:gd name="connsiteX8" fmla="*/ 162936 w 483310"/>
                <a:gd name="connsiteY8" fmla="*/ 299447 h 701780"/>
                <a:gd name="connsiteX9" fmla="*/ 227940 w 483310"/>
                <a:gd name="connsiteY9" fmla="*/ 425 h 701780"/>
                <a:gd name="connsiteX0" fmla="*/ 227940 w 483310"/>
                <a:gd name="connsiteY0" fmla="*/ 425 h 705510"/>
                <a:gd name="connsiteX1" fmla="*/ 50261 w 483310"/>
                <a:gd name="connsiteY1" fmla="*/ 238776 h 705510"/>
                <a:gd name="connsiteX2" fmla="*/ 2591 w 483310"/>
                <a:gd name="connsiteY2" fmla="*/ 455458 h 705510"/>
                <a:gd name="connsiteX3" fmla="*/ 110932 w 483310"/>
                <a:gd name="connsiteY3" fmla="*/ 663473 h 705510"/>
                <a:gd name="connsiteX4" fmla="*/ 305946 w 483310"/>
                <a:gd name="connsiteY4" fmla="*/ 689475 h 705510"/>
                <a:gd name="connsiteX5" fmla="*/ 477259 w 483310"/>
                <a:gd name="connsiteY5" fmla="*/ 524012 h 705510"/>
                <a:gd name="connsiteX6" fmla="*/ 352593 w 483310"/>
                <a:gd name="connsiteY6" fmla="*/ 590824 h 705510"/>
                <a:gd name="connsiteX7" fmla="*/ 195306 w 483310"/>
                <a:gd name="connsiteY7" fmla="*/ 532188 h 705510"/>
                <a:gd name="connsiteX8" fmla="*/ 162936 w 483310"/>
                <a:gd name="connsiteY8" fmla="*/ 299447 h 705510"/>
                <a:gd name="connsiteX9" fmla="*/ 227940 w 483310"/>
                <a:gd name="connsiteY9" fmla="*/ 425 h 705510"/>
                <a:gd name="connsiteX0" fmla="*/ 227940 w 483310"/>
                <a:gd name="connsiteY0" fmla="*/ 425 h 705510"/>
                <a:gd name="connsiteX1" fmla="*/ 50261 w 483310"/>
                <a:gd name="connsiteY1" fmla="*/ 238776 h 705510"/>
                <a:gd name="connsiteX2" fmla="*/ 2591 w 483310"/>
                <a:gd name="connsiteY2" fmla="*/ 455458 h 705510"/>
                <a:gd name="connsiteX3" fmla="*/ 110932 w 483310"/>
                <a:gd name="connsiteY3" fmla="*/ 663473 h 705510"/>
                <a:gd name="connsiteX4" fmla="*/ 305946 w 483310"/>
                <a:gd name="connsiteY4" fmla="*/ 689475 h 705510"/>
                <a:gd name="connsiteX5" fmla="*/ 477259 w 483310"/>
                <a:gd name="connsiteY5" fmla="*/ 524012 h 705510"/>
                <a:gd name="connsiteX6" fmla="*/ 352593 w 483310"/>
                <a:gd name="connsiteY6" fmla="*/ 590824 h 705510"/>
                <a:gd name="connsiteX7" fmla="*/ 195306 w 483310"/>
                <a:gd name="connsiteY7" fmla="*/ 532188 h 705510"/>
                <a:gd name="connsiteX8" fmla="*/ 162936 w 483310"/>
                <a:gd name="connsiteY8" fmla="*/ 299447 h 705510"/>
                <a:gd name="connsiteX9" fmla="*/ 227940 w 483310"/>
                <a:gd name="connsiteY9" fmla="*/ 425 h 705510"/>
                <a:gd name="connsiteX0" fmla="*/ 227940 w 477259"/>
                <a:gd name="connsiteY0" fmla="*/ 425 h 705510"/>
                <a:gd name="connsiteX1" fmla="*/ 50261 w 477259"/>
                <a:gd name="connsiteY1" fmla="*/ 238776 h 705510"/>
                <a:gd name="connsiteX2" fmla="*/ 2591 w 477259"/>
                <a:gd name="connsiteY2" fmla="*/ 455458 h 705510"/>
                <a:gd name="connsiteX3" fmla="*/ 110932 w 477259"/>
                <a:gd name="connsiteY3" fmla="*/ 663473 h 705510"/>
                <a:gd name="connsiteX4" fmla="*/ 305946 w 477259"/>
                <a:gd name="connsiteY4" fmla="*/ 689475 h 705510"/>
                <a:gd name="connsiteX5" fmla="*/ 477259 w 477259"/>
                <a:gd name="connsiteY5" fmla="*/ 524012 h 705510"/>
                <a:gd name="connsiteX6" fmla="*/ 352593 w 477259"/>
                <a:gd name="connsiteY6" fmla="*/ 590824 h 705510"/>
                <a:gd name="connsiteX7" fmla="*/ 195306 w 477259"/>
                <a:gd name="connsiteY7" fmla="*/ 532188 h 705510"/>
                <a:gd name="connsiteX8" fmla="*/ 162936 w 477259"/>
                <a:gd name="connsiteY8" fmla="*/ 299447 h 705510"/>
                <a:gd name="connsiteX9" fmla="*/ 227940 w 477259"/>
                <a:gd name="connsiteY9" fmla="*/ 425 h 705510"/>
                <a:gd name="connsiteX0" fmla="*/ 227940 w 477259"/>
                <a:gd name="connsiteY0" fmla="*/ 425 h 705510"/>
                <a:gd name="connsiteX1" fmla="*/ 50261 w 477259"/>
                <a:gd name="connsiteY1" fmla="*/ 238776 h 705510"/>
                <a:gd name="connsiteX2" fmla="*/ 2591 w 477259"/>
                <a:gd name="connsiteY2" fmla="*/ 455458 h 705510"/>
                <a:gd name="connsiteX3" fmla="*/ 110932 w 477259"/>
                <a:gd name="connsiteY3" fmla="*/ 663473 h 705510"/>
                <a:gd name="connsiteX4" fmla="*/ 305946 w 477259"/>
                <a:gd name="connsiteY4" fmla="*/ 689475 h 705510"/>
                <a:gd name="connsiteX5" fmla="*/ 477259 w 477259"/>
                <a:gd name="connsiteY5" fmla="*/ 524012 h 705510"/>
                <a:gd name="connsiteX6" fmla="*/ 352593 w 477259"/>
                <a:gd name="connsiteY6" fmla="*/ 590824 h 705510"/>
                <a:gd name="connsiteX7" fmla="*/ 195306 w 477259"/>
                <a:gd name="connsiteY7" fmla="*/ 532188 h 705510"/>
                <a:gd name="connsiteX8" fmla="*/ 162936 w 477259"/>
                <a:gd name="connsiteY8" fmla="*/ 299447 h 705510"/>
                <a:gd name="connsiteX9" fmla="*/ 227940 w 477259"/>
                <a:gd name="connsiteY9" fmla="*/ 425 h 705510"/>
                <a:gd name="connsiteX0" fmla="*/ 227940 w 477259"/>
                <a:gd name="connsiteY0" fmla="*/ 425 h 705510"/>
                <a:gd name="connsiteX1" fmla="*/ 50261 w 477259"/>
                <a:gd name="connsiteY1" fmla="*/ 238776 h 705510"/>
                <a:gd name="connsiteX2" fmla="*/ 2591 w 477259"/>
                <a:gd name="connsiteY2" fmla="*/ 455458 h 705510"/>
                <a:gd name="connsiteX3" fmla="*/ 110932 w 477259"/>
                <a:gd name="connsiteY3" fmla="*/ 663473 h 705510"/>
                <a:gd name="connsiteX4" fmla="*/ 305946 w 477259"/>
                <a:gd name="connsiteY4" fmla="*/ 689475 h 705510"/>
                <a:gd name="connsiteX5" fmla="*/ 477259 w 477259"/>
                <a:gd name="connsiteY5" fmla="*/ 524012 h 705510"/>
                <a:gd name="connsiteX6" fmla="*/ 352593 w 477259"/>
                <a:gd name="connsiteY6" fmla="*/ 590824 h 705510"/>
                <a:gd name="connsiteX7" fmla="*/ 195306 w 477259"/>
                <a:gd name="connsiteY7" fmla="*/ 532188 h 705510"/>
                <a:gd name="connsiteX8" fmla="*/ 162936 w 477259"/>
                <a:gd name="connsiteY8" fmla="*/ 299447 h 705510"/>
                <a:gd name="connsiteX9" fmla="*/ 227940 w 477259"/>
                <a:gd name="connsiteY9" fmla="*/ 425 h 705510"/>
                <a:gd name="connsiteX0" fmla="*/ 227940 w 477259"/>
                <a:gd name="connsiteY0" fmla="*/ 425 h 705510"/>
                <a:gd name="connsiteX1" fmla="*/ 50261 w 477259"/>
                <a:gd name="connsiteY1" fmla="*/ 238776 h 705510"/>
                <a:gd name="connsiteX2" fmla="*/ 2591 w 477259"/>
                <a:gd name="connsiteY2" fmla="*/ 455458 h 705510"/>
                <a:gd name="connsiteX3" fmla="*/ 110932 w 477259"/>
                <a:gd name="connsiteY3" fmla="*/ 663473 h 705510"/>
                <a:gd name="connsiteX4" fmla="*/ 305946 w 477259"/>
                <a:gd name="connsiteY4" fmla="*/ 689475 h 705510"/>
                <a:gd name="connsiteX5" fmla="*/ 477259 w 477259"/>
                <a:gd name="connsiteY5" fmla="*/ 524012 h 705510"/>
                <a:gd name="connsiteX6" fmla="*/ 352593 w 477259"/>
                <a:gd name="connsiteY6" fmla="*/ 590824 h 705510"/>
                <a:gd name="connsiteX7" fmla="*/ 195306 w 477259"/>
                <a:gd name="connsiteY7" fmla="*/ 532188 h 705510"/>
                <a:gd name="connsiteX8" fmla="*/ 162936 w 477259"/>
                <a:gd name="connsiteY8" fmla="*/ 299447 h 705510"/>
                <a:gd name="connsiteX9" fmla="*/ 227940 w 477259"/>
                <a:gd name="connsiteY9" fmla="*/ 425 h 705510"/>
                <a:gd name="connsiteX0" fmla="*/ 227940 w 477259"/>
                <a:gd name="connsiteY0" fmla="*/ 0 h 705085"/>
                <a:gd name="connsiteX1" fmla="*/ 50261 w 477259"/>
                <a:gd name="connsiteY1" fmla="*/ 238351 h 705085"/>
                <a:gd name="connsiteX2" fmla="*/ 2591 w 477259"/>
                <a:gd name="connsiteY2" fmla="*/ 455033 h 705085"/>
                <a:gd name="connsiteX3" fmla="*/ 110932 w 477259"/>
                <a:gd name="connsiteY3" fmla="*/ 663048 h 705085"/>
                <a:gd name="connsiteX4" fmla="*/ 305946 w 477259"/>
                <a:gd name="connsiteY4" fmla="*/ 689050 h 705085"/>
                <a:gd name="connsiteX5" fmla="*/ 477259 w 477259"/>
                <a:gd name="connsiteY5" fmla="*/ 523587 h 705085"/>
                <a:gd name="connsiteX6" fmla="*/ 352593 w 477259"/>
                <a:gd name="connsiteY6" fmla="*/ 590399 h 705085"/>
                <a:gd name="connsiteX7" fmla="*/ 195306 w 477259"/>
                <a:gd name="connsiteY7" fmla="*/ 531763 h 705085"/>
                <a:gd name="connsiteX8" fmla="*/ 162936 w 477259"/>
                <a:gd name="connsiteY8" fmla="*/ 299022 h 705085"/>
                <a:gd name="connsiteX9" fmla="*/ 227940 w 477259"/>
                <a:gd name="connsiteY9" fmla="*/ 0 h 705085"/>
                <a:gd name="connsiteX0" fmla="*/ 230780 w 477294"/>
                <a:gd name="connsiteY0" fmla="*/ 0 h 848136"/>
                <a:gd name="connsiteX1" fmla="*/ 50296 w 477294"/>
                <a:gd name="connsiteY1" fmla="*/ 381402 h 848136"/>
                <a:gd name="connsiteX2" fmla="*/ 2626 w 477294"/>
                <a:gd name="connsiteY2" fmla="*/ 598084 h 848136"/>
                <a:gd name="connsiteX3" fmla="*/ 110967 w 477294"/>
                <a:gd name="connsiteY3" fmla="*/ 806099 h 848136"/>
                <a:gd name="connsiteX4" fmla="*/ 305981 w 477294"/>
                <a:gd name="connsiteY4" fmla="*/ 832101 h 848136"/>
                <a:gd name="connsiteX5" fmla="*/ 477294 w 477294"/>
                <a:gd name="connsiteY5" fmla="*/ 666638 h 848136"/>
                <a:gd name="connsiteX6" fmla="*/ 352628 w 477294"/>
                <a:gd name="connsiteY6" fmla="*/ 733450 h 848136"/>
                <a:gd name="connsiteX7" fmla="*/ 195341 w 477294"/>
                <a:gd name="connsiteY7" fmla="*/ 674814 h 848136"/>
                <a:gd name="connsiteX8" fmla="*/ 162971 w 477294"/>
                <a:gd name="connsiteY8" fmla="*/ 442073 h 848136"/>
                <a:gd name="connsiteX9" fmla="*/ 230780 w 477294"/>
                <a:gd name="connsiteY9" fmla="*/ 0 h 848136"/>
                <a:gd name="connsiteX0" fmla="*/ 230780 w 477294"/>
                <a:gd name="connsiteY0" fmla="*/ 0 h 848136"/>
                <a:gd name="connsiteX1" fmla="*/ 50296 w 477294"/>
                <a:gd name="connsiteY1" fmla="*/ 381402 h 848136"/>
                <a:gd name="connsiteX2" fmla="*/ 2626 w 477294"/>
                <a:gd name="connsiteY2" fmla="*/ 598084 h 848136"/>
                <a:gd name="connsiteX3" fmla="*/ 110967 w 477294"/>
                <a:gd name="connsiteY3" fmla="*/ 806099 h 848136"/>
                <a:gd name="connsiteX4" fmla="*/ 305981 w 477294"/>
                <a:gd name="connsiteY4" fmla="*/ 832101 h 848136"/>
                <a:gd name="connsiteX5" fmla="*/ 477294 w 477294"/>
                <a:gd name="connsiteY5" fmla="*/ 666638 h 848136"/>
                <a:gd name="connsiteX6" fmla="*/ 352628 w 477294"/>
                <a:gd name="connsiteY6" fmla="*/ 733450 h 848136"/>
                <a:gd name="connsiteX7" fmla="*/ 195341 w 477294"/>
                <a:gd name="connsiteY7" fmla="*/ 674814 h 848136"/>
                <a:gd name="connsiteX8" fmla="*/ 162971 w 477294"/>
                <a:gd name="connsiteY8" fmla="*/ 442073 h 848136"/>
                <a:gd name="connsiteX9" fmla="*/ 230780 w 477294"/>
                <a:gd name="connsiteY9" fmla="*/ 0 h 848136"/>
                <a:gd name="connsiteX0" fmla="*/ 230780 w 477294"/>
                <a:gd name="connsiteY0" fmla="*/ 0 h 848136"/>
                <a:gd name="connsiteX1" fmla="*/ 50296 w 477294"/>
                <a:gd name="connsiteY1" fmla="*/ 381402 h 848136"/>
                <a:gd name="connsiteX2" fmla="*/ 2626 w 477294"/>
                <a:gd name="connsiteY2" fmla="*/ 598084 h 848136"/>
                <a:gd name="connsiteX3" fmla="*/ 110967 w 477294"/>
                <a:gd name="connsiteY3" fmla="*/ 806099 h 848136"/>
                <a:gd name="connsiteX4" fmla="*/ 305981 w 477294"/>
                <a:gd name="connsiteY4" fmla="*/ 832101 h 848136"/>
                <a:gd name="connsiteX5" fmla="*/ 477294 w 477294"/>
                <a:gd name="connsiteY5" fmla="*/ 666638 h 848136"/>
                <a:gd name="connsiteX6" fmla="*/ 352628 w 477294"/>
                <a:gd name="connsiteY6" fmla="*/ 733450 h 848136"/>
                <a:gd name="connsiteX7" fmla="*/ 195341 w 477294"/>
                <a:gd name="connsiteY7" fmla="*/ 674814 h 848136"/>
                <a:gd name="connsiteX8" fmla="*/ 162971 w 477294"/>
                <a:gd name="connsiteY8" fmla="*/ 442073 h 848136"/>
                <a:gd name="connsiteX9" fmla="*/ 230780 w 477294"/>
                <a:gd name="connsiteY9" fmla="*/ 0 h 848136"/>
                <a:gd name="connsiteX0" fmla="*/ 232867 w 479381"/>
                <a:gd name="connsiteY0" fmla="*/ 0 h 848136"/>
                <a:gd name="connsiteX1" fmla="*/ 41164 w 479381"/>
                <a:gd name="connsiteY1" fmla="*/ 443110 h 848136"/>
                <a:gd name="connsiteX2" fmla="*/ 4713 w 479381"/>
                <a:gd name="connsiteY2" fmla="*/ 598084 h 848136"/>
                <a:gd name="connsiteX3" fmla="*/ 113054 w 479381"/>
                <a:gd name="connsiteY3" fmla="*/ 806099 h 848136"/>
                <a:gd name="connsiteX4" fmla="*/ 308068 w 479381"/>
                <a:gd name="connsiteY4" fmla="*/ 832101 h 848136"/>
                <a:gd name="connsiteX5" fmla="*/ 479381 w 479381"/>
                <a:gd name="connsiteY5" fmla="*/ 666638 h 848136"/>
                <a:gd name="connsiteX6" fmla="*/ 354715 w 479381"/>
                <a:gd name="connsiteY6" fmla="*/ 733450 h 848136"/>
                <a:gd name="connsiteX7" fmla="*/ 197428 w 479381"/>
                <a:gd name="connsiteY7" fmla="*/ 674814 h 848136"/>
                <a:gd name="connsiteX8" fmla="*/ 165058 w 479381"/>
                <a:gd name="connsiteY8" fmla="*/ 442073 h 848136"/>
                <a:gd name="connsiteX9" fmla="*/ 232867 w 479381"/>
                <a:gd name="connsiteY9" fmla="*/ 0 h 848136"/>
                <a:gd name="connsiteX0" fmla="*/ 232867 w 479381"/>
                <a:gd name="connsiteY0" fmla="*/ 0 h 845344"/>
                <a:gd name="connsiteX1" fmla="*/ 41164 w 479381"/>
                <a:gd name="connsiteY1" fmla="*/ 443110 h 845344"/>
                <a:gd name="connsiteX2" fmla="*/ 4713 w 479381"/>
                <a:gd name="connsiteY2" fmla="*/ 676621 h 845344"/>
                <a:gd name="connsiteX3" fmla="*/ 113054 w 479381"/>
                <a:gd name="connsiteY3" fmla="*/ 806099 h 845344"/>
                <a:gd name="connsiteX4" fmla="*/ 308068 w 479381"/>
                <a:gd name="connsiteY4" fmla="*/ 832101 h 845344"/>
                <a:gd name="connsiteX5" fmla="*/ 479381 w 479381"/>
                <a:gd name="connsiteY5" fmla="*/ 666638 h 845344"/>
                <a:gd name="connsiteX6" fmla="*/ 354715 w 479381"/>
                <a:gd name="connsiteY6" fmla="*/ 733450 h 845344"/>
                <a:gd name="connsiteX7" fmla="*/ 197428 w 479381"/>
                <a:gd name="connsiteY7" fmla="*/ 674814 h 845344"/>
                <a:gd name="connsiteX8" fmla="*/ 165058 w 479381"/>
                <a:gd name="connsiteY8" fmla="*/ 442073 h 845344"/>
                <a:gd name="connsiteX9" fmla="*/ 232867 w 479381"/>
                <a:gd name="connsiteY9" fmla="*/ 0 h 845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9381" h="845344">
                  <a:moveTo>
                    <a:pt x="232867" y="0"/>
                  </a:moveTo>
                  <a:cubicBezTo>
                    <a:pt x="174819" y="169402"/>
                    <a:pt x="79190" y="330340"/>
                    <a:pt x="41164" y="443110"/>
                  </a:cubicBezTo>
                  <a:cubicBezTo>
                    <a:pt x="3138" y="555880"/>
                    <a:pt x="-7269" y="616123"/>
                    <a:pt x="4713" y="676621"/>
                  </a:cubicBezTo>
                  <a:cubicBezTo>
                    <a:pt x="16695" y="737119"/>
                    <a:pt x="62495" y="780186"/>
                    <a:pt x="113054" y="806099"/>
                  </a:cubicBezTo>
                  <a:cubicBezTo>
                    <a:pt x="163613" y="832012"/>
                    <a:pt x="196524" y="863760"/>
                    <a:pt x="308068" y="832101"/>
                  </a:cubicBezTo>
                  <a:cubicBezTo>
                    <a:pt x="419612" y="800442"/>
                    <a:pt x="477217" y="775643"/>
                    <a:pt x="479381" y="666638"/>
                  </a:cubicBezTo>
                  <a:cubicBezTo>
                    <a:pt x="414227" y="714708"/>
                    <a:pt x="401707" y="732087"/>
                    <a:pt x="354715" y="733450"/>
                  </a:cubicBezTo>
                  <a:cubicBezTo>
                    <a:pt x="307723" y="734813"/>
                    <a:pt x="231375" y="721039"/>
                    <a:pt x="197428" y="674814"/>
                  </a:cubicBezTo>
                  <a:cubicBezTo>
                    <a:pt x="163481" y="628589"/>
                    <a:pt x="159152" y="554542"/>
                    <a:pt x="165058" y="442073"/>
                  </a:cubicBezTo>
                  <a:cubicBezTo>
                    <a:pt x="170964" y="329604"/>
                    <a:pt x="243232" y="195236"/>
                    <a:pt x="232867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9" name="Group 188"/>
          <p:cNvGrpSpPr/>
          <p:nvPr/>
        </p:nvGrpSpPr>
        <p:grpSpPr>
          <a:xfrm>
            <a:off x="5306069" y="3616022"/>
            <a:ext cx="2466331" cy="2466588"/>
            <a:chOff x="2819400" y="1643347"/>
            <a:chExt cx="3856940" cy="3857341"/>
          </a:xfrm>
        </p:grpSpPr>
        <p:sp>
          <p:nvSpPr>
            <p:cNvPr id="190" name="Oval 189"/>
            <p:cNvSpPr/>
            <p:nvPr/>
          </p:nvSpPr>
          <p:spPr>
            <a:xfrm>
              <a:off x="2824278" y="1643347"/>
              <a:ext cx="3852062" cy="3852062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"/>
            <p:cNvSpPr/>
            <p:nvPr/>
          </p:nvSpPr>
          <p:spPr>
            <a:xfrm>
              <a:off x="2819400" y="1648626"/>
              <a:ext cx="2901466" cy="3852062"/>
            </a:xfrm>
            <a:custGeom>
              <a:avLst/>
              <a:gdLst>
                <a:gd name="connsiteX0" fmla="*/ 1926031 w 2901466"/>
                <a:gd name="connsiteY0" fmla="*/ 0 h 3852062"/>
                <a:gd name="connsiteX1" fmla="*/ 2000172 w 2901466"/>
                <a:gd name="connsiteY1" fmla="*/ 3744 h 3852062"/>
                <a:gd name="connsiteX2" fmla="*/ 2206142 w 2901466"/>
                <a:gd name="connsiteY2" fmla="*/ 41185 h 3852062"/>
                <a:gd name="connsiteX3" fmla="*/ 2484120 w 2901466"/>
                <a:gd name="connsiteY3" fmla="*/ 180174 h 3852062"/>
                <a:gd name="connsiteX4" fmla="*/ 2710891 w 2901466"/>
                <a:gd name="connsiteY4" fmla="*/ 406945 h 3852062"/>
                <a:gd name="connsiteX5" fmla="*/ 2827934 w 2901466"/>
                <a:gd name="connsiteY5" fmla="*/ 597140 h 3852062"/>
                <a:gd name="connsiteX6" fmla="*/ 2901086 w 2901466"/>
                <a:gd name="connsiteY6" fmla="*/ 933640 h 3852062"/>
                <a:gd name="connsiteX7" fmla="*/ 2849880 w 2901466"/>
                <a:gd name="connsiteY7" fmla="*/ 1292084 h 3852062"/>
                <a:gd name="connsiteX8" fmla="*/ 2710891 w 2901466"/>
                <a:gd name="connsiteY8" fmla="*/ 1548116 h 3852062"/>
                <a:gd name="connsiteX9" fmla="*/ 2440229 w 2901466"/>
                <a:gd name="connsiteY9" fmla="*/ 1811464 h 3852062"/>
                <a:gd name="connsiteX10" fmla="*/ 1979371 w 2901466"/>
                <a:gd name="connsiteY10" fmla="*/ 1943137 h 3852062"/>
                <a:gd name="connsiteX11" fmla="*/ 1701394 w 2901466"/>
                <a:gd name="connsiteY11" fmla="*/ 1957768 h 3852062"/>
                <a:gd name="connsiteX12" fmla="*/ 1489253 w 2901466"/>
                <a:gd name="connsiteY12" fmla="*/ 2045550 h 3852062"/>
                <a:gd name="connsiteX13" fmla="*/ 1284427 w 2901466"/>
                <a:gd name="connsiteY13" fmla="*/ 2177224 h 3852062"/>
                <a:gd name="connsiteX14" fmla="*/ 1145438 w 2901466"/>
                <a:gd name="connsiteY14" fmla="*/ 2338158 h 3852062"/>
                <a:gd name="connsiteX15" fmla="*/ 1028395 w 2901466"/>
                <a:gd name="connsiteY15" fmla="*/ 2550299 h 3852062"/>
                <a:gd name="connsiteX16" fmla="*/ 977189 w 2901466"/>
                <a:gd name="connsiteY16" fmla="*/ 2791700 h 3852062"/>
                <a:gd name="connsiteX17" fmla="*/ 984504 w 2901466"/>
                <a:gd name="connsiteY17" fmla="*/ 3069678 h 3852062"/>
                <a:gd name="connsiteX18" fmla="*/ 1094232 w 2901466"/>
                <a:gd name="connsiteY18" fmla="*/ 3384232 h 3852062"/>
                <a:gd name="connsiteX19" fmla="*/ 1277112 w 2901466"/>
                <a:gd name="connsiteY19" fmla="*/ 3603688 h 3852062"/>
                <a:gd name="connsiteX20" fmla="*/ 1496568 w 2901466"/>
                <a:gd name="connsiteY20" fmla="*/ 3742676 h 3852062"/>
                <a:gd name="connsiteX21" fmla="*/ 1716024 w 2901466"/>
                <a:gd name="connsiteY21" fmla="*/ 3815828 h 3852062"/>
                <a:gd name="connsiteX22" fmla="*/ 1962402 w 2901466"/>
                <a:gd name="connsiteY22" fmla="*/ 3850226 h 3852062"/>
                <a:gd name="connsiteX23" fmla="*/ 1926031 w 2901466"/>
                <a:gd name="connsiteY23" fmla="*/ 3852062 h 3852062"/>
                <a:gd name="connsiteX24" fmla="*/ 0 w 2901466"/>
                <a:gd name="connsiteY24" fmla="*/ 1926031 h 3852062"/>
                <a:gd name="connsiteX25" fmla="*/ 1926031 w 2901466"/>
                <a:gd name="connsiteY25" fmla="*/ 0 h 3852062"/>
                <a:gd name="connsiteX0" fmla="*/ 1926031 w 2901466"/>
                <a:gd name="connsiteY0" fmla="*/ 0 h 3852062"/>
                <a:gd name="connsiteX1" fmla="*/ 2000172 w 2901466"/>
                <a:gd name="connsiteY1" fmla="*/ 3744 h 3852062"/>
                <a:gd name="connsiteX2" fmla="*/ 2206142 w 2901466"/>
                <a:gd name="connsiteY2" fmla="*/ 41185 h 3852062"/>
                <a:gd name="connsiteX3" fmla="*/ 2484120 w 2901466"/>
                <a:gd name="connsiteY3" fmla="*/ 180174 h 3852062"/>
                <a:gd name="connsiteX4" fmla="*/ 2710891 w 2901466"/>
                <a:gd name="connsiteY4" fmla="*/ 406945 h 3852062"/>
                <a:gd name="connsiteX5" fmla="*/ 2827934 w 2901466"/>
                <a:gd name="connsiteY5" fmla="*/ 597140 h 3852062"/>
                <a:gd name="connsiteX6" fmla="*/ 2901086 w 2901466"/>
                <a:gd name="connsiteY6" fmla="*/ 933640 h 3852062"/>
                <a:gd name="connsiteX7" fmla="*/ 2849880 w 2901466"/>
                <a:gd name="connsiteY7" fmla="*/ 1292084 h 3852062"/>
                <a:gd name="connsiteX8" fmla="*/ 2710891 w 2901466"/>
                <a:gd name="connsiteY8" fmla="*/ 1548116 h 3852062"/>
                <a:gd name="connsiteX9" fmla="*/ 2440229 w 2901466"/>
                <a:gd name="connsiteY9" fmla="*/ 1811464 h 3852062"/>
                <a:gd name="connsiteX10" fmla="*/ 2022066 w 2901466"/>
                <a:gd name="connsiteY10" fmla="*/ 1932463 h 3852062"/>
                <a:gd name="connsiteX11" fmla="*/ 1701394 w 2901466"/>
                <a:gd name="connsiteY11" fmla="*/ 1957768 h 3852062"/>
                <a:gd name="connsiteX12" fmla="*/ 1489253 w 2901466"/>
                <a:gd name="connsiteY12" fmla="*/ 2045550 h 3852062"/>
                <a:gd name="connsiteX13" fmla="*/ 1284427 w 2901466"/>
                <a:gd name="connsiteY13" fmla="*/ 2177224 h 3852062"/>
                <a:gd name="connsiteX14" fmla="*/ 1145438 w 2901466"/>
                <a:gd name="connsiteY14" fmla="*/ 2338158 h 3852062"/>
                <a:gd name="connsiteX15" fmla="*/ 1028395 w 2901466"/>
                <a:gd name="connsiteY15" fmla="*/ 2550299 h 3852062"/>
                <a:gd name="connsiteX16" fmla="*/ 977189 w 2901466"/>
                <a:gd name="connsiteY16" fmla="*/ 2791700 h 3852062"/>
                <a:gd name="connsiteX17" fmla="*/ 984504 w 2901466"/>
                <a:gd name="connsiteY17" fmla="*/ 3069678 h 3852062"/>
                <a:gd name="connsiteX18" fmla="*/ 1094232 w 2901466"/>
                <a:gd name="connsiteY18" fmla="*/ 3384232 h 3852062"/>
                <a:gd name="connsiteX19" fmla="*/ 1277112 w 2901466"/>
                <a:gd name="connsiteY19" fmla="*/ 3603688 h 3852062"/>
                <a:gd name="connsiteX20" fmla="*/ 1496568 w 2901466"/>
                <a:gd name="connsiteY20" fmla="*/ 3742676 h 3852062"/>
                <a:gd name="connsiteX21" fmla="*/ 1716024 w 2901466"/>
                <a:gd name="connsiteY21" fmla="*/ 3815828 h 3852062"/>
                <a:gd name="connsiteX22" fmla="*/ 1962402 w 2901466"/>
                <a:gd name="connsiteY22" fmla="*/ 3850226 h 3852062"/>
                <a:gd name="connsiteX23" fmla="*/ 1926031 w 2901466"/>
                <a:gd name="connsiteY23" fmla="*/ 3852062 h 3852062"/>
                <a:gd name="connsiteX24" fmla="*/ 0 w 2901466"/>
                <a:gd name="connsiteY24" fmla="*/ 1926031 h 3852062"/>
                <a:gd name="connsiteX25" fmla="*/ 1926031 w 2901466"/>
                <a:gd name="connsiteY25" fmla="*/ 0 h 3852062"/>
                <a:gd name="connsiteX0" fmla="*/ 1926031 w 2901466"/>
                <a:gd name="connsiteY0" fmla="*/ 0 h 3852062"/>
                <a:gd name="connsiteX1" fmla="*/ 2000172 w 2901466"/>
                <a:gd name="connsiteY1" fmla="*/ 3744 h 3852062"/>
                <a:gd name="connsiteX2" fmla="*/ 2206142 w 2901466"/>
                <a:gd name="connsiteY2" fmla="*/ 41185 h 3852062"/>
                <a:gd name="connsiteX3" fmla="*/ 2484120 w 2901466"/>
                <a:gd name="connsiteY3" fmla="*/ 180174 h 3852062"/>
                <a:gd name="connsiteX4" fmla="*/ 2710891 w 2901466"/>
                <a:gd name="connsiteY4" fmla="*/ 406945 h 3852062"/>
                <a:gd name="connsiteX5" fmla="*/ 2827934 w 2901466"/>
                <a:gd name="connsiteY5" fmla="*/ 597140 h 3852062"/>
                <a:gd name="connsiteX6" fmla="*/ 2901086 w 2901466"/>
                <a:gd name="connsiteY6" fmla="*/ 933640 h 3852062"/>
                <a:gd name="connsiteX7" fmla="*/ 2849880 w 2901466"/>
                <a:gd name="connsiteY7" fmla="*/ 1292084 h 3852062"/>
                <a:gd name="connsiteX8" fmla="*/ 2710891 w 2901466"/>
                <a:gd name="connsiteY8" fmla="*/ 1548116 h 3852062"/>
                <a:gd name="connsiteX9" fmla="*/ 2440229 w 2901466"/>
                <a:gd name="connsiteY9" fmla="*/ 1811464 h 3852062"/>
                <a:gd name="connsiteX10" fmla="*/ 2022066 w 2901466"/>
                <a:gd name="connsiteY10" fmla="*/ 1932463 h 3852062"/>
                <a:gd name="connsiteX11" fmla="*/ 1701394 w 2901466"/>
                <a:gd name="connsiteY11" fmla="*/ 1957768 h 3852062"/>
                <a:gd name="connsiteX12" fmla="*/ 1284427 w 2901466"/>
                <a:gd name="connsiteY12" fmla="*/ 2177224 h 3852062"/>
                <a:gd name="connsiteX13" fmla="*/ 1145438 w 2901466"/>
                <a:gd name="connsiteY13" fmla="*/ 2338158 h 3852062"/>
                <a:gd name="connsiteX14" fmla="*/ 1028395 w 2901466"/>
                <a:gd name="connsiteY14" fmla="*/ 2550299 h 3852062"/>
                <a:gd name="connsiteX15" fmla="*/ 977189 w 2901466"/>
                <a:gd name="connsiteY15" fmla="*/ 2791700 h 3852062"/>
                <a:gd name="connsiteX16" fmla="*/ 984504 w 2901466"/>
                <a:gd name="connsiteY16" fmla="*/ 3069678 h 3852062"/>
                <a:gd name="connsiteX17" fmla="*/ 1094232 w 2901466"/>
                <a:gd name="connsiteY17" fmla="*/ 3384232 h 3852062"/>
                <a:gd name="connsiteX18" fmla="*/ 1277112 w 2901466"/>
                <a:gd name="connsiteY18" fmla="*/ 3603688 h 3852062"/>
                <a:gd name="connsiteX19" fmla="*/ 1496568 w 2901466"/>
                <a:gd name="connsiteY19" fmla="*/ 3742676 h 3852062"/>
                <a:gd name="connsiteX20" fmla="*/ 1716024 w 2901466"/>
                <a:gd name="connsiteY20" fmla="*/ 3815828 h 3852062"/>
                <a:gd name="connsiteX21" fmla="*/ 1962402 w 2901466"/>
                <a:gd name="connsiteY21" fmla="*/ 3850226 h 3852062"/>
                <a:gd name="connsiteX22" fmla="*/ 1926031 w 2901466"/>
                <a:gd name="connsiteY22" fmla="*/ 3852062 h 3852062"/>
                <a:gd name="connsiteX23" fmla="*/ 0 w 2901466"/>
                <a:gd name="connsiteY23" fmla="*/ 1926031 h 3852062"/>
                <a:gd name="connsiteX24" fmla="*/ 1926031 w 2901466"/>
                <a:gd name="connsiteY24" fmla="*/ 0 h 3852062"/>
                <a:gd name="connsiteX0" fmla="*/ 1926031 w 2901466"/>
                <a:gd name="connsiteY0" fmla="*/ 0 h 3852062"/>
                <a:gd name="connsiteX1" fmla="*/ 2000172 w 2901466"/>
                <a:gd name="connsiteY1" fmla="*/ 3744 h 3852062"/>
                <a:gd name="connsiteX2" fmla="*/ 2206142 w 2901466"/>
                <a:gd name="connsiteY2" fmla="*/ 41185 h 3852062"/>
                <a:gd name="connsiteX3" fmla="*/ 2484120 w 2901466"/>
                <a:gd name="connsiteY3" fmla="*/ 180174 h 3852062"/>
                <a:gd name="connsiteX4" fmla="*/ 2710891 w 2901466"/>
                <a:gd name="connsiteY4" fmla="*/ 406945 h 3852062"/>
                <a:gd name="connsiteX5" fmla="*/ 2827934 w 2901466"/>
                <a:gd name="connsiteY5" fmla="*/ 597140 h 3852062"/>
                <a:gd name="connsiteX6" fmla="*/ 2901086 w 2901466"/>
                <a:gd name="connsiteY6" fmla="*/ 933640 h 3852062"/>
                <a:gd name="connsiteX7" fmla="*/ 2849880 w 2901466"/>
                <a:gd name="connsiteY7" fmla="*/ 1292084 h 3852062"/>
                <a:gd name="connsiteX8" fmla="*/ 2710891 w 2901466"/>
                <a:gd name="connsiteY8" fmla="*/ 1548116 h 3852062"/>
                <a:gd name="connsiteX9" fmla="*/ 2440229 w 2901466"/>
                <a:gd name="connsiteY9" fmla="*/ 1811464 h 3852062"/>
                <a:gd name="connsiteX10" fmla="*/ 2022066 w 2901466"/>
                <a:gd name="connsiteY10" fmla="*/ 1932463 h 3852062"/>
                <a:gd name="connsiteX11" fmla="*/ 1701394 w 2901466"/>
                <a:gd name="connsiteY11" fmla="*/ 1957768 h 3852062"/>
                <a:gd name="connsiteX12" fmla="*/ 1284427 w 2901466"/>
                <a:gd name="connsiteY12" fmla="*/ 2177224 h 3852062"/>
                <a:gd name="connsiteX13" fmla="*/ 1145438 w 2901466"/>
                <a:gd name="connsiteY13" fmla="*/ 2338158 h 3852062"/>
                <a:gd name="connsiteX14" fmla="*/ 1028395 w 2901466"/>
                <a:gd name="connsiteY14" fmla="*/ 2550299 h 3852062"/>
                <a:gd name="connsiteX15" fmla="*/ 977189 w 2901466"/>
                <a:gd name="connsiteY15" fmla="*/ 2791700 h 3852062"/>
                <a:gd name="connsiteX16" fmla="*/ 984504 w 2901466"/>
                <a:gd name="connsiteY16" fmla="*/ 3069678 h 3852062"/>
                <a:gd name="connsiteX17" fmla="*/ 1094232 w 2901466"/>
                <a:gd name="connsiteY17" fmla="*/ 3384232 h 3852062"/>
                <a:gd name="connsiteX18" fmla="*/ 1277112 w 2901466"/>
                <a:gd name="connsiteY18" fmla="*/ 3603688 h 3852062"/>
                <a:gd name="connsiteX19" fmla="*/ 1496568 w 2901466"/>
                <a:gd name="connsiteY19" fmla="*/ 3742676 h 3852062"/>
                <a:gd name="connsiteX20" fmla="*/ 1716024 w 2901466"/>
                <a:gd name="connsiteY20" fmla="*/ 3815828 h 3852062"/>
                <a:gd name="connsiteX21" fmla="*/ 1962402 w 2901466"/>
                <a:gd name="connsiteY21" fmla="*/ 3850226 h 3852062"/>
                <a:gd name="connsiteX22" fmla="*/ 1926031 w 2901466"/>
                <a:gd name="connsiteY22" fmla="*/ 3852062 h 3852062"/>
                <a:gd name="connsiteX23" fmla="*/ 0 w 2901466"/>
                <a:gd name="connsiteY23" fmla="*/ 1926031 h 3852062"/>
                <a:gd name="connsiteX24" fmla="*/ 1926031 w 2901466"/>
                <a:gd name="connsiteY24" fmla="*/ 0 h 3852062"/>
                <a:gd name="connsiteX0" fmla="*/ 1926031 w 2901466"/>
                <a:gd name="connsiteY0" fmla="*/ 0 h 3852062"/>
                <a:gd name="connsiteX1" fmla="*/ 2000172 w 2901466"/>
                <a:gd name="connsiteY1" fmla="*/ 3744 h 3852062"/>
                <a:gd name="connsiteX2" fmla="*/ 2206142 w 2901466"/>
                <a:gd name="connsiteY2" fmla="*/ 41185 h 3852062"/>
                <a:gd name="connsiteX3" fmla="*/ 2484120 w 2901466"/>
                <a:gd name="connsiteY3" fmla="*/ 180174 h 3852062"/>
                <a:gd name="connsiteX4" fmla="*/ 2710891 w 2901466"/>
                <a:gd name="connsiteY4" fmla="*/ 406945 h 3852062"/>
                <a:gd name="connsiteX5" fmla="*/ 2827934 w 2901466"/>
                <a:gd name="connsiteY5" fmla="*/ 597140 h 3852062"/>
                <a:gd name="connsiteX6" fmla="*/ 2901086 w 2901466"/>
                <a:gd name="connsiteY6" fmla="*/ 933640 h 3852062"/>
                <a:gd name="connsiteX7" fmla="*/ 2849880 w 2901466"/>
                <a:gd name="connsiteY7" fmla="*/ 1292084 h 3852062"/>
                <a:gd name="connsiteX8" fmla="*/ 2710891 w 2901466"/>
                <a:gd name="connsiteY8" fmla="*/ 1548116 h 3852062"/>
                <a:gd name="connsiteX9" fmla="*/ 2440229 w 2901466"/>
                <a:gd name="connsiteY9" fmla="*/ 1811464 h 3852062"/>
                <a:gd name="connsiteX10" fmla="*/ 2022066 w 2901466"/>
                <a:gd name="connsiteY10" fmla="*/ 1932463 h 3852062"/>
                <a:gd name="connsiteX11" fmla="*/ 1701394 w 2901466"/>
                <a:gd name="connsiteY11" fmla="*/ 1957768 h 3852062"/>
                <a:gd name="connsiteX12" fmla="*/ 1323565 w 2901466"/>
                <a:gd name="connsiteY12" fmla="*/ 2155876 h 3852062"/>
                <a:gd name="connsiteX13" fmla="*/ 1145438 w 2901466"/>
                <a:gd name="connsiteY13" fmla="*/ 2338158 h 3852062"/>
                <a:gd name="connsiteX14" fmla="*/ 1028395 w 2901466"/>
                <a:gd name="connsiteY14" fmla="*/ 2550299 h 3852062"/>
                <a:gd name="connsiteX15" fmla="*/ 977189 w 2901466"/>
                <a:gd name="connsiteY15" fmla="*/ 2791700 h 3852062"/>
                <a:gd name="connsiteX16" fmla="*/ 984504 w 2901466"/>
                <a:gd name="connsiteY16" fmla="*/ 3069678 h 3852062"/>
                <a:gd name="connsiteX17" fmla="*/ 1094232 w 2901466"/>
                <a:gd name="connsiteY17" fmla="*/ 3384232 h 3852062"/>
                <a:gd name="connsiteX18" fmla="*/ 1277112 w 2901466"/>
                <a:gd name="connsiteY18" fmla="*/ 3603688 h 3852062"/>
                <a:gd name="connsiteX19" fmla="*/ 1496568 w 2901466"/>
                <a:gd name="connsiteY19" fmla="*/ 3742676 h 3852062"/>
                <a:gd name="connsiteX20" fmla="*/ 1716024 w 2901466"/>
                <a:gd name="connsiteY20" fmla="*/ 3815828 h 3852062"/>
                <a:gd name="connsiteX21" fmla="*/ 1962402 w 2901466"/>
                <a:gd name="connsiteY21" fmla="*/ 3850226 h 3852062"/>
                <a:gd name="connsiteX22" fmla="*/ 1926031 w 2901466"/>
                <a:gd name="connsiteY22" fmla="*/ 3852062 h 3852062"/>
                <a:gd name="connsiteX23" fmla="*/ 0 w 2901466"/>
                <a:gd name="connsiteY23" fmla="*/ 1926031 h 3852062"/>
                <a:gd name="connsiteX24" fmla="*/ 1926031 w 2901466"/>
                <a:gd name="connsiteY24" fmla="*/ 0 h 3852062"/>
                <a:gd name="connsiteX0" fmla="*/ 1926031 w 2901466"/>
                <a:gd name="connsiteY0" fmla="*/ 0 h 3852062"/>
                <a:gd name="connsiteX1" fmla="*/ 2000172 w 2901466"/>
                <a:gd name="connsiteY1" fmla="*/ 3744 h 3852062"/>
                <a:gd name="connsiteX2" fmla="*/ 2206142 w 2901466"/>
                <a:gd name="connsiteY2" fmla="*/ 41185 h 3852062"/>
                <a:gd name="connsiteX3" fmla="*/ 2484120 w 2901466"/>
                <a:gd name="connsiteY3" fmla="*/ 180174 h 3852062"/>
                <a:gd name="connsiteX4" fmla="*/ 2710891 w 2901466"/>
                <a:gd name="connsiteY4" fmla="*/ 406945 h 3852062"/>
                <a:gd name="connsiteX5" fmla="*/ 2827934 w 2901466"/>
                <a:gd name="connsiteY5" fmla="*/ 597140 h 3852062"/>
                <a:gd name="connsiteX6" fmla="*/ 2901086 w 2901466"/>
                <a:gd name="connsiteY6" fmla="*/ 933640 h 3852062"/>
                <a:gd name="connsiteX7" fmla="*/ 2849880 w 2901466"/>
                <a:gd name="connsiteY7" fmla="*/ 1292084 h 3852062"/>
                <a:gd name="connsiteX8" fmla="*/ 2710891 w 2901466"/>
                <a:gd name="connsiteY8" fmla="*/ 1548116 h 3852062"/>
                <a:gd name="connsiteX9" fmla="*/ 2440229 w 2901466"/>
                <a:gd name="connsiteY9" fmla="*/ 1811464 h 3852062"/>
                <a:gd name="connsiteX10" fmla="*/ 2022066 w 2901466"/>
                <a:gd name="connsiteY10" fmla="*/ 1932463 h 3852062"/>
                <a:gd name="connsiteX11" fmla="*/ 1701394 w 2901466"/>
                <a:gd name="connsiteY11" fmla="*/ 1957768 h 3852062"/>
                <a:gd name="connsiteX12" fmla="*/ 1323565 w 2901466"/>
                <a:gd name="connsiteY12" fmla="*/ 2155876 h 3852062"/>
                <a:gd name="connsiteX13" fmla="*/ 1145438 w 2901466"/>
                <a:gd name="connsiteY13" fmla="*/ 2338158 h 3852062"/>
                <a:gd name="connsiteX14" fmla="*/ 1028395 w 2901466"/>
                <a:gd name="connsiteY14" fmla="*/ 2550299 h 3852062"/>
                <a:gd name="connsiteX15" fmla="*/ 977189 w 2901466"/>
                <a:gd name="connsiteY15" fmla="*/ 2791700 h 3852062"/>
                <a:gd name="connsiteX16" fmla="*/ 984504 w 2901466"/>
                <a:gd name="connsiteY16" fmla="*/ 3069678 h 3852062"/>
                <a:gd name="connsiteX17" fmla="*/ 1094232 w 2901466"/>
                <a:gd name="connsiteY17" fmla="*/ 3384232 h 3852062"/>
                <a:gd name="connsiteX18" fmla="*/ 1277112 w 2901466"/>
                <a:gd name="connsiteY18" fmla="*/ 3603688 h 3852062"/>
                <a:gd name="connsiteX19" fmla="*/ 1496568 w 2901466"/>
                <a:gd name="connsiteY19" fmla="*/ 3742676 h 3852062"/>
                <a:gd name="connsiteX20" fmla="*/ 1716024 w 2901466"/>
                <a:gd name="connsiteY20" fmla="*/ 3815828 h 3852062"/>
                <a:gd name="connsiteX21" fmla="*/ 1962402 w 2901466"/>
                <a:gd name="connsiteY21" fmla="*/ 3850226 h 3852062"/>
                <a:gd name="connsiteX22" fmla="*/ 1926031 w 2901466"/>
                <a:gd name="connsiteY22" fmla="*/ 3852062 h 3852062"/>
                <a:gd name="connsiteX23" fmla="*/ 0 w 2901466"/>
                <a:gd name="connsiteY23" fmla="*/ 1926031 h 3852062"/>
                <a:gd name="connsiteX24" fmla="*/ 1926031 w 2901466"/>
                <a:gd name="connsiteY24" fmla="*/ 0 h 3852062"/>
                <a:gd name="connsiteX0" fmla="*/ 1926031 w 2901466"/>
                <a:gd name="connsiteY0" fmla="*/ 0 h 3852062"/>
                <a:gd name="connsiteX1" fmla="*/ 2000172 w 2901466"/>
                <a:gd name="connsiteY1" fmla="*/ 3744 h 3852062"/>
                <a:gd name="connsiteX2" fmla="*/ 2206142 w 2901466"/>
                <a:gd name="connsiteY2" fmla="*/ 41185 h 3852062"/>
                <a:gd name="connsiteX3" fmla="*/ 2484120 w 2901466"/>
                <a:gd name="connsiteY3" fmla="*/ 180174 h 3852062"/>
                <a:gd name="connsiteX4" fmla="*/ 2710891 w 2901466"/>
                <a:gd name="connsiteY4" fmla="*/ 406945 h 3852062"/>
                <a:gd name="connsiteX5" fmla="*/ 2827934 w 2901466"/>
                <a:gd name="connsiteY5" fmla="*/ 597140 h 3852062"/>
                <a:gd name="connsiteX6" fmla="*/ 2901086 w 2901466"/>
                <a:gd name="connsiteY6" fmla="*/ 933640 h 3852062"/>
                <a:gd name="connsiteX7" fmla="*/ 2849880 w 2901466"/>
                <a:gd name="connsiteY7" fmla="*/ 1292084 h 3852062"/>
                <a:gd name="connsiteX8" fmla="*/ 2710891 w 2901466"/>
                <a:gd name="connsiteY8" fmla="*/ 1548116 h 3852062"/>
                <a:gd name="connsiteX9" fmla="*/ 2440229 w 2901466"/>
                <a:gd name="connsiteY9" fmla="*/ 1811464 h 3852062"/>
                <a:gd name="connsiteX10" fmla="*/ 2022066 w 2901466"/>
                <a:gd name="connsiteY10" fmla="*/ 1932463 h 3852062"/>
                <a:gd name="connsiteX11" fmla="*/ 1701394 w 2901466"/>
                <a:gd name="connsiteY11" fmla="*/ 1957768 h 3852062"/>
                <a:gd name="connsiteX12" fmla="*/ 1323565 w 2901466"/>
                <a:gd name="connsiteY12" fmla="*/ 2155876 h 3852062"/>
                <a:gd name="connsiteX13" fmla="*/ 1145438 w 2901466"/>
                <a:gd name="connsiteY13" fmla="*/ 2338158 h 3852062"/>
                <a:gd name="connsiteX14" fmla="*/ 1028395 w 2901466"/>
                <a:gd name="connsiteY14" fmla="*/ 2550299 h 3852062"/>
                <a:gd name="connsiteX15" fmla="*/ 977189 w 2901466"/>
                <a:gd name="connsiteY15" fmla="*/ 2791700 h 3852062"/>
                <a:gd name="connsiteX16" fmla="*/ 984504 w 2901466"/>
                <a:gd name="connsiteY16" fmla="*/ 3069678 h 3852062"/>
                <a:gd name="connsiteX17" fmla="*/ 1094232 w 2901466"/>
                <a:gd name="connsiteY17" fmla="*/ 3384232 h 3852062"/>
                <a:gd name="connsiteX18" fmla="*/ 1277112 w 2901466"/>
                <a:gd name="connsiteY18" fmla="*/ 3603688 h 3852062"/>
                <a:gd name="connsiteX19" fmla="*/ 1496568 w 2901466"/>
                <a:gd name="connsiteY19" fmla="*/ 3742676 h 3852062"/>
                <a:gd name="connsiteX20" fmla="*/ 1716024 w 2901466"/>
                <a:gd name="connsiteY20" fmla="*/ 3815828 h 3852062"/>
                <a:gd name="connsiteX21" fmla="*/ 1962402 w 2901466"/>
                <a:gd name="connsiteY21" fmla="*/ 3850226 h 3852062"/>
                <a:gd name="connsiteX22" fmla="*/ 1926031 w 2901466"/>
                <a:gd name="connsiteY22" fmla="*/ 3852062 h 3852062"/>
                <a:gd name="connsiteX23" fmla="*/ 0 w 2901466"/>
                <a:gd name="connsiteY23" fmla="*/ 1926031 h 3852062"/>
                <a:gd name="connsiteX24" fmla="*/ 1926031 w 2901466"/>
                <a:gd name="connsiteY24" fmla="*/ 0 h 3852062"/>
                <a:gd name="connsiteX0" fmla="*/ 1926031 w 2901466"/>
                <a:gd name="connsiteY0" fmla="*/ 0 h 3852062"/>
                <a:gd name="connsiteX1" fmla="*/ 2000172 w 2901466"/>
                <a:gd name="connsiteY1" fmla="*/ 3744 h 3852062"/>
                <a:gd name="connsiteX2" fmla="*/ 2206142 w 2901466"/>
                <a:gd name="connsiteY2" fmla="*/ 41185 h 3852062"/>
                <a:gd name="connsiteX3" fmla="*/ 2484120 w 2901466"/>
                <a:gd name="connsiteY3" fmla="*/ 180174 h 3852062"/>
                <a:gd name="connsiteX4" fmla="*/ 2710891 w 2901466"/>
                <a:gd name="connsiteY4" fmla="*/ 406945 h 3852062"/>
                <a:gd name="connsiteX5" fmla="*/ 2827934 w 2901466"/>
                <a:gd name="connsiteY5" fmla="*/ 597140 h 3852062"/>
                <a:gd name="connsiteX6" fmla="*/ 2901086 w 2901466"/>
                <a:gd name="connsiteY6" fmla="*/ 933640 h 3852062"/>
                <a:gd name="connsiteX7" fmla="*/ 2849880 w 2901466"/>
                <a:gd name="connsiteY7" fmla="*/ 1292084 h 3852062"/>
                <a:gd name="connsiteX8" fmla="*/ 2710891 w 2901466"/>
                <a:gd name="connsiteY8" fmla="*/ 1548116 h 3852062"/>
                <a:gd name="connsiteX9" fmla="*/ 2440229 w 2901466"/>
                <a:gd name="connsiteY9" fmla="*/ 1811464 h 3852062"/>
                <a:gd name="connsiteX10" fmla="*/ 2022066 w 2901466"/>
                <a:gd name="connsiteY10" fmla="*/ 1932463 h 3852062"/>
                <a:gd name="connsiteX11" fmla="*/ 1701394 w 2901466"/>
                <a:gd name="connsiteY11" fmla="*/ 1957768 h 3852062"/>
                <a:gd name="connsiteX12" fmla="*/ 1323565 w 2901466"/>
                <a:gd name="connsiteY12" fmla="*/ 2155876 h 3852062"/>
                <a:gd name="connsiteX13" fmla="*/ 1145438 w 2901466"/>
                <a:gd name="connsiteY13" fmla="*/ 2338158 h 3852062"/>
                <a:gd name="connsiteX14" fmla="*/ 1028395 w 2901466"/>
                <a:gd name="connsiteY14" fmla="*/ 2550299 h 3852062"/>
                <a:gd name="connsiteX15" fmla="*/ 977189 w 2901466"/>
                <a:gd name="connsiteY15" fmla="*/ 2791700 h 3852062"/>
                <a:gd name="connsiteX16" fmla="*/ 984504 w 2901466"/>
                <a:gd name="connsiteY16" fmla="*/ 3069678 h 3852062"/>
                <a:gd name="connsiteX17" fmla="*/ 1094232 w 2901466"/>
                <a:gd name="connsiteY17" fmla="*/ 3384232 h 3852062"/>
                <a:gd name="connsiteX18" fmla="*/ 1277112 w 2901466"/>
                <a:gd name="connsiteY18" fmla="*/ 3603688 h 3852062"/>
                <a:gd name="connsiteX19" fmla="*/ 1496568 w 2901466"/>
                <a:gd name="connsiteY19" fmla="*/ 3742676 h 3852062"/>
                <a:gd name="connsiteX20" fmla="*/ 1716024 w 2901466"/>
                <a:gd name="connsiteY20" fmla="*/ 3815828 h 3852062"/>
                <a:gd name="connsiteX21" fmla="*/ 1962402 w 2901466"/>
                <a:gd name="connsiteY21" fmla="*/ 3850226 h 3852062"/>
                <a:gd name="connsiteX22" fmla="*/ 1926031 w 2901466"/>
                <a:gd name="connsiteY22" fmla="*/ 3852062 h 3852062"/>
                <a:gd name="connsiteX23" fmla="*/ 0 w 2901466"/>
                <a:gd name="connsiteY23" fmla="*/ 1926031 h 3852062"/>
                <a:gd name="connsiteX24" fmla="*/ 1926031 w 2901466"/>
                <a:gd name="connsiteY24" fmla="*/ 0 h 3852062"/>
                <a:gd name="connsiteX0" fmla="*/ 1926031 w 2901466"/>
                <a:gd name="connsiteY0" fmla="*/ 0 h 3852062"/>
                <a:gd name="connsiteX1" fmla="*/ 2000172 w 2901466"/>
                <a:gd name="connsiteY1" fmla="*/ 3744 h 3852062"/>
                <a:gd name="connsiteX2" fmla="*/ 2206142 w 2901466"/>
                <a:gd name="connsiteY2" fmla="*/ 41185 h 3852062"/>
                <a:gd name="connsiteX3" fmla="*/ 2484120 w 2901466"/>
                <a:gd name="connsiteY3" fmla="*/ 180174 h 3852062"/>
                <a:gd name="connsiteX4" fmla="*/ 2710891 w 2901466"/>
                <a:gd name="connsiteY4" fmla="*/ 406945 h 3852062"/>
                <a:gd name="connsiteX5" fmla="*/ 2827934 w 2901466"/>
                <a:gd name="connsiteY5" fmla="*/ 597140 h 3852062"/>
                <a:gd name="connsiteX6" fmla="*/ 2901086 w 2901466"/>
                <a:gd name="connsiteY6" fmla="*/ 933640 h 3852062"/>
                <a:gd name="connsiteX7" fmla="*/ 2849880 w 2901466"/>
                <a:gd name="connsiteY7" fmla="*/ 1292084 h 3852062"/>
                <a:gd name="connsiteX8" fmla="*/ 2710891 w 2901466"/>
                <a:gd name="connsiteY8" fmla="*/ 1548116 h 3852062"/>
                <a:gd name="connsiteX9" fmla="*/ 2440229 w 2901466"/>
                <a:gd name="connsiteY9" fmla="*/ 1811464 h 3852062"/>
                <a:gd name="connsiteX10" fmla="*/ 2022066 w 2901466"/>
                <a:gd name="connsiteY10" fmla="*/ 1932463 h 3852062"/>
                <a:gd name="connsiteX11" fmla="*/ 1680046 w 2901466"/>
                <a:gd name="connsiteY11" fmla="*/ 1968442 h 3852062"/>
                <a:gd name="connsiteX12" fmla="*/ 1323565 w 2901466"/>
                <a:gd name="connsiteY12" fmla="*/ 2155876 h 3852062"/>
                <a:gd name="connsiteX13" fmla="*/ 1145438 w 2901466"/>
                <a:gd name="connsiteY13" fmla="*/ 2338158 h 3852062"/>
                <a:gd name="connsiteX14" fmla="*/ 1028395 w 2901466"/>
                <a:gd name="connsiteY14" fmla="*/ 2550299 h 3852062"/>
                <a:gd name="connsiteX15" fmla="*/ 977189 w 2901466"/>
                <a:gd name="connsiteY15" fmla="*/ 2791700 h 3852062"/>
                <a:gd name="connsiteX16" fmla="*/ 984504 w 2901466"/>
                <a:gd name="connsiteY16" fmla="*/ 3069678 h 3852062"/>
                <a:gd name="connsiteX17" fmla="*/ 1094232 w 2901466"/>
                <a:gd name="connsiteY17" fmla="*/ 3384232 h 3852062"/>
                <a:gd name="connsiteX18" fmla="*/ 1277112 w 2901466"/>
                <a:gd name="connsiteY18" fmla="*/ 3603688 h 3852062"/>
                <a:gd name="connsiteX19" fmla="*/ 1496568 w 2901466"/>
                <a:gd name="connsiteY19" fmla="*/ 3742676 h 3852062"/>
                <a:gd name="connsiteX20" fmla="*/ 1716024 w 2901466"/>
                <a:gd name="connsiteY20" fmla="*/ 3815828 h 3852062"/>
                <a:gd name="connsiteX21" fmla="*/ 1962402 w 2901466"/>
                <a:gd name="connsiteY21" fmla="*/ 3850226 h 3852062"/>
                <a:gd name="connsiteX22" fmla="*/ 1926031 w 2901466"/>
                <a:gd name="connsiteY22" fmla="*/ 3852062 h 3852062"/>
                <a:gd name="connsiteX23" fmla="*/ 0 w 2901466"/>
                <a:gd name="connsiteY23" fmla="*/ 1926031 h 3852062"/>
                <a:gd name="connsiteX24" fmla="*/ 1926031 w 2901466"/>
                <a:gd name="connsiteY24" fmla="*/ 0 h 3852062"/>
                <a:gd name="connsiteX0" fmla="*/ 1926031 w 2901466"/>
                <a:gd name="connsiteY0" fmla="*/ 0 h 3852062"/>
                <a:gd name="connsiteX1" fmla="*/ 2000172 w 2901466"/>
                <a:gd name="connsiteY1" fmla="*/ 3744 h 3852062"/>
                <a:gd name="connsiteX2" fmla="*/ 2206142 w 2901466"/>
                <a:gd name="connsiteY2" fmla="*/ 41185 h 3852062"/>
                <a:gd name="connsiteX3" fmla="*/ 2484120 w 2901466"/>
                <a:gd name="connsiteY3" fmla="*/ 180174 h 3852062"/>
                <a:gd name="connsiteX4" fmla="*/ 2710891 w 2901466"/>
                <a:gd name="connsiteY4" fmla="*/ 406945 h 3852062"/>
                <a:gd name="connsiteX5" fmla="*/ 2827934 w 2901466"/>
                <a:gd name="connsiteY5" fmla="*/ 597140 h 3852062"/>
                <a:gd name="connsiteX6" fmla="*/ 2901086 w 2901466"/>
                <a:gd name="connsiteY6" fmla="*/ 933640 h 3852062"/>
                <a:gd name="connsiteX7" fmla="*/ 2849880 w 2901466"/>
                <a:gd name="connsiteY7" fmla="*/ 1292084 h 3852062"/>
                <a:gd name="connsiteX8" fmla="*/ 2710891 w 2901466"/>
                <a:gd name="connsiteY8" fmla="*/ 1548116 h 3852062"/>
                <a:gd name="connsiteX9" fmla="*/ 2440229 w 2901466"/>
                <a:gd name="connsiteY9" fmla="*/ 1811464 h 3852062"/>
                <a:gd name="connsiteX10" fmla="*/ 2065609 w 2901466"/>
                <a:gd name="connsiteY10" fmla="*/ 1920852 h 3852062"/>
                <a:gd name="connsiteX11" fmla="*/ 1680046 w 2901466"/>
                <a:gd name="connsiteY11" fmla="*/ 1968442 h 3852062"/>
                <a:gd name="connsiteX12" fmla="*/ 1323565 w 2901466"/>
                <a:gd name="connsiteY12" fmla="*/ 2155876 h 3852062"/>
                <a:gd name="connsiteX13" fmla="*/ 1145438 w 2901466"/>
                <a:gd name="connsiteY13" fmla="*/ 2338158 h 3852062"/>
                <a:gd name="connsiteX14" fmla="*/ 1028395 w 2901466"/>
                <a:gd name="connsiteY14" fmla="*/ 2550299 h 3852062"/>
                <a:gd name="connsiteX15" fmla="*/ 977189 w 2901466"/>
                <a:gd name="connsiteY15" fmla="*/ 2791700 h 3852062"/>
                <a:gd name="connsiteX16" fmla="*/ 984504 w 2901466"/>
                <a:gd name="connsiteY16" fmla="*/ 3069678 h 3852062"/>
                <a:gd name="connsiteX17" fmla="*/ 1094232 w 2901466"/>
                <a:gd name="connsiteY17" fmla="*/ 3384232 h 3852062"/>
                <a:gd name="connsiteX18" fmla="*/ 1277112 w 2901466"/>
                <a:gd name="connsiteY18" fmla="*/ 3603688 h 3852062"/>
                <a:gd name="connsiteX19" fmla="*/ 1496568 w 2901466"/>
                <a:gd name="connsiteY19" fmla="*/ 3742676 h 3852062"/>
                <a:gd name="connsiteX20" fmla="*/ 1716024 w 2901466"/>
                <a:gd name="connsiteY20" fmla="*/ 3815828 h 3852062"/>
                <a:gd name="connsiteX21" fmla="*/ 1962402 w 2901466"/>
                <a:gd name="connsiteY21" fmla="*/ 3850226 h 3852062"/>
                <a:gd name="connsiteX22" fmla="*/ 1926031 w 2901466"/>
                <a:gd name="connsiteY22" fmla="*/ 3852062 h 3852062"/>
                <a:gd name="connsiteX23" fmla="*/ 0 w 2901466"/>
                <a:gd name="connsiteY23" fmla="*/ 1926031 h 3852062"/>
                <a:gd name="connsiteX24" fmla="*/ 1926031 w 2901466"/>
                <a:gd name="connsiteY24" fmla="*/ 0 h 385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901466" h="3852062">
                  <a:moveTo>
                    <a:pt x="1926031" y="0"/>
                  </a:moveTo>
                  <a:lnTo>
                    <a:pt x="2000172" y="3744"/>
                  </a:lnTo>
                  <a:cubicBezTo>
                    <a:pt x="2106738" y="12451"/>
                    <a:pt x="2128509" y="15979"/>
                    <a:pt x="2206142" y="41185"/>
                  </a:cubicBezTo>
                  <a:cubicBezTo>
                    <a:pt x="2300020" y="71665"/>
                    <a:pt x="2399995" y="119214"/>
                    <a:pt x="2484120" y="180174"/>
                  </a:cubicBezTo>
                  <a:cubicBezTo>
                    <a:pt x="2568245" y="241134"/>
                    <a:pt x="2653589" y="337451"/>
                    <a:pt x="2710891" y="406945"/>
                  </a:cubicBezTo>
                  <a:cubicBezTo>
                    <a:pt x="2768193" y="476439"/>
                    <a:pt x="2796235" y="509357"/>
                    <a:pt x="2827934" y="597140"/>
                  </a:cubicBezTo>
                  <a:cubicBezTo>
                    <a:pt x="2859633" y="684923"/>
                    <a:pt x="2897428" y="817816"/>
                    <a:pt x="2901086" y="933640"/>
                  </a:cubicBezTo>
                  <a:cubicBezTo>
                    <a:pt x="2904744" y="1049464"/>
                    <a:pt x="2881579" y="1189671"/>
                    <a:pt x="2849880" y="1292084"/>
                  </a:cubicBezTo>
                  <a:cubicBezTo>
                    <a:pt x="2818181" y="1394497"/>
                    <a:pt x="2779166" y="1461553"/>
                    <a:pt x="2710891" y="1548116"/>
                  </a:cubicBezTo>
                  <a:cubicBezTo>
                    <a:pt x="2642616" y="1634679"/>
                    <a:pt x="2547776" y="1749341"/>
                    <a:pt x="2440229" y="1811464"/>
                  </a:cubicBezTo>
                  <a:cubicBezTo>
                    <a:pt x="2332682" y="1873587"/>
                    <a:pt x="2192306" y="1894689"/>
                    <a:pt x="2065609" y="1920852"/>
                  </a:cubicBezTo>
                  <a:cubicBezTo>
                    <a:pt x="1938912" y="1947015"/>
                    <a:pt x="1803720" y="1929271"/>
                    <a:pt x="1680046" y="1968442"/>
                  </a:cubicBezTo>
                  <a:cubicBezTo>
                    <a:pt x="1556372" y="2007613"/>
                    <a:pt x="1412666" y="2094257"/>
                    <a:pt x="1323565" y="2155876"/>
                  </a:cubicBezTo>
                  <a:cubicBezTo>
                    <a:pt x="1234464" y="2217495"/>
                    <a:pt x="1194633" y="2272421"/>
                    <a:pt x="1145438" y="2338158"/>
                  </a:cubicBezTo>
                  <a:cubicBezTo>
                    <a:pt x="1096243" y="2403895"/>
                    <a:pt x="1056436" y="2474709"/>
                    <a:pt x="1028395" y="2550299"/>
                  </a:cubicBezTo>
                  <a:cubicBezTo>
                    <a:pt x="1000353" y="2625889"/>
                    <a:pt x="984504" y="2705137"/>
                    <a:pt x="977189" y="2791700"/>
                  </a:cubicBezTo>
                  <a:cubicBezTo>
                    <a:pt x="969874" y="2878263"/>
                    <a:pt x="964997" y="2970923"/>
                    <a:pt x="984504" y="3069678"/>
                  </a:cubicBezTo>
                  <a:cubicBezTo>
                    <a:pt x="1004011" y="3168433"/>
                    <a:pt x="1045464" y="3295230"/>
                    <a:pt x="1094232" y="3384232"/>
                  </a:cubicBezTo>
                  <a:cubicBezTo>
                    <a:pt x="1143000" y="3473234"/>
                    <a:pt x="1210056" y="3543947"/>
                    <a:pt x="1277112" y="3603688"/>
                  </a:cubicBezTo>
                  <a:cubicBezTo>
                    <a:pt x="1344168" y="3663429"/>
                    <a:pt x="1423416" y="3707319"/>
                    <a:pt x="1496568" y="3742676"/>
                  </a:cubicBezTo>
                  <a:cubicBezTo>
                    <a:pt x="1569720" y="3778033"/>
                    <a:pt x="1635557" y="3797540"/>
                    <a:pt x="1716024" y="3815828"/>
                  </a:cubicBezTo>
                  <a:cubicBezTo>
                    <a:pt x="1791483" y="3832978"/>
                    <a:pt x="1877664" y="3836189"/>
                    <a:pt x="1962402" y="3850226"/>
                  </a:cubicBezTo>
                  <a:cubicBezTo>
                    <a:pt x="1950324" y="3851950"/>
                    <a:pt x="1938191" y="3852062"/>
                    <a:pt x="1926031" y="3852062"/>
                  </a:cubicBezTo>
                  <a:cubicBezTo>
                    <a:pt x="862313" y="3852062"/>
                    <a:pt x="0" y="2989749"/>
                    <a:pt x="0" y="1926031"/>
                  </a:cubicBezTo>
                  <a:cubicBezTo>
                    <a:pt x="0" y="862313"/>
                    <a:pt x="862313" y="0"/>
                    <a:pt x="1926031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/>
            <p:nvPr/>
          </p:nvSpPr>
          <p:spPr>
            <a:xfrm>
              <a:off x="4453816" y="2327963"/>
              <a:ext cx="587172" cy="587172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/>
            <p:nvPr/>
          </p:nvSpPr>
          <p:spPr>
            <a:xfrm>
              <a:off x="4453816" y="4253053"/>
              <a:ext cx="587172" cy="58717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4" name="Group 193"/>
          <p:cNvGrpSpPr/>
          <p:nvPr/>
        </p:nvGrpSpPr>
        <p:grpSpPr>
          <a:xfrm>
            <a:off x="4553608" y="4376898"/>
            <a:ext cx="1297784" cy="1037932"/>
            <a:chOff x="533400" y="1828800"/>
            <a:chExt cx="1297784" cy="1037932"/>
          </a:xfrm>
          <a:effectLst>
            <a:outerShdw blurRad="127000" dist="63500" dir="2700000" algn="tl" rotWithShape="0">
              <a:prstClr val="black">
                <a:alpha val="75000"/>
              </a:prstClr>
            </a:outerShdw>
          </a:effectLst>
        </p:grpSpPr>
        <p:sp>
          <p:nvSpPr>
            <p:cNvPr id="195" name="Freeform 194"/>
            <p:cNvSpPr/>
            <p:nvPr/>
          </p:nvSpPr>
          <p:spPr>
            <a:xfrm>
              <a:off x="1494201" y="1889075"/>
              <a:ext cx="156231" cy="117122"/>
            </a:xfrm>
            <a:custGeom>
              <a:avLst/>
              <a:gdLst>
                <a:gd name="connsiteX0" fmla="*/ 163 w 156231"/>
                <a:gd name="connsiteY0" fmla="*/ 30413 h 117122"/>
                <a:gd name="connsiteX1" fmla="*/ 65168 w 156231"/>
                <a:gd name="connsiteY1" fmla="*/ 104085 h 117122"/>
                <a:gd name="connsiteX2" fmla="*/ 112838 w 156231"/>
                <a:gd name="connsiteY2" fmla="*/ 112753 h 117122"/>
                <a:gd name="connsiteX3" fmla="*/ 156174 w 156231"/>
                <a:gd name="connsiteY3" fmla="*/ 56415 h 117122"/>
                <a:gd name="connsiteX4" fmla="*/ 121505 w 156231"/>
                <a:gd name="connsiteY4" fmla="*/ 78 h 117122"/>
                <a:gd name="connsiteX5" fmla="*/ 95503 w 156231"/>
                <a:gd name="connsiteY5" fmla="*/ 43414 h 117122"/>
                <a:gd name="connsiteX6" fmla="*/ 47833 w 156231"/>
                <a:gd name="connsiteY6" fmla="*/ 13079 h 117122"/>
                <a:gd name="connsiteX7" fmla="*/ 163 w 156231"/>
                <a:gd name="connsiteY7" fmla="*/ 30413 h 11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6231" h="117122">
                  <a:moveTo>
                    <a:pt x="163" y="30413"/>
                  </a:moveTo>
                  <a:cubicBezTo>
                    <a:pt x="3052" y="45581"/>
                    <a:pt x="46389" y="90362"/>
                    <a:pt x="65168" y="104085"/>
                  </a:cubicBezTo>
                  <a:cubicBezTo>
                    <a:pt x="83947" y="117808"/>
                    <a:pt x="97670" y="120698"/>
                    <a:pt x="112838" y="112753"/>
                  </a:cubicBezTo>
                  <a:cubicBezTo>
                    <a:pt x="128006" y="104808"/>
                    <a:pt x="154730" y="75194"/>
                    <a:pt x="156174" y="56415"/>
                  </a:cubicBezTo>
                  <a:cubicBezTo>
                    <a:pt x="157618" y="37636"/>
                    <a:pt x="131617" y="2245"/>
                    <a:pt x="121505" y="78"/>
                  </a:cubicBezTo>
                  <a:cubicBezTo>
                    <a:pt x="111393" y="-2089"/>
                    <a:pt x="107782" y="41247"/>
                    <a:pt x="95503" y="43414"/>
                  </a:cubicBezTo>
                  <a:cubicBezTo>
                    <a:pt x="83224" y="45581"/>
                    <a:pt x="62278" y="15246"/>
                    <a:pt x="47833" y="13079"/>
                  </a:cubicBezTo>
                  <a:cubicBezTo>
                    <a:pt x="33388" y="10912"/>
                    <a:pt x="-2726" y="15245"/>
                    <a:pt x="163" y="3041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6" name="Group 195"/>
            <p:cNvGrpSpPr/>
            <p:nvPr/>
          </p:nvGrpSpPr>
          <p:grpSpPr>
            <a:xfrm>
              <a:off x="533400" y="1828800"/>
              <a:ext cx="1073645" cy="613643"/>
              <a:chOff x="2736355" y="3269954"/>
              <a:chExt cx="2409784" cy="1377314"/>
            </a:xfrm>
            <a:effectLst>
              <a:outerShdw blurRad="127000" dist="63500" dir="2700000" algn="tl" rotWithShape="0">
                <a:prstClr val="black">
                  <a:alpha val="75000"/>
                </a:prstClr>
              </a:outerShdw>
            </a:effectLst>
          </p:grpSpPr>
          <p:sp>
            <p:nvSpPr>
              <p:cNvPr id="200" name="Freeform 199"/>
              <p:cNvSpPr/>
              <p:nvPr/>
            </p:nvSpPr>
            <p:spPr>
              <a:xfrm>
                <a:off x="4733595" y="3504111"/>
                <a:ext cx="412544" cy="206110"/>
              </a:xfrm>
              <a:custGeom>
                <a:avLst/>
                <a:gdLst>
                  <a:gd name="connsiteX0" fmla="*/ 1691 w 412544"/>
                  <a:gd name="connsiteY0" fmla="*/ 35923 h 206110"/>
                  <a:gd name="connsiteX1" fmla="*/ 148648 w 412544"/>
                  <a:gd name="connsiteY1" fmla="*/ 84909 h 206110"/>
                  <a:gd name="connsiteX2" fmla="*/ 298871 w 412544"/>
                  <a:gd name="connsiteY2" fmla="*/ 156755 h 206110"/>
                  <a:gd name="connsiteX3" fmla="*/ 403374 w 412544"/>
                  <a:gd name="connsiteY3" fmla="*/ 205740 h 206110"/>
                  <a:gd name="connsiteX4" fmla="*/ 393576 w 412544"/>
                  <a:gd name="connsiteY4" fmla="*/ 176349 h 206110"/>
                  <a:gd name="connsiteX5" fmla="*/ 282542 w 412544"/>
                  <a:gd name="connsiteY5" fmla="*/ 124098 h 206110"/>
                  <a:gd name="connsiteX6" fmla="*/ 112725 w 412544"/>
                  <a:gd name="connsiteY6" fmla="*/ 29392 h 206110"/>
                  <a:gd name="connsiteX7" fmla="*/ 70271 w 412544"/>
                  <a:gd name="connsiteY7" fmla="*/ 0 h 206110"/>
                  <a:gd name="connsiteX8" fmla="*/ 1691 w 412544"/>
                  <a:gd name="connsiteY8" fmla="*/ 35923 h 206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544" h="206110">
                    <a:moveTo>
                      <a:pt x="1691" y="35923"/>
                    </a:moveTo>
                    <a:cubicBezTo>
                      <a:pt x="14754" y="50075"/>
                      <a:pt x="99118" y="64770"/>
                      <a:pt x="148648" y="84909"/>
                    </a:cubicBezTo>
                    <a:cubicBezTo>
                      <a:pt x="198178" y="105048"/>
                      <a:pt x="298871" y="156755"/>
                      <a:pt x="298871" y="156755"/>
                    </a:cubicBezTo>
                    <a:cubicBezTo>
                      <a:pt x="341325" y="176894"/>
                      <a:pt x="387590" y="202474"/>
                      <a:pt x="403374" y="205740"/>
                    </a:cubicBezTo>
                    <a:cubicBezTo>
                      <a:pt x="419158" y="209006"/>
                      <a:pt x="413715" y="189956"/>
                      <a:pt x="393576" y="176349"/>
                    </a:cubicBezTo>
                    <a:cubicBezTo>
                      <a:pt x="373437" y="162742"/>
                      <a:pt x="329350" y="148591"/>
                      <a:pt x="282542" y="124098"/>
                    </a:cubicBezTo>
                    <a:cubicBezTo>
                      <a:pt x="235734" y="99605"/>
                      <a:pt x="148103" y="50075"/>
                      <a:pt x="112725" y="29392"/>
                    </a:cubicBezTo>
                    <a:cubicBezTo>
                      <a:pt x="77347" y="8709"/>
                      <a:pt x="85511" y="0"/>
                      <a:pt x="70271" y="0"/>
                    </a:cubicBezTo>
                    <a:cubicBezTo>
                      <a:pt x="55031" y="0"/>
                      <a:pt x="-11372" y="21771"/>
                      <a:pt x="1691" y="3592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C000"/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Freeform 200"/>
              <p:cNvSpPr/>
              <p:nvPr/>
            </p:nvSpPr>
            <p:spPr>
              <a:xfrm>
                <a:off x="3043303" y="3269954"/>
                <a:ext cx="1842454" cy="1086578"/>
              </a:xfrm>
              <a:custGeom>
                <a:avLst/>
                <a:gdLst>
                  <a:gd name="connsiteX0" fmla="*/ 1525431 w 1842454"/>
                  <a:gd name="connsiteY0" fmla="*/ 136186 h 1086578"/>
                  <a:gd name="connsiteX1" fmla="*/ 1427460 w 1842454"/>
                  <a:gd name="connsiteY1" fmla="*/ 191703 h 1086578"/>
                  <a:gd name="connsiteX2" fmla="*/ 1378474 w 1842454"/>
                  <a:gd name="connsiteY2" fmla="*/ 237423 h 1086578"/>
                  <a:gd name="connsiteX3" fmla="*/ 1355614 w 1842454"/>
                  <a:gd name="connsiteY3" fmla="*/ 322332 h 1086578"/>
                  <a:gd name="connsiteX4" fmla="*/ 1378474 w 1842454"/>
                  <a:gd name="connsiteY4" fmla="*/ 384380 h 1086578"/>
                  <a:gd name="connsiteX5" fmla="*/ 1420928 w 1842454"/>
                  <a:gd name="connsiteY5" fmla="*/ 417037 h 1086578"/>
                  <a:gd name="connsiteX6" fmla="*/ 1450320 w 1842454"/>
                  <a:gd name="connsiteY6" fmla="*/ 459492 h 1086578"/>
                  <a:gd name="connsiteX7" fmla="*/ 1437257 w 1842454"/>
                  <a:gd name="connsiteY7" fmla="*/ 492149 h 1086578"/>
                  <a:gd name="connsiteX8" fmla="*/ 1336020 w 1842454"/>
                  <a:gd name="connsiteY8" fmla="*/ 488883 h 1086578"/>
                  <a:gd name="connsiteX9" fmla="*/ 1224986 w 1842454"/>
                  <a:gd name="connsiteY9" fmla="*/ 449695 h 1086578"/>
                  <a:gd name="connsiteX10" fmla="*/ 1084560 w 1842454"/>
                  <a:gd name="connsiteY10" fmla="*/ 345192 h 1086578"/>
                  <a:gd name="connsiteX11" fmla="*/ 1064966 w 1842454"/>
                  <a:gd name="connsiteY11" fmla="*/ 234157 h 1086578"/>
                  <a:gd name="connsiteX12" fmla="*/ 1038840 w 1842454"/>
                  <a:gd name="connsiteY12" fmla="*/ 159046 h 1086578"/>
                  <a:gd name="connsiteX13" fmla="*/ 950666 w 1842454"/>
                  <a:gd name="connsiteY13" fmla="*/ 93732 h 1086578"/>
                  <a:gd name="connsiteX14" fmla="*/ 757988 w 1842454"/>
                  <a:gd name="connsiteY14" fmla="*/ 48012 h 1086578"/>
                  <a:gd name="connsiteX15" fmla="*/ 535920 w 1842454"/>
                  <a:gd name="connsiteY15" fmla="*/ 48012 h 1086578"/>
                  <a:gd name="connsiteX16" fmla="*/ 287726 w 1842454"/>
                  <a:gd name="connsiteY16" fmla="*/ 57809 h 1086578"/>
                  <a:gd name="connsiteX17" fmla="*/ 179957 w 1842454"/>
                  <a:gd name="connsiteY17" fmla="*/ 57809 h 1086578"/>
                  <a:gd name="connsiteX18" fmla="*/ 19937 w 1842454"/>
                  <a:gd name="connsiteY18" fmla="*/ 5557 h 1086578"/>
                  <a:gd name="connsiteX19" fmla="*/ 343 w 1842454"/>
                  <a:gd name="connsiteY19" fmla="*/ 5557 h 1086578"/>
                  <a:gd name="connsiteX20" fmla="*/ 343 w 1842454"/>
                  <a:gd name="connsiteY20" fmla="*/ 41480 h 1086578"/>
                  <a:gd name="connsiteX21" fmla="*/ 19937 w 1842454"/>
                  <a:gd name="connsiteY21" fmla="*/ 87200 h 1086578"/>
                  <a:gd name="connsiteX22" fmla="*/ 134237 w 1842454"/>
                  <a:gd name="connsiteY22" fmla="*/ 145983 h 1086578"/>
                  <a:gd name="connsiteX23" fmla="*/ 215880 w 1842454"/>
                  <a:gd name="connsiteY23" fmla="*/ 178640 h 1086578"/>
                  <a:gd name="connsiteX24" fmla="*/ 212614 w 1842454"/>
                  <a:gd name="connsiteY24" fmla="*/ 234157 h 1086578"/>
                  <a:gd name="connsiteX25" fmla="*/ 271397 w 1842454"/>
                  <a:gd name="connsiteY25" fmla="*/ 276612 h 1086578"/>
                  <a:gd name="connsiteX26" fmla="*/ 304054 w 1842454"/>
                  <a:gd name="connsiteY26" fmla="*/ 312535 h 1086578"/>
                  <a:gd name="connsiteX27" fmla="*/ 428151 w 1842454"/>
                  <a:gd name="connsiteY27" fmla="*/ 390912 h 1086578"/>
                  <a:gd name="connsiteX28" fmla="*/ 506528 w 1842454"/>
                  <a:gd name="connsiteY28" fmla="*/ 410506 h 1086578"/>
                  <a:gd name="connsiteX29" fmla="*/ 575108 w 1842454"/>
                  <a:gd name="connsiteY29" fmla="*/ 426835 h 1086578"/>
                  <a:gd name="connsiteX30" fmla="*/ 709003 w 1842454"/>
                  <a:gd name="connsiteY30" fmla="*/ 456226 h 1086578"/>
                  <a:gd name="connsiteX31" fmla="*/ 715534 w 1842454"/>
                  <a:gd name="connsiteY31" fmla="*/ 488883 h 1086578"/>
                  <a:gd name="connsiteX32" fmla="*/ 689408 w 1842454"/>
                  <a:gd name="connsiteY32" fmla="*/ 488883 h 1086578"/>
                  <a:gd name="connsiteX33" fmla="*/ 660017 w 1842454"/>
                  <a:gd name="connsiteY33" fmla="*/ 492149 h 1086578"/>
                  <a:gd name="connsiteX34" fmla="*/ 656751 w 1842454"/>
                  <a:gd name="connsiteY34" fmla="*/ 521540 h 1086578"/>
                  <a:gd name="connsiteX35" fmla="*/ 715534 w 1842454"/>
                  <a:gd name="connsiteY35" fmla="*/ 554197 h 1086578"/>
                  <a:gd name="connsiteX36" fmla="*/ 725331 w 1842454"/>
                  <a:gd name="connsiteY36" fmla="*/ 580323 h 1086578"/>
                  <a:gd name="connsiteX37" fmla="*/ 741660 w 1842454"/>
                  <a:gd name="connsiteY37" fmla="*/ 612980 h 1086578"/>
                  <a:gd name="connsiteX38" fmla="*/ 689408 w 1842454"/>
                  <a:gd name="connsiteY38" fmla="*/ 626043 h 1086578"/>
                  <a:gd name="connsiteX39" fmla="*/ 633891 w 1842454"/>
                  <a:gd name="connsiteY39" fmla="*/ 655435 h 1086578"/>
                  <a:gd name="connsiteX40" fmla="*/ 558780 w 1842454"/>
                  <a:gd name="connsiteY40" fmla="*/ 691357 h 1086578"/>
                  <a:gd name="connsiteX41" fmla="*/ 437948 w 1842454"/>
                  <a:gd name="connsiteY41" fmla="*/ 701155 h 1086578"/>
                  <a:gd name="connsiteX42" fmla="*/ 356306 w 1842454"/>
                  <a:gd name="connsiteY42" fmla="*/ 704420 h 1086578"/>
                  <a:gd name="connsiteX43" fmla="*/ 333446 w 1842454"/>
                  <a:gd name="connsiteY43" fmla="*/ 724015 h 1086578"/>
                  <a:gd name="connsiteX44" fmla="*/ 353040 w 1842454"/>
                  <a:gd name="connsiteY44" fmla="*/ 740343 h 1086578"/>
                  <a:gd name="connsiteX45" fmla="*/ 411823 w 1842454"/>
                  <a:gd name="connsiteY45" fmla="*/ 769735 h 1086578"/>
                  <a:gd name="connsiteX46" fmla="*/ 467340 w 1842454"/>
                  <a:gd name="connsiteY46" fmla="*/ 799126 h 1086578"/>
                  <a:gd name="connsiteX47" fmla="*/ 522857 w 1842454"/>
                  <a:gd name="connsiteY47" fmla="*/ 828517 h 1086578"/>
                  <a:gd name="connsiteX48" fmla="*/ 447746 w 1842454"/>
                  <a:gd name="connsiteY48" fmla="*/ 867706 h 1086578"/>
                  <a:gd name="connsiteX49" fmla="*/ 359571 w 1842454"/>
                  <a:gd name="connsiteY49" fmla="*/ 890566 h 1086578"/>
                  <a:gd name="connsiteX50" fmla="*/ 297523 w 1842454"/>
                  <a:gd name="connsiteY50" fmla="*/ 893832 h 1086578"/>
                  <a:gd name="connsiteX51" fmla="*/ 323648 w 1842454"/>
                  <a:gd name="connsiteY51" fmla="*/ 929755 h 1086578"/>
                  <a:gd name="connsiteX52" fmla="*/ 343243 w 1842454"/>
                  <a:gd name="connsiteY52" fmla="*/ 982006 h 1086578"/>
                  <a:gd name="connsiteX53" fmla="*/ 382431 w 1842454"/>
                  <a:gd name="connsiteY53" fmla="*/ 985272 h 1086578"/>
                  <a:gd name="connsiteX54" fmla="*/ 473871 w 1842454"/>
                  <a:gd name="connsiteY54" fmla="*/ 965677 h 1086578"/>
                  <a:gd name="connsiteX55" fmla="*/ 548983 w 1842454"/>
                  <a:gd name="connsiteY55" fmla="*/ 946083 h 1086578"/>
                  <a:gd name="connsiteX56" fmla="*/ 558780 w 1842454"/>
                  <a:gd name="connsiteY56" fmla="*/ 975475 h 1086578"/>
                  <a:gd name="connsiteX57" fmla="*/ 506528 w 1842454"/>
                  <a:gd name="connsiteY57" fmla="*/ 1014663 h 1086578"/>
                  <a:gd name="connsiteX58" fmla="*/ 493466 w 1842454"/>
                  <a:gd name="connsiteY58" fmla="*/ 1057117 h 1086578"/>
                  <a:gd name="connsiteX59" fmla="*/ 539186 w 1842454"/>
                  <a:gd name="connsiteY59" fmla="*/ 1086509 h 1086578"/>
                  <a:gd name="connsiteX60" fmla="*/ 581640 w 1842454"/>
                  <a:gd name="connsiteY60" fmla="*/ 1063649 h 1086578"/>
                  <a:gd name="connsiteX61" fmla="*/ 640423 w 1842454"/>
                  <a:gd name="connsiteY61" fmla="*/ 1014663 h 1086578"/>
                  <a:gd name="connsiteX62" fmla="*/ 751457 w 1842454"/>
                  <a:gd name="connsiteY62" fmla="*/ 991803 h 1086578"/>
                  <a:gd name="connsiteX63" fmla="*/ 891883 w 1842454"/>
                  <a:gd name="connsiteY63" fmla="*/ 978740 h 1086578"/>
                  <a:gd name="connsiteX64" fmla="*/ 957197 w 1842454"/>
                  <a:gd name="connsiteY64" fmla="*/ 946083 h 1086578"/>
                  <a:gd name="connsiteX65" fmla="*/ 1032308 w 1842454"/>
                  <a:gd name="connsiteY65" fmla="*/ 933020 h 1086578"/>
                  <a:gd name="connsiteX66" fmla="*/ 1182531 w 1842454"/>
                  <a:gd name="connsiteY66" fmla="*/ 936286 h 1086578"/>
                  <a:gd name="connsiteX67" fmla="*/ 1316426 w 1842454"/>
                  <a:gd name="connsiteY67" fmla="*/ 913426 h 1086578"/>
                  <a:gd name="connsiteX68" fmla="*/ 1398068 w 1842454"/>
                  <a:gd name="connsiteY68" fmla="*/ 874237 h 1086578"/>
                  <a:gd name="connsiteX69" fmla="*/ 1433991 w 1842454"/>
                  <a:gd name="connsiteY69" fmla="*/ 887300 h 1086578"/>
                  <a:gd name="connsiteX70" fmla="*/ 1414397 w 1842454"/>
                  <a:gd name="connsiteY70" fmla="*/ 923223 h 1086578"/>
                  <a:gd name="connsiteX71" fmla="*/ 1414397 w 1842454"/>
                  <a:gd name="connsiteY71" fmla="*/ 942817 h 1086578"/>
                  <a:gd name="connsiteX72" fmla="*/ 1440523 w 1842454"/>
                  <a:gd name="connsiteY72" fmla="*/ 978740 h 1086578"/>
                  <a:gd name="connsiteX73" fmla="*/ 1600543 w 1842454"/>
                  <a:gd name="connsiteY73" fmla="*/ 985272 h 1086578"/>
                  <a:gd name="connsiteX74" fmla="*/ 1682186 w 1842454"/>
                  <a:gd name="connsiteY74" fmla="*/ 946083 h 1086578"/>
                  <a:gd name="connsiteX75" fmla="*/ 1731171 w 1842454"/>
                  <a:gd name="connsiteY75" fmla="*/ 939552 h 1086578"/>
                  <a:gd name="connsiteX76" fmla="*/ 1776891 w 1842454"/>
                  <a:gd name="connsiteY76" fmla="*/ 877503 h 1086578"/>
                  <a:gd name="connsiteX77" fmla="*/ 1812814 w 1842454"/>
                  <a:gd name="connsiteY77" fmla="*/ 831783 h 1086578"/>
                  <a:gd name="connsiteX78" fmla="*/ 1842206 w 1842454"/>
                  <a:gd name="connsiteY78" fmla="*/ 789329 h 1086578"/>
                  <a:gd name="connsiteX79" fmla="*/ 1819346 w 1842454"/>
                  <a:gd name="connsiteY79" fmla="*/ 753406 h 1086578"/>
                  <a:gd name="connsiteX80" fmla="*/ 1708311 w 1842454"/>
                  <a:gd name="connsiteY80" fmla="*/ 717483 h 1086578"/>
                  <a:gd name="connsiteX81" fmla="*/ 1646263 w 1842454"/>
                  <a:gd name="connsiteY81" fmla="*/ 737077 h 1086578"/>
                  <a:gd name="connsiteX82" fmla="*/ 1610340 w 1842454"/>
                  <a:gd name="connsiteY82" fmla="*/ 730546 h 1086578"/>
                  <a:gd name="connsiteX83" fmla="*/ 1639731 w 1842454"/>
                  <a:gd name="connsiteY83" fmla="*/ 622777 h 1086578"/>
                  <a:gd name="connsiteX84" fmla="*/ 1636466 w 1842454"/>
                  <a:gd name="connsiteY84" fmla="*/ 557463 h 1086578"/>
                  <a:gd name="connsiteX85" fmla="*/ 1600543 w 1842454"/>
                  <a:gd name="connsiteY85" fmla="*/ 462757 h 1086578"/>
                  <a:gd name="connsiteX86" fmla="*/ 1554823 w 1842454"/>
                  <a:gd name="connsiteY86" fmla="*/ 403975 h 1086578"/>
                  <a:gd name="connsiteX87" fmla="*/ 1502571 w 1842454"/>
                  <a:gd name="connsiteY87" fmla="*/ 368052 h 1086578"/>
                  <a:gd name="connsiteX88" fmla="*/ 1479711 w 1842454"/>
                  <a:gd name="connsiteY88" fmla="*/ 296206 h 1086578"/>
                  <a:gd name="connsiteX89" fmla="*/ 1522166 w 1842454"/>
                  <a:gd name="connsiteY89" fmla="*/ 237423 h 1086578"/>
                  <a:gd name="connsiteX90" fmla="*/ 1590746 w 1842454"/>
                  <a:gd name="connsiteY90" fmla="*/ 224360 h 1086578"/>
                  <a:gd name="connsiteX91" fmla="*/ 1646263 w 1842454"/>
                  <a:gd name="connsiteY91" fmla="*/ 247220 h 1086578"/>
                  <a:gd name="connsiteX92" fmla="*/ 1701780 w 1842454"/>
                  <a:gd name="connsiteY92" fmla="*/ 270080 h 1086578"/>
                  <a:gd name="connsiteX93" fmla="*/ 1757297 w 1842454"/>
                  <a:gd name="connsiteY93" fmla="*/ 253752 h 1086578"/>
                  <a:gd name="connsiteX94" fmla="*/ 1757297 w 1842454"/>
                  <a:gd name="connsiteY94" fmla="*/ 201500 h 1086578"/>
                  <a:gd name="connsiteX95" fmla="*/ 1721374 w 1842454"/>
                  <a:gd name="connsiteY95" fmla="*/ 152515 h 1086578"/>
                  <a:gd name="connsiteX96" fmla="*/ 1616871 w 1842454"/>
                  <a:gd name="connsiteY96" fmla="*/ 110060 h 1086578"/>
                  <a:gd name="connsiteX97" fmla="*/ 1525431 w 1842454"/>
                  <a:gd name="connsiteY97" fmla="*/ 136186 h 1086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</a:cxnLst>
                <a:rect l="l" t="t" r="r" b="b"/>
                <a:pathLst>
                  <a:path w="1842454" h="1086578">
                    <a:moveTo>
                      <a:pt x="1525431" y="136186"/>
                    </a:moveTo>
                    <a:cubicBezTo>
                      <a:pt x="1493863" y="149793"/>
                      <a:pt x="1451953" y="174830"/>
                      <a:pt x="1427460" y="191703"/>
                    </a:cubicBezTo>
                    <a:cubicBezTo>
                      <a:pt x="1402967" y="208576"/>
                      <a:pt x="1390448" y="215652"/>
                      <a:pt x="1378474" y="237423"/>
                    </a:cubicBezTo>
                    <a:cubicBezTo>
                      <a:pt x="1366500" y="259194"/>
                      <a:pt x="1355614" y="297839"/>
                      <a:pt x="1355614" y="322332"/>
                    </a:cubicBezTo>
                    <a:cubicBezTo>
                      <a:pt x="1355614" y="346825"/>
                      <a:pt x="1367588" y="368596"/>
                      <a:pt x="1378474" y="384380"/>
                    </a:cubicBezTo>
                    <a:cubicBezTo>
                      <a:pt x="1389360" y="400164"/>
                      <a:pt x="1408954" y="404518"/>
                      <a:pt x="1420928" y="417037"/>
                    </a:cubicBezTo>
                    <a:cubicBezTo>
                      <a:pt x="1432902" y="429556"/>
                      <a:pt x="1447599" y="446973"/>
                      <a:pt x="1450320" y="459492"/>
                    </a:cubicBezTo>
                    <a:cubicBezTo>
                      <a:pt x="1453041" y="472011"/>
                      <a:pt x="1456307" y="487250"/>
                      <a:pt x="1437257" y="492149"/>
                    </a:cubicBezTo>
                    <a:cubicBezTo>
                      <a:pt x="1418207" y="497048"/>
                      <a:pt x="1371398" y="495959"/>
                      <a:pt x="1336020" y="488883"/>
                    </a:cubicBezTo>
                    <a:cubicBezTo>
                      <a:pt x="1300641" y="481807"/>
                      <a:pt x="1266896" y="473644"/>
                      <a:pt x="1224986" y="449695"/>
                    </a:cubicBezTo>
                    <a:cubicBezTo>
                      <a:pt x="1183076" y="425747"/>
                      <a:pt x="1111230" y="381115"/>
                      <a:pt x="1084560" y="345192"/>
                    </a:cubicBezTo>
                    <a:cubicBezTo>
                      <a:pt x="1057890" y="309269"/>
                      <a:pt x="1072586" y="265181"/>
                      <a:pt x="1064966" y="234157"/>
                    </a:cubicBezTo>
                    <a:cubicBezTo>
                      <a:pt x="1057346" y="203133"/>
                      <a:pt x="1057890" y="182450"/>
                      <a:pt x="1038840" y="159046"/>
                    </a:cubicBezTo>
                    <a:cubicBezTo>
                      <a:pt x="1019790" y="135642"/>
                      <a:pt x="997475" y="112238"/>
                      <a:pt x="950666" y="93732"/>
                    </a:cubicBezTo>
                    <a:cubicBezTo>
                      <a:pt x="903857" y="75226"/>
                      <a:pt x="827112" y="55632"/>
                      <a:pt x="757988" y="48012"/>
                    </a:cubicBezTo>
                    <a:cubicBezTo>
                      <a:pt x="688864" y="40392"/>
                      <a:pt x="614297" y="46379"/>
                      <a:pt x="535920" y="48012"/>
                    </a:cubicBezTo>
                    <a:cubicBezTo>
                      <a:pt x="457543" y="49645"/>
                      <a:pt x="347053" y="56176"/>
                      <a:pt x="287726" y="57809"/>
                    </a:cubicBezTo>
                    <a:cubicBezTo>
                      <a:pt x="228399" y="59442"/>
                      <a:pt x="224588" y="66518"/>
                      <a:pt x="179957" y="57809"/>
                    </a:cubicBezTo>
                    <a:cubicBezTo>
                      <a:pt x="135326" y="49100"/>
                      <a:pt x="49873" y="14266"/>
                      <a:pt x="19937" y="5557"/>
                    </a:cubicBezTo>
                    <a:cubicBezTo>
                      <a:pt x="-9999" y="-3152"/>
                      <a:pt x="3609" y="-430"/>
                      <a:pt x="343" y="5557"/>
                    </a:cubicBezTo>
                    <a:cubicBezTo>
                      <a:pt x="-2923" y="11544"/>
                      <a:pt x="-2923" y="27873"/>
                      <a:pt x="343" y="41480"/>
                    </a:cubicBezTo>
                    <a:cubicBezTo>
                      <a:pt x="3609" y="55087"/>
                      <a:pt x="-2379" y="69783"/>
                      <a:pt x="19937" y="87200"/>
                    </a:cubicBezTo>
                    <a:cubicBezTo>
                      <a:pt x="42253" y="104617"/>
                      <a:pt x="101580" y="130743"/>
                      <a:pt x="134237" y="145983"/>
                    </a:cubicBezTo>
                    <a:cubicBezTo>
                      <a:pt x="166894" y="161223"/>
                      <a:pt x="202817" y="163944"/>
                      <a:pt x="215880" y="178640"/>
                    </a:cubicBezTo>
                    <a:cubicBezTo>
                      <a:pt x="228943" y="193336"/>
                      <a:pt x="203361" y="217828"/>
                      <a:pt x="212614" y="234157"/>
                    </a:cubicBezTo>
                    <a:cubicBezTo>
                      <a:pt x="221867" y="250486"/>
                      <a:pt x="256157" y="263549"/>
                      <a:pt x="271397" y="276612"/>
                    </a:cubicBezTo>
                    <a:cubicBezTo>
                      <a:pt x="286637" y="289675"/>
                      <a:pt x="277928" y="293485"/>
                      <a:pt x="304054" y="312535"/>
                    </a:cubicBezTo>
                    <a:cubicBezTo>
                      <a:pt x="330180" y="331585"/>
                      <a:pt x="394405" y="374584"/>
                      <a:pt x="428151" y="390912"/>
                    </a:cubicBezTo>
                    <a:cubicBezTo>
                      <a:pt x="461897" y="407241"/>
                      <a:pt x="506528" y="410506"/>
                      <a:pt x="506528" y="410506"/>
                    </a:cubicBezTo>
                    <a:lnTo>
                      <a:pt x="575108" y="426835"/>
                    </a:lnTo>
                    <a:cubicBezTo>
                      <a:pt x="608854" y="434455"/>
                      <a:pt x="685599" y="445885"/>
                      <a:pt x="709003" y="456226"/>
                    </a:cubicBezTo>
                    <a:cubicBezTo>
                      <a:pt x="732407" y="466567"/>
                      <a:pt x="718800" y="483440"/>
                      <a:pt x="715534" y="488883"/>
                    </a:cubicBezTo>
                    <a:cubicBezTo>
                      <a:pt x="712268" y="494326"/>
                      <a:pt x="698661" y="488339"/>
                      <a:pt x="689408" y="488883"/>
                    </a:cubicBezTo>
                    <a:cubicBezTo>
                      <a:pt x="680155" y="489427"/>
                      <a:pt x="665460" y="486706"/>
                      <a:pt x="660017" y="492149"/>
                    </a:cubicBezTo>
                    <a:cubicBezTo>
                      <a:pt x="654574" y="497592"/>
                      <a:pt x="647498" y="511199"/>
                      <a:pt x="656751" y="521540"/>
                    </a:cubicBezTo>
                    <a:cubicBezTo>
                      <a:pt x="666004" y="531881"/>
                      <a:pt x="704104" y="544400"/>
                      <a:pt x="715534" y="554197"/>
                    </a:cubicBezTo>
                    <a:cubicBezTo>
                      <a:pt x="726964" y="563994"/>
                      <a:pt x="720977" y="570526"/>
                      <a:pt x="725331" y="580323"/>
                    </a:cubicBezTo>
                    <a:cubicBezTo>
                      <a:pt x="729685" y="590120"/>
                      <a:pt x="747647" y="605360"/>
                      <a:pt x="741660" y="612980"/>
                    </a:cubicBezTo>
                    <a:cubicBezTo>
                      <a:pt x="735673" y="620600"/>
                      <a:pt x="707370" y="618967"/>
                      <a:pt x="689408" y="626043"/>
                    </a:cubicBezTo>
                    <a:cubicBezTo>
                      <a:pt x="671446" y="633119"/>
                      <a:pt x="655662" y="644549"/>
                      <a:pt x="633891" y="655435"/>
                    </a:cubicBezTo>
                    <a:cubicBezTo>
                      <a:pt x="612120" y="666321"/>
                      <a:pt x="591437" y="683737"/>
                      <a:pt x="558780" y="691357"/>
                    </a:cubicBezTo>
                    <a:cubicBezTo>
                      <a:pt x="526123" y="698977"/>
                      <a:pt x="471694" y="698978"/>
                      <a:pt x="437948" y="701155"/>
                    </a:cubicBezTo>
                    <a:cubicBezTo>
                      <a:pt x="404202" y="703332"/>
                      <a:pt x="373723" y="700610"/>
                      <a:pt x="356306" y="704420"/>
                    </a:cubicBezTo>
                    <a:cubicBezTo>
                      <a:pt x="338889" y="708230"/>
                      <a:pt x="333990" y="718028"/>
                      <a:pt x="333446" y="724015"/>
                    </a:cubicBezTo>
                    <a:cubicBezTo>
                      <a:pt x="332902" y="730002"/>
                      <a:pt x="339977" y="732723"/>
                      <a:pt x="353040" y="740343"/>
                    </a:cubicBezTo>
                    <a:cubicBezTo>
                      <a:pt x="366103" y="747963"/>
                      <a:pt x="392773" y="759938"/>
                      <a:pt x="411823" y="769735"/>
                    </a:cubicBezTo>
                    <a:cubicBezTo>
                      <a:pt x="430873" y="779532"/>
                      <a:pt x="467340" y="799126"/>
                      <a:pt x="467340" y="799126"/>
                    </a:cubicBezTo>
                    <a:cubicBezTo>
                      <a:pt x="485846" y="808923"/>
                      <a:pt x="526123" y="817087"/>
                      <a:pt x="522857" y="828517"/>
                    </a:cubicBezTo>
                    <a:cubicBezTo>
                      <a:pt x="519591" y="839947"/>
                      <a:pt x="474960" y="857365"/>
                      <a:pt x="447746" y="867706"/>
                    </a:cubicBezTo>
                    <a:cubicBezTo>
                      <a:pt x="420532" y="878047"/>
                      <a:pt x="384608" y="886212"/>
                      <a:pt x="359571" y="890566"/>
                    </a:cubicBezTo>
                    <a:cubicBezTo>
                      <a:pt x="334534" y="894920"/>
                      <a:pt x="303510" y="887300"/>
                      <a:pt x="297523" y="893832"/>
                    </a:cubicBezTo>
                    <a:cubicBezTo>
                      <a:pt x="291536" y="900364"/>
                      <a:pt x="316028" y="915059"/>
                      <a:pt x="323648" y="929755"/>
                    </a:cubicBezTo>
                    <a:cubicBezTo>
                      <a:pt x="331268" y="944451"/>
                      <a:pt x="333446" y="972753"/>
                      <a:pt x="343243" y="982006"/>
                    </a:cubicBezTo>
                    <a:cubicBezTo>
                      <a:pt x="353040" y="991259"/>
                      <a:pt x="360660" y="987994"/>
                      <a:pt x="382431" y="985272"/>
                    </a:cubicBezTo>
                    <a:cubicBezTo>
                      <a:pt x="404202" y="982551"/>
                      <a:pt x="446112" y="972209"/>
                      <a:pt x="473871" y="965677"/>
                    </a:cubicBezTo>
                    <a:cubicBezTo>
                      <a:pt x="501630" y="959145"/>
                      <a:pt x="534832" y="944450"/>
                      <a:pt x="548983" y="946083"/>
                    </a:cubicBezTo>
                    <a:cubicBezTo>
                      <a:pt x="563134" y="947716"/>
                      <a:pt x="565856" y="964045"/>
                      <a:pt x="558780" y="975475"/>
                    </a:cubicBezTo>
                    <a:cubicBezTo>
                      <a:pt x="551704" y="986905"/>
                      <a:pt x="517414" y="1001056"/>
                      <a:pt x="506528" y="1014663"/>
                    </a:cubicBezTo>
                    <a:cubicBezTo>
                      <a:pt x="495642" y="1028270"/>
                      <a:pt x="488023" y="1045143"/>
                      <a:pt x="493466" y="1057117"/>
                    </a:cubicBezTo>
                    <a:cubicBezTo>
                      <a:pt x="498909" y="1069091"/>
                      <a:pt x="524490" y="1085420"/>
                      <a:pt x="539186" y="1086509"/>
                    </a:cubicBezTo>
                    <a:cubicBezTo>
                      <a:pt x="553882" y="1087598"/>
                      <a:pt x="564767" y="1075623"/>
                      <a:pt x="581640" y="1063649"/>
                    </a:cubicBezTo>
                    <a:cubicBezTo>
                      <a:pt x="598513" y="1051675"/>
                      <a:pt x="612120" y="1026637"/>
                      <a:pt x="640423" y="1014663"/>
                    </a:cubicBezTo>
                    <a:cubicBezTo>
                      <a:pt x="668726" y="1002689"/>
                      <a:pt x="709547" y="997790"/>
                      <a:pt x="751457" y="991803"/>
                    </a:cubicBezTo>
                    <a:cubicBezTo>
                      <a:pt x="793367" y="985816"/>
                      <a:pt x="857593" y="986360"/>
                      <a:pt x="891883" y="978740"/>
                    </a:cubicBezTo>
                    <a:cubicBezTo>
                      <a:pt x="926173" y="971120"/>
                      <a:pt x="933793" y="953703"/>
                      <a:pt x="957197" y="946083"/>
                    </a:cubicBezTo>
                    <a:cubicBezTo>
                      <a:pt x="980601" y="938463"/>
                      <a:pt x="994752" y="934653"/>
                      <a:pt x="1032308" y="933020"/>
                    </a:cubicBezTo>
                    <a:cubicBezTo>
                      <a:pt x="1069864" y="931387"/>
                      <a:pt x="1135178" y="939552"/>
                      <a:pt x="1182531" y="936286"/>
                    </a:cubicBezTo>
                    <a:cubicBezTo>
                      <a:pt x="1229884" y="933020"/>
                      <a:pt x="1280503" y="923767"/>
                      <a:pt x="1316426" y="913426"/>
                    </a:cubicBezTo>
                    <a:cubicBezTo>
                      <a:pt x="1352349" y="903085"/>
                      <a:pt x="1378474" y="878591"/>
                      <a:pt x="1398068" y="874237"/>
                    </a:cubicBezTo>
                    <a:cubicBezTo>
                      <a:pt x="1417662" y="869883"/>
                      <a:pt x="1431269" y="879136"/>
                      <a:pt x="1433991" y="887300"/>
                    </a:cubicBezTo>
                    <a:cubicBezTo>
                      <a:pt x="1436712" y="895464"/>
                      <a:pt x="1417663" y="913970"/>
                      <a:pt x="1414397" y="923223"/>
                    </a:cubicBezTo>
                    <a:cubicBezTo>
                      <a:pt x="1411131" y="932476"/>
                      <a:pt x="1410043" y="933564"/>
                      <a:pt x="1414397" y="942817"/>
                    </a:cubicBezTo>
                    <a:cubicBezTo>
                      <a:pt x="1418751" y="952070"/>
                      <a:pt x="1409499" y="971664"/>
                      <a:pt x="1440523" y="978740"/>
                    </a:cubicBezTo>
                    <a:cubicBezTo>
                      <a:pt x="1471547" y="985816"/>
                      <a:pt x="1560266" y="990715"/>
                      <a:pt x="1600543" y="985272"/>
                    </a:cubicBezTo>
                    <a:cubicBezTo>
                      <a:pt x="1640820" y="979829"/>
                      <a:pt x="1660415" y="953703"/>
                      <a:pt x="1682186" y="946083"/>
                    </a:cubicBezTo>
                    <a:cubicBezTo>
                      <a:pt x="1703957" y="938463"/>
                      <a:pt x="1715387" y="950982"/>
                      <a:pt x="1731171" y="939552"/>
                    </a:cubicBezTo>
                    <a:cubicBezTo>
                      <a:pt x="1746955" y="928122"/>
                      <a:pt x="1763284" y="895465"/>
                      <a:pt x="1776891" y="877503"/>
                    </a:cubicBezTo>
                    <a:cubicBezTo>
                      <a:pt x="1790498" y="859542"/>
                      <a:pt x="1801928" y="846479"/>
                      <a:pt x="1812814" y="831783"/>
                    </a:cubicBezTo>
                    <a:cubicBezTo>
                      <a:pt x="1823700" y="817087"/>
                      <a:pt x="1841117" y="802392"/>
                      <a:pt x="1842206" y="789329"/>
                    </a:cubicBezTo>
                    <a:cubicBezTo>
                      <a:pt x="1843295" y="776266"/>
                      <a:pt x="1841662" y="765380"/>
                      <a:pt x="1819346" y="753406"/>
                    </a:cubicBezTo>
                    <a:cubicBezTo>
                      <a:pt x="1797030" y="741432"/>
                      <a:pt x="1737158" y="720205"/>
                      <a:pt x="1708311" y="717483"/>
                    </a:cubicBezTo>
                    <a:cubicBezTo>
                      <a:pt x="1679464" y="714762"/>
                      <a:pt x="1662591" y="734900"/>
                      <a:pt x="1646263" y="737077"/>
                    </a:cubicBezTo>
                    <a:cubicBezTo>
                      <a:pt x="1629935" y="739254"/>
                      <a:pt x="1611429" y="749596"/>
                      <a:pt x="1610340" y="730546"/>
                    </a:cubicBezTo>
                    <a:cubicBezTo>
                      <a:pt x="1609251" y="711496"/>
                      <a:pt x="1635377" y="651624"/>
                      <a:pt x="1639731" y="622777"/>
                    </a:cubicBezTo>
                    <a:cubicBezTo>
                      <a:pt x="1644085" y="593930"/>
                      <a:pt x="1642997" y="584133"/>
                      <a:pt x="1636466" y="557463"/>
                    </a:cubicBezTo>
                    <a:cubicBezTo>
                      <a:pt x="1629935" y="530793"/>
                      <a:pt x="1614150" y="488338"/>
                      <a:pt x="1600543" y="462757"/>
                    </a:cubicBezTo>
                    <a:cubicBezTo>
                      <a:pt x="1586936" y="437176"/>
                      <a:pt x="1571152" y="419759"/>
                      <a:pt x="1554823" y="403975"/>
                    </a:cubicBezTo>
                    <a:cubicBezTo>
                      <a:pt x="1538494" y="388191"/>
                      <a:pt x="1515090" y="386014"/>
                      <a:pt x="1502571" y="368052"/>
                    </a:cubicBezTo>
                    <a:cubicBezTo>
                      <a:pt x="1490052" y="350091"/>
                      <a:pt x="1476445" y="317977"/>
                      <a:pt x="1479711" y="296206"/>
                    </a:cubicBezTo>
                    <a:cubicBezTo>
                      <a:pt x="1482977" y="274435"/>
                      <a:pt x="1503660" y="249397"/>
                      <a:pt x="1522166" y="237423"/>
                    </a:cubicBezTo>
                    <a:cubicBezTo>
                      <a:pt x="1540672" y="225449"/>
                      <a:pt x="1570063" y="222727"/>
                      <a:pt x="1590746" y="224360"/>
                    </a:cubicBezTo>
                    <a:cubicBezTo>
                      <a:pt x="1611429" y="225993"/>
                      <a:pt x="1646263" y="247220"/>
                      <a:pt x="1646263" y="247220"/>
                    </a:cubicBezTo>
                    <a:cubicBezTo>
                      <a:pt x="1664769" y="254840"/>
                      <a:pt x="1683274" y="268991"/>
                      <a:pt x="1701780" y="270080"/>
                    </a:cubicBezTo>
                    <a:cubicBezTo>
                      <a:pt x="1720286" y="271169"/>
                      <a:pt x="1748044" y="265182"/>
                      <a:pt x="1757297" y="253752"/>
                    </a:cubicBezTo>
                    <a:cubicBezTo>
                      <a:pt x="1766550" y="242322"/>
                      <a:pt x="1763284" y="218373"/>
                      <a:pt x="1757297" y="201500"/>
                    </a:cubicBezTo>
                    <a:cubicBezTo>
                      <a:pt x="1751310" y="184627"/>
                      <a:pt x="1744778" y="167755"/>
                      <a:pt x="1721374" y="152515"/>
                    </a:cubicBezTo>
                    <a:cubicBezTo>
                      <a:pt x="1697970" y="137275"/>
                      <a:pt x="1642997" y="114959"/>
                      <a:pt x="1616871" y="110060"/>
                    </a:cubicBezTo>
                    <a:cubicBezTo>
                      <a:pt x="1590745" y="105161"/>
                      <a:pt x="1556999" y="122579"/>
                      <a:pt x="1525431" y="1361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2">
                      <a:lumMod val="20000"/>
                      <a:lumOff val="8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r="100000" b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Freeform 201"/>
              <p:cNvSpPr/>
              <p:nvPr/>
            </p:nvSpPr>
            <p:spPr>
              <a:xfrm>
                <a:off x="2736355" y="4199616"/>
                <a:ext cx="656708" cy="415076"/>
              </a:xfrm>
              <a:custGeom>
                <a:avLst/>
                <a:gdLst>
                  <a:gd name="connsiteX0" fmla="*/ 650191 w 656708"/>
                  <a:gd name="connsiteY0" fmla="*/ 93 h 415076"/>
                  <a:gd name="connsiteX1" fmla="*/ 535891 w 656708"/>
                  <a:gd name="connsiteY1" fmla="*/ 94798 h 415076"/>
                  <a:gd name="connsiteX2" fmla="*/ 470576 w 656708"/>
                  <a:gd name="connsiteY2" fmla="*/ 153581 h 415076"/>
                  <a:gd name="connsiteX3" fmla="*/ 366074 w 656708"/>
                  <a:gd name="connsiteY3" fmla="*/ 228693 h 415076"/>
                  <a:gd name="connsiteX4" fmla="*/ 255039 w 656708"/>
                  <a:gd name="connsiteY4" fmla="*/ 316867 h 415076"/>
                  <a:gd name="connsiteX5" fmla="*/ 206054 w 656708"/>
                  <a:gd name="connsiteY5" fmla="*/ 346258 h 415076"/>
                  <a:gd name="connsiteX6" fmla="*/ 153802 w 656708"/>
                  <a:gd name="connsiteY6" fmla="*/ 342993 h 415076"/>
                  <a:gd name="connsiteX7" fmla="*/ 130942 w 656708"/>
                  <a:gd name="connsiteY7" fmla="*/ 375650 h 415076"/>
                  <a:gd name="connsiteX8" fmla="*/ 72159 w 656708"/>
                  <a:gd name="connsiteY8" fmla="*/ 385447 h 415076"/>
                  <a:gd name="connsiteX9" fmla="*/ 36236 w 656708"/>
                  <a:gd name="connsiteY9" fmla="*/ 365853 h 415076"/>
                  <a:gd name="connsiteX10" fmla="*/ 6845 w 656708"/>
                  <a:gd name="connsiteY10" fmla="*/ 369118 h 415076"/>
                  <a:gd name="connsiteX11" fmla="*/ 314 w 656708"/>
                  <a:gd name="connsiteY11" fmla="*/ 398510 h 415076"/>
                  <a:gd name="connsiteX12" fmla="*/ 13376 w 656708"/>
                  <a:gd name="connsiteY12" fmla="*/ 411573 h 415076"/>
                  <a:gd name="connsiteX13" fmla="*/ 42768 w 656708"/>
                  <a:gd name="connsiteY13" fmla="*/ 401775 h 415076"/>
                  <a:gd name="connsiteX14" fmla="*/ 81956 w 656708"/>
                  <a:gd name="connsiteY14" fmla="*/ 414838 h 415076"/>
                  <a:gd name="connsiteX15" fmla="*/ 153802 w 656708"/>
                  <a:gd name="connsiteY15" fmla="*/ 408307 h 415076"/>
                  <a:gd name="connsiteX16" fmla="*/ 196256 w 656708"/>
                  <a:gd name="connsiteY16" fmla="*/ 385447 h 415076"/>
                  <a:gd name="connsiteX17" fmla="*/ 238711 w 656708"/>
                  <a:gd name="connsiteY17" fmla="*/ 378915 h 415076"/>
                  <a:gd name="connsiteX18" fmla="*/ 362808 w 656708"/>
                  <a:gd name="connsiteY18" fmla="*/ 287475 h 415076"/>
                  <a:gd name="connsiteX19" fmla="*/ 516296 w 656708"/>
                  <a:gd name="connsiteY19" fmla="*/ 173175 h 415076"/>
                  <a:gd name="connsiteX20" fmla="*/ 627331 w 656708"/>
                  <a:gd name="connsiteY20" fmla="*/ 78470 h 415076"/>
                  <a:gd name="connsiteX21" fmla="*/ 650191 w 656708"/>
                  <a:gd name="connsiteY21" fmla="*/ 93 h 415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56708" h="415076">
                    <a:moveTo>
                      <a:pt x="650191" y="93"/>
                    </a:moveTo>
                    <a:cubicBezTo>
                      <a:pt x="634951" y="2814"/>
                      <a:pt x="565827" y="69217"/>
                      <a:pt x="535891" y="94798"/>
                    </a:cubicBezTo>
                    <a:cubicBezTo>
                      <a:pt x="505955" y="120379"/>
                      <a:pt x="498879" y="131265"/>
                      <a:pt x="470576" y="153581"/>
                    </a:cubicBezTo>
                    <a:cubicBezTo>
                      <a:pt x="442273" y="175897"/>
                      <a:pt x="401997" y="201479"/>
                      <a:pt x="366074" y="228693"/>
                    </a:cubicBezTo>
                    <a:cubicBezTo>
                      <a:pt x="330151" y="255907"/>
                      <a:pt x="281709" y="297273"/>
                      <a:pt x="255039" y="316867"/>
                    </a:cubicBezTo>
                    <a:cubicBezTo>
                      <a:pt x="228369" y="336461"/>
                      <a:pt x="222927" y="341904"/>
                      <a:pt x="206054" y="346258"/>
                    </a:cubicBezTo>
                    <a:cubicBezTo>
                      <a:pt x="189181" y="350612"/>
                      <a:pt x="166321" y="338094"/>
                      <a:pt x="153802" y="342993"/>
                    </a:cubicBezTo>
                    <a:cubicBezTo>
                      <a:pt x="141283" y="347892"/>
                      <a:pt x="144549" y="368574"/>
                      <a:pt x="130942" y="375650"/>
                    </a:cubicBezTo>
                    <a:cubicBezTo>
                      <a:pt x="117335" y="382726"/>
                      <a:pt x="87943" y="387080"/>
                      <a:pt x="72159" y="385447"/>
                    </a:cubicBezTo>
                    <a:cubicBezTo>
                      <a:pt x="56375" y="383814"/>
                      <a:pt x="47122" y="368574"/>
                      <a:pt x="36236" y="365853"/>
                    </a:cubicBezTo>
                    <a:cubicBezTo>
                      <a:pt x="25350" y="363132"/>
                      <a:pt x="12832" y="363675"/>
                      <a:pt x="6845" y="369118"/>
                    </a:cubicBezTo>
                    <a:cubicBezTo>
                      <a:pt x="858" y="374561"/>
                      <a:pt x="-774" y="391434"/>
                      <a:pt x="314" y="398510"/>
                    </a:cubicBezTo>
                    <a:cubicBezTo>
                      <a:pt x="1402" y="405586"/>
                      <a:pt x="6300" y="411029"/>
                      <a:pt x="13376" y="411573"/>
                    </a:cubicBezTo>
                    <a:cubicBezTo>
                      <a:pt x="20452" y="412117"/>
                      <a:pt x="31338" y="401231"/>
                      <a:pt x="42768" y="401775"/>
                    </a:cubicBezTo>
                    <a:cubicBezTo>
                      <a:pt x="54198" y="402319"/>
                      <a:pt x="63450" y="413749"/>
                      <a:pt x="81956" y="414838"/>
                    </a:cubicBezTo>
                    <a:cubicBezTo>
                      <a:pt x="100462" y="415927"/>
                      <a:pt x="134752" y="413206"/>
                      <a:pt x="153802" y="408307"/>
                    </a:cubicBezTo>
                    <a:cubicBezTo>
                      <a:pt x="172852" y="403408"/>
                      <a:pt x="182105" y="390346"/>
                      <a:pt x="196256" y="385447"/>
                    </a:cubicBezTo>
                    <a:cubicBezTo>
                      <a:pt x="210407" y="380548"/>
                      <a:pt x="210952" y="395244"/>
                      <a:pt x="238711" y="378915"/>
                    </a:cubicBezTo>
                    <a:cubicBezTo>
                      <a:pt x="266470" y="362586"/>
                      <a:pt x="362808" y="287475"/>
                      <a:pt x="362808" y="287475"/>
                    </a:cubicBezTo>
                    <a:cubicBezTo>
                      <a:pt x="409072" y="253185"/>
                      <a:pt x="472209" y="208009"/>
                      <a:pt x="516296" y="173175"/>
                    </a:cubicBezTo>
                    <a:cubicBezTo>
                      <a:pt x="560383" y="138341"/>
                      <a:pt x="602294" y="101874"/>
                      <a:pt x="627331" y="78470"/>
                    </a:cubicBezTo>
                    <a:cubicBezTo>
                      <a:pt x="652368" y="55066"/>
                      <a:pt x="665431" y="-2628"/>
                      <a:pt x="650191" y="9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C000"/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Freeform 202"/>
              <p:cNvSpPr/>
              <p:nvPr/>
            </p:nvSpPr>
            <p:spPr>
              <a:xfrm>
                <a:off x="3037064" y="4303728"/>
                <a:ext cx="536085" cy="343540"/>
              </a:xfrm>
              <a:custGeom>
                <a:avLst/>
                <a:gdLst>
                  <a:gd name="connsiteX0" fmla="*/ 535627 w 536085"/>
                  <a:gd name="connsiteY0" fmla="*/ 483 h 343540"/>
                  <a:gd name="connsiteX1" fmla="*/ 440922 w 536085"/>
                  <a:gd name="connsiteY1" fmla="*/ 75595 h 343540"/>
                  <a:gd name="connsiteX2" fmla="*/ 395202 w 536085"/>
                  <a:gd name="connsiteY2" fmla="*/ 121315 h 343540"/>
                  <a:gd name="connsiteX3" fmla="*/ 222119 w 536085"/>
                  <a:gd name="connsiteY3" fmla="*/ 225818 h 343540"/>
                  <a:gd name="connsiteX4" fmla="*/ 156805 w 536085"/>
                  <a:gd name="connsiteY4" fmla="*/ 255209 h 343540"/>
                  <a:gd name="connsiteX5" fmla="*/ 35973 w 536085"/>
                  <a:gd name="connsiteY5" fmla="*/ 271538 h 343540"/>
                  <a:gd name="connsiteX6" fmla="*/ 50 w 536085"/>
                  <a:gd name="connsiteY6" fmla="*/ 291132 h 343540"/>
                  <a:gd name="connsiteX7" fmla="*/ 29442 w 536085"/>
                  <a:gd name="connsiteY7" fmla="*/ 304195 h 343540"/>
                  <a:gd name="connsiteX8" fmla="*/ 81693 w 536085"/>
                  <a:gd name="connsiteY8" fmla="*/ 304195 h 343540"/>
                  <a:gd name="connsiteX9" fmla="*/ 39239 w 536085"/>
                  <a:gd name="connsiteY9" fmla="*/ 327055 h 343540"/>
                  <a:gd name="connsiteX10" fmla="*/ 35973 w 536085"/>
                  <a:gd name="connsiteY10" fmla="*/ 343383 h 343540"/>
                  <a:gd name="connsiteX11" fmla="*/ 117616 w 536085"/>
                  <a:gd name="connsiteY11" fmla="*/ 317258 h 343540"/>
                  <a:gd name="connsiteX12" fmla="*/ 160070 w 536085"/>
                  <a:gd name="connsiteY12" fmla="*/ 284601 h 343540"/>
                  <a:gd name="connsiteX13" fmla="*/ 460516 w 536085"/>
                  <a:gd name="connsiteY13" fmla="*/ 114783 h 343540"/>
                  <a:gd name="connsiteX14" fmla="*/ 535627 w 536085"/>
                  <a:gd name="connsiteY14" fmla="*/ 483 h 343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36085" h="343540">
                    <a:moveTo>
                      <a:pt x="535627" y="483"/>
                    </a:moveTo>
                    <a:cubicBezTo>
                      <a:pt x="532361" y="-6048"/>
                      <a:pt x="464326" y="55456"/>
                      <a:pt x="440922" y="75595"/>
                    </a:cubicBezTo>
                    <a:cubicBezTo>
                      <a:pt x="417518" y="95734"/>
                      <a:pt x="431669" y="96278"/>
                      <a:pt x="395202" y="121315"/>
                    </a:cubicBezTo>
                    <a:cubicBezTo>
                      <a:pt x="358735" y="146352"/>
                      <a:pt x="261852" y="203502"/>
                      <a:pt x="222119" y="225818"/>
                    </a:cubicBezTo>
                    <a:cubicBezTo>
                      <a:pt x="182386" y="248134"/>
                      <a:pt x="187829" y="247589"/>
                      <a:pt x="156805" y="255209"/>
                    </a:cubicBezTo>
                    <a:cubicBezTo>
                      <a:pt x="125781" y="262829"/>
                      <a:pt x="62099" y="265551"/>
                      <a:pt x="35973" y="271538"/>
                    </a:cubicBezTo>
                    <a:cubicBezTo>
                      <a:pt x="9847" y="277525"/>
                      <a:pt x="1138" y="285689"/>
                      <a:pt x="50" y="291132"/>
                    </a:cubicBezTo>
                    <a:cubicBezTo>
                      <a:pt x="-1038" y="296575"/>
                      <a:pt x="15835" y="302018"/>
                      <a:pt x="29442" y="304195"/>
                    </a:cubicBezTo>
                    <a:cubicBezTo>
                      <a:pt x="43049" y="306372"/>
                      <a:pt x="80060" y="300385"/>
                      <a:pt x="81693" y="304195"/>
                    </a:cubicBezTo>
                    <a:cubicBezTo>
                      <a:pt x="83326" y="308005"/>
                      <a:pt x="46859" y="320524"/>
                      <a:pt x="39239" y="327055"/>
                    </a:cubicBezTo>
                    <a:cubicBezTo>
                      <a:pt x="31619" y="333586"/>
                      <a:pt x="22910" y="345016"/>
                      <a:pt x="35973" y="343383"/>
                    </a:cubicBezTo>
                    <a:cubicBezTo>
                      <a:pt x="49036" y="341750"/>
                      <a:pt x="96933" y="327055"/>
                      <a:pt x="117616" y="317258"/>
                    </a:cubicBezTo>
                    <a:cubicBezTo>
                      <a:pt x="138299" y="307461"/>
                      <a:pt x="102920" y="318347"/>
                      <a:pt x="160070" y="284601"/>
                    </a:cubicBezTo>
                    <a:cubicBezTo>
                      <a:pt x="217220" y="250855"/>
                      <a:pt x="395202" y="157237"/>
                      <a:pt x="460516" y="114783"/>
                    </a:cubicBezTo>
                    <a:cubicBezTo>
                      <a:pt x="525830" y="72329"/>
                      <a:pt x="538893" y="7014"/>
                      <a:pt x="535627" y="48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C000"/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4" name="Freeform 203"/>
              <p:cNvSpPr/>
              <p:nvPr/>
            </p:nvSpPr>
            <p:spPr>
              <a:xfrm>
                <a:off x="4452536" y="3983484"/>
                <a:ext cx="435238" cy="273072"/>
              </a:xfrm>
              <a:custGeom>
                <a:avLst/>
                <a:gdLst/>
                <a:ahLst/>
                <a:cxnLst/>
                <a:rect l="l" t="t" r="r" b="b"/>
                <a:pathLst>
                  <a:path w="430929" h="270368">
                    <a:moveTo>
                      <a:pt x="296786" y="253"/>
                    </a:moveTo>
                    <a:cubicBezTo>
                      <a:pt x="325633" y="2975"/>
                      <a:pt x="385505" y="24202"/>
                      <a:pt x="407821" y="36176"/>
                    </a:cubicBezTo>
                    <a:cubicBezTo>
                      <a:pt x="430137" y="48150"/>
                      <a:pt x="431770" y="59036"/>
                      <a:pt x="430681" y="72099"/>
                    </a:cubicBezTo>
                    <a:cubicBezTo>
                      <a:pt x="429592" y="85162"/>
                      <a:pt x="412175" y="99857"/>
                      <a:pt x="401289" y="114553"/>
                    </a:cubicBezTo>
                    <a:cubicBezTo>
                      <a:pt x="390403" y="129249"/>
                      <a:pt x="378973" y="142312"/>
                      <a:pt x="365366" y="160273"/>
                    </a:cubicBezTo>
                    <a:cubicBezTo>
                      <a:pt x="351759" y="178235"/>
                      <a:pt x="335430" y="210892"/>
                      <a:pt x="319646" y="222322"/>
                    </a:cubicBezTo>
                    <a:cubicBezTo>
                      <a:pt x="303862" y="233752"/>
                      <a:pt x="292432" y="221233"/>
                      <a:pt x="270661" y="228853"/>
                    </a:cubicBezTo>
                    <a:cubicBezTo>
                      <a:pt x="248890" y="236473"/>
                      <a:pt x="229295" y="262599"/>
                      <a:pt x="189018" y="268042"/>
                    </a:cubicBezTo>
                    <a:cubicBezTo>
                      <a:pt x="148741" y="273485"/>
                      <a:pt x="60022" y="268586"/>
                      <a:pt x="28998" y="261510"/>
                    </a:cubicBezTo>
                    <a:cubicBezTo>
                      <a:pt x="-2026" y="254434"/>
                      <a:pt x="7226" y="234840"/>
                      <a:pt x="2872" y="225587"/>
                    </a:cubicBezTo>
                    <a:cubicBezTo>
                      <a:pt x="-1482" y="216334"/>
                      <a:pt x="-394" y="215246"/>
                      <a:pt x="2872" y="205993"/>
                    </a:cubicBezTo>
                    <a:cubicBezTo>
                      <a:pt x="6138" y="196740"/>
                      <a:pt x="25187" y="178234"/>
                      <a:pt x="22466" y="170070"/>
                    </a:cubicBezTo>
                    <a:cubicBezTo>
                      <a:pt x="20454" y="164036"/>
                      <a:pt x="12497" y="157408"/>
                      <a:pt x="362" y="158053"/>
                    </a:cubicBezTo>
                    <a:cubicBezTo>
                      <a:pt x="33391" y="125839"/>
                      <a:pt x="86477" y="98223"/>
                      <a:pt x="117172" y="77324"/>
                    </a:cubicBezTo>
                    <a:cubicBezTo>
                      <a:pt x="152986" y="52940"/>
                      <a:pt x="172036" y="59798"/>
                      <a:pt x="199468" y="27032"/>
                    </a:cubicBezTo>
                    <a:cubicBezTo>
                      <a:pt x="200647" y="25624"/>
                      <a:pt x="201810" y="24110"/>
                      <a:pt x="202342" y="22061"/>
                    </a:cubicBezTo>
                    <a:cubicBezTo>
                      <a:pt x="208361" y="28013"/>
                      <a:pt x="222192" y="21520"/>
                      <a:pt x="234738" y="19847"/>
                    </a:cubicBezTo>
                    <a:cubicBezTo>
                      <a:pt x="251066" y="17670"/>
                      <a:pt x="267939" y="-2468"/>
                      <a:pt x="296786" y="25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2">
                      <a:lumMod val="50000"/>
                      <a:alpha val="50000"/>
                    </a:schemeClr>
                  </a:gs>
                  <a:gs pos="100000">
                    <a:schemeClr val="accent1">
                      <a:lumMod val="50000"/>
                      <a:alpha val="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Freeform 204"/>
              <p:cNvSpPr/>
              <p:nvPr/>
            </p:nvSpPr>
            <p:spPr>
              <a:xfrm>
                <a:off x="4396282" y="3380097"/>
                <a:ext cx="388012" cy="304216"/>
              </a:xfrm>
              <a:custGeom>
                <a:avLst/>
                <a:gdLst/>
                <a:ahLst/>
                <a:cxnLst/>
                <a:rect l="l" t="t" r="r" b="b"/>
                <a:pathLst>
                  <a:path w="388012" h="304216">
                    <a:moveTo>
                      <a:pt x="261257" y="845"/>
                    </a:moveTo>
                    <a:cubicBezTo>
                      <a:pt x="287383" y="5744"/>
                      <a:pt x="342356" y="28060"/>
                      <a:pt x="365760" y="43300"/>
                    </a:cubicBezTo>
                    <a:cubicBezTo>
                      <a:pt x="376250" y="50131"/>
                      <a:pt x="383350" y="57289"/>
                      <a:pt x="388012" y="64995"/>
                    </a:cubicBezTo>
                    <a:cubicBezTo>
                      <a:pt x="380301" y="71112"/>
                      <a:pt x="367547" y="75254"/>
                      <a:pt x="358886" y="79396"/>
                    </a:cubicBezTo>
                    <a:cubicBezTo>
                      <a:pt x="341360" y="87778"/>
                      <a:pt x="306308" y="88540"/>
                      <a:pt x="281162" y="88540"/>
                    </a:cubicBezTo>
                    <a:cubicBezTo>
                      <a:pt x="256016" y="88540"/>
                      <a:pt x="230108" y="77872"/>
                      <a:pt x="208010" y="79396"/>
                    </a:cubicBezTo>
                    <a:cubicBezTo>
                      <a:pt x="185912" y="80920"/>
                      <a:pt x="151622" y="109114"/>
                      <a:pt x="130286" y="125116"/>
                    </a:cubicBezTo>
                    <a:cubicBezTo>
                      <a:pt x="108950" y="141118"/>
                      <a:pt x="81518" y="145690"/>
                      <a:pt x="79994" y="175408"/>
                    </a:cubicBezTo>
                    <a:cubicBezTo>
                      <a:pt x="78470" y="205126"/>
                      <a:pt x="139430" y="295804"/>
                      <a:pt x="121142" y="303424"/>
                    </a:cubicBezTo>
                    <a:cubicBezTo>
                      <a:pt x="108738" y="308593"/>
                      <a:pt x="54964" y="287818"/>
                      <a:pt x="14550" y="260294"/>
                    </a:cubicBezTo>
                    <a:cubicBezTo>
                      <a:pt x="6247" y="247080"/>
                      <a:pt x="0" y="230808"/>
                      <a:pt x="0" y="213117"/>
                    </a:cubicBezTo>
                    <a:cubicBezTo>
                      <a:pt x="0" y="188624"/>
                      <a:pt x="10886" y="149979"/>
                      <a:pt x="22860" y="128208"/>
                    </a:cubicBezTo>
                    <a:cubicBezTo>
                      <a:pt x="34834" y="106437"/>
                      <a:pt x="47353" y="99361"/>
                      <a:pt x="71846" y="82488"/>
                    </a:cubicBezTo>
                    <a:cubicBezTo>
                      <a:pt x="96339" y="65615"/>
                      <a:pt x="138249" y="40578"/>
                      <a:pt x="169817" y="26971"/>
                    </a:cubicBezTo>
                    <a:cubicBezTo>
                      <a:pt x="201385" y="13364"/>
                      <a:pt x="235131" y="-4054"/>
                      <a:pt x="261257" y="84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60000">
                    <a:schemeClr val="accent1">
                      <a:lumMod val="40000"/>
                      <a:lumOff val="60000"/>
                      <a:alpha val="2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Freeform 205"/>
              <p:cNvSpPr/>
              <p:nvPr/>
            </p:nvSpPr>
            <p:spPr>
              <a:xfrm>
                <a:off x="3334205" y="3325556"/>
                <a:ext cx="1230010" cy="1031692"/>
              </a:xfrm>
              <a:custGeom>
                <a:avLst/>
                <a:gdLst>
                  <a:gd name="connsiteX0" fmla="*/ 556672 w 1217832"/>
                  <a:gd name="connsiteY0" fmla="*/ 0 h 1021480"/>
                  <a:gd name="connsiteX1" fmla="*/ 654076 w 1217832"/>
                  <a:gd name="connsiteY1" fmla="*/ 28634 h 1021480"/>
                  <a:gd name="connsiteX2" fmla="*/ 742250 w 1217832"/>
                  <a:gd name="connsiteY2" fmla="*/ 93948 h 1021480"/>
                  <a:gd name="connsiteX3" fmla="*/ 768376 w 1217832"/>
                  <a:gd name="connsiteY3" fmla="*/ 169059 h 1021480"/>
                  <a:gd name="connsiteX4" fmla="*/ 787970 w 1217832"/>
                  <a:gd name="connsiteY4" fmla="*/ 280094 h 1021480"/>
                  <a:gd name="connsiteX5" fmla="*/ 928396 w 1217832"/>
                  <a:gd name="connsiteY5" fmla="*/ 384597 h 1021480"/>
                  <a:gd name="connsiteX6" fmla="*/ 1039430 w 1217832"/>
                  <a:gd name="connsiteY6" fmla="*/ 423785 h 1021480"/>
                  <a:gd name="connsiteX7" fmla="*/ 1140667 w 1217832"/>
                  <a:gd name="connsiteY7" fmla="*/ 427051 h 1021480"/>
                  <a:gd name="connsiteX8" fmla="*/ 1153730 w 1217832"/>
                  <a:gd name="connsiteY8" fmla="*/ 394394 h 1021480"/>
                  <a:gd name="connsiteX9" fmla="*/ 1152056 w 1217832"/>
                  <a:gd name="connsiteY9" fmla="*/ 391228 h 1021480"/>
                  <a:gd name="connsiteX10" fmla="*/ 1202419 w 1217832"/>
                  <a:gd name="connsiteY10" fmla="*/ 393800 h 1021480"/>
                  <a:gd name="connsiteX11" fmla="*/ 1190543 w 1217832"/>
                  <a:gd name="connsiteY11" fmla="*/ 476927 h 1021480"/>
                  <a:gd name="connsiteX12" fmla="*/ 994601 w 1217832"/>
                  <a:gd name="connsiteY12" fmla="*/ 488803 h 1021480"/>
                  <a:gd name="connsiteX13" fmla="*/ 804595 w 1217832"/>
                  <a:gd name="connsiteY13" fmla="*/ 536304 h 1021480"/>
                  <a:gd name="connsiteX14" fmla="*/ 614590 w 1217832"/>
                  <a:gd name="connsiteY14" fmla="*/ 554117 h 1021480"/>
                  <a:gd name="connsiteX15" fmla="*/ 472086 w 1217832"/>
                  <a:gd name="connsiteY15" fmla="*/ 690683 h 1021480"/>
                  <a:gd name="connsiteX16" fmla="*/ 406772 w 1217832"/>
                  <a:gd name="connsiteY16" fmla="*/ 803499 h 1021480"/>
                  <a:gd name="connsiteX17" fmla="*/ 519588 w 1217832"/>
                  <a:gd name="connsiteY17" fmla="*/ 785686 h 1021480"/>
                  <a:gd name="connsiteX18" fmla="*/ 483962 w 1217832"/>
                  <a:gd name="connsiteY18" fmla="*/ 886626 h 1021480"/>
                  <a:gd name="connsiteX19" fmla="*/ 455050 w 1217832"/>
                  <a:gd name="connsiteY19" fmla="*/ 926687 h 1021480"/>
                  <a:gd name="connsiteX20" fmla="*/ 454867 w 1217832"/>
                  <a:gd name="connsiteY20" fmla="*/ 926705 h 1021480"/>
                  <a:gd name="connsiteX21" fmla="*/ 343833 w 1217832"/>
                  <a:gd name="connsiteY21" fmla="*/ 949565 h 1021480"/>
                  <a:gd name="connsiteX22" fmla="*/ 285050 w 1217832"/>
                  <a:gd name="connsiteY22" fmla="*/ 998551 h 1021480"/>
                  <a:gd name="connsiteX23" fmla="*/ 242596 w 1217832"/>
                  <a:gd name="connsiteY23" fmla="*/ 1021411 h 1021480"/>
                  <a:gd name="connsiteX24" fmla="*/ 196876 w 1217832"/>
                  <a:gd name="connsiteY24" fmla="*/ 992019 h 1021480"/>
                  <a:gd name="connsiteX25" fmla="*/ 209938 w 1217832"/>
                  <a:gd name="connsiteY25" fmla="*/ 949565 h 1021480"/>
                  <a:gd name="connsiteX26" fmla="*/ 262190 w 1217832"/>
                  <a:gd name="connsiteY26" fmla="*/ 910377 h 1021480"/>
                  <a:gd name="connsiteX27" fmla="*/ 252393 w 1217832"/>
                  <a:gd name="connsiteY27" fmla="*/ 880985 h 1021480"/>
                  <a:gd name="connsiteX28" fmla="*/ 164530 w 1217832"/>
                  <a:gd name="connsiteY28" fmla="*/ 905679 h 1021480"/>
                  <a:gd name="connsiteX29" fmla="*/ 85841 w 1217832"/>
                  <a:gd name="connsiteY29" fmla="*/ 920174 h 1021480"/>
                  <a:gd name="connsiteX30" fmla="*/ 46653 w 1217832"/>
                  <a:gd name="connsiteY30" fmla="*/ 916908 h 1021480"/>
                  <a:gd name="connsiteX31" fmla="*/ 27058 w 1217832"/>
                  <a:gd name="connsiteY31" fmla="*/ 864657 h 1021480"/>
                  <a:gd name="connsiteX32" fmla="*/ 933 w 1217832"/>
                  <a:gd name="connsiteY32" fmla="*/ 828734 h 1021480"/>
                  <a:gd name="connsiteX33" fmla="*/ 62981 w 1217832"/>
                  <a:gd name="connsiteY33" fmla="*/ 825468 h 1021480"/>
                  <a:gd name="connsiteX34" fmla="*/ 151156 w 1217832"/>
                  <a:gd name="connsiteY34" fmla="*/ 802608 h 1021480"/>
                  <a:gd name="connsiteX35" fmla="*/ 226267 w 1217832"/>
                  <a:gd name="connsiteY35" fmla="*/ 763419 h 1021480"/>
                  <a:gd name="connsiteX36" fmla="*/ 170750 w 1217832"/>
                  <a:gd name="connsiteY36" fmla="*/ 734028 h 1021480"/>
                  <a:gd name="connsiteX37" fmla="*/ 115233 w 1217832"/>
                  <a:gd name="connsiteY37" fmla="*/ 704637 h 1021480"/>
                  <a:gd name="connsiteX38" fmla="*/ 56450 w 1217832"/>
                  <a:gd name="connsiteY38" fmla="*/ 675245 h 1021480"/>
                  <a:gd name="connsiteX39" fmla="*/ 36856 w 1217832"/>
                  <a:gd name="connsiteY39" fmla="*/ 658917 h 1021480"/>
                  <a:gd name="connsiteX40" fmla="*/ 59716 w 1217832"/>
                  <a:gd name="connsiteY40" fmla="*/ 639322 h 1021480"/>
                  <a:gd name="connsiteX41" fmla="*/ 141358 w 1217832"/>
                  <a:gd name="connsiteY41" fmla="*/ 636057 h 1021480"/>
                  <a:gd name="connsiteX42" fmla="*/ 262190 w 1217832"/>
                  <a:gd name="connsiteY42" fmla="*/ 626259 h 1021480"/>
                  <a:gd name="connsiteX43" fmla="*/ 337301 w 1217832"/>
                  <a:gd name="connsiteY43" fmla="*/ 590337 h 1021480"/>
                  <a:gd name="connsiteX44" fmla="*/ 392818 w 1217832"/>
                  <a:gd name="connsiteY44" fmla="*/ 560945 h 1021480"/>
                  <a:gd name="connsiteX45" fmla="*/ 445070 w 1217832"/>
                  <a:gd name="connsiteY45" fmla="*/ 547882 h 1021480"/>
                  <a:gd name="connsiteX46" fmla="*/ 443781 w 1217832"/>
                  <a:gd name="connsiteY46" fmla="*/ 537643 h 1021480"/>
                  <a:gd name="connsiteX47" fmla="*/ 567089 w 1217832"/>
                  <a:gd name="connsiteY47" fmla="*/ 524429 h 1021480"/>
                  <a:gd name="connsiteX48" fmla="*/ 656154 w 1217832"/>
                  <a:gd name="connsiteY48" fmla="*/ 465052 h 1021480"/>
                  <a:gd name="connsiteX49" fmla="*/ 495837 w 1217832"/>
                  <a:gd name="connsiteY49" fmla="*/ 393800 h 1021480"/>
                  <a:gd name="connsiteX50" fmla="*/ 709593 w 1217832"/>
                  <a:gd name="connsiteY50" fmla="*/ 346299 h 1021480"/>
                  <a:gd name="connsiteX51" fmla="*/ 590839 w 1217832"/>
                  <a:gd name="connsiteY51" fmla="*/ 286922 h 1021480"/>
                  <a:gd name="connsiteX52" fmla="*/ 703655 w 1217832"/>
                  <a:gd name="connsiteY52" fmla="*/ 233483 h 1021480"/>
                  <a:gd name="connsiteX53" fmla="*/ 668029 w 1217832"/>
                  <a:gd name="connsiteY53" fmla="*/ 197857 h 1021480"/>
                  <a:gd name="connsiteX54" fmla="*/ 620528 w 1217832"/>
                  <a:gd name="connsiteY54" fmla="*/ 144418 h 1021480"/>
                  <a:gd name="connsiteX55" fmla="*/ 644278 w 1217832"/>
                  <a:gd name="connsiteY55" fmla="*/ 96917 h 1021480"/>
                  <a:gd name="connsiteX56" fmla="*/ 556672 w 1217832"/>
                  <a:gd name="connsiteY56" fmla="*/ 0 h 1021480"/>
                  <a:gd name="connsiteX0" fmla="*/ 556672 w 1217832"/>
                  <a:gd name="connsiteY0" fmla="*/ 0 h 1021480"/>
                  <a:gd name="connsiteX1" fmla="*/ 654076 w 1217832"/>
                  <a:gd name="connsiteY1" fmla="*/ 28634 h 1021480"/>
                  <a:gd name="connsiteX2" fmla="*/ 742250 w 1217832"/>
                  <a:gd name="connsiteY2" fmla="*/ 93948 h 1021480"/>
                  <a:gd name="connsiteX3" fmla="*/ 768376 w 1217832"/>
                  <a:gd name="connsiteY3" fmla="*/ 169059 h 1021480"/>
                  <a:gd name="connsiteX4" fmla="*/ 787970 w 1217832"/>
                  <a:gd name="connsiteY4" fmla="*/ 280094 h 1021480"/>
                  <a:gd name="connsiteX5" fmla="*/ 928396 w 1217832"/>
                  <a:gd name="connsiteY5" fmla="*/ 384597 h 1021480"/>
                  <a:gd name="connsiteX6" fmla="*/ 1039430 w 1217832"/>
                  <a:gd name="connsiteY6" fmla="*/ 423785 h 1021480"/>
                  <a:gd name="connsiteX7" fmla="*/ 1140667 w 1217832"/>
                  <a:gd name="connsiteY7" fmla="*/ 427051 h 1021480"/>
                  <a:gd name="connsiteX8" fmla="*/ 1153730 w 1217832"/>
                  <a:gd name="connsiteY8" fmla="*/ 394394 h 1021480"/>
                  <a:gd name="connsiteX9" fmla="*/ 1152056 w 1217832"/>
                  <a:gd name="connsiteY9" fmla="*/ 391228 h 1021480"/>
                  <a:gd name="connsiteX10" fmla="*/ 1202419 w 1217832"/>
                  <a:gd name="connsiteY10" fmla="*/ 393800 h 1021480"/>
                  <a:gd name="connsiteX11" fmla="*/ 1190543 w 1217832"/>
                  <a:gd name="connsiteY11" fmla="*/ 476927 h 1021480"/>
                  <a:gd name="connsiteX12" fmla="*/ 994601 w 1217832"/>
                  <a:gd name="connsiteY12" fmla="*/ 488803 h 1021480"/>
                  <a:gd name="connsiteX13" fmla="*/ 804595 w 1217832"/>
                  <a:gd name="connsiteY13" fmla="*/ 536304 h 1021480"/>
                  <a:gd name="connsiteX14" fmla="*/ 614590 w 1217832"/>
                  <a:gd name="connsiteY14" fmla="*/ 554117 h 1021480"/>
                  <a:gd name="connsiteX15" fmla="*/ 472086 w 1217832"/>
                  <a:gd name="connsiteY15" fmla="*/ 690683 h 1021480"/>
                  <a:gd name="connsiteX16" fmla="*/ 406772 w 1217832"/>
                  <a:gd name="connsiteY16" fmla="*/ 803499 h 1021480"/>
                  <a:gd name="connsiteX17" fmla="*/ 519588 w 1217832"/>
                  <a:gd name="connsiteY17" fmla="*/ 785686 h 1021480"/>
                  <a:gd name="connsiteX18" fmla="*/ 483962 w 1217832"/>
                  <a:gd name="connsiteY18" fmla="*/ 886626 h 1021480"/>
                  <a:gd name="connsiteX19" fmla="*/ 455050 w 1217832"/>
                  <a:gd name="connsiteY19" fmla="*/ 926687 h 1021480"/>
                  <a:gd name="connsiteX20" fmla="*/ 454867 w 1217832"/>
                  <a:gd name="connsiteY20" fmla="*/ 926705 h 1021480"/>
                  <a:gd name="connsiteX21" fmla="*/ 343833 w 1217832"/>
                  <a:gd name="connsiteY21" fmla="*/ 949565 h 1021480"/>
                  <a:gd name="connsiteX22" fmla="*/ 285050 w 1217832"/>
                  <a:gd name="connsiteY22" fmla="*/ 998551 h 1021480"/>
                  <a:gd name="connsiteX23" fmla="*/ 242596 w 1217832"/>
                  <a:gd name="connsiteY23" fmla="*/ 1021411 h 1021480"/>
                  <a:gd name="connsiteX24" fmla="*/ 196876 w 1217832"/>
                  <a:gd name="connsiteY24" fmla="*/ 992019 h 1021480"/>
                  <a:gd name="connsiteX25" fmla="*/ 209938 w 1217832"/>
                  <a:gd name="connsiteY25" fmla="*/ 949565 h 1021480"/>
                  <a:gd name="connsiteX26" fmla="*/ 262190 w 1217832"/>
                  <a:gd name="connsiteY26" fmla="*/ 910377 h 1021480"/>
                  <a:gd name="connsiteX27" fmla="*/ 242192 w 1217832"/>
                  <a:gd name="connsiteY27" fmla="*/ 886085 h 1021480"/>
                  <a:gd name="connsiteX28" fmla="*/ 164530 w 1217832"/>
                  <a:gd name="connsiteY28" fmla="*/ 905679 h 1021480"/>
                  <a:gd name="connsiteX29" fmla="*/ 85841 w 1217832"/>
                  <a:gd name="connsiteY29" fmla="*/ 920174 h 1021480"/>
                  <a:gd name="connsiteX30" fmla="*/ 46653 w 1217832"/>
                  <a:gd name="connsiteY30" fmla="*/ 916908 h 1021480"/>
                  <a:gd name="connsiteX31" fmla="*/ 27058 w 1217832"/>
                  <a:gd name="connsiteY31" fmla="*/ 864657 h 1021480"/>
                  <a:gd name="connsiteX32" fmla="*/ 933 w 1217832"/>
                  <a:gd name="connsiteY32" fmla="*/ 828734 h 1021480"/>
                  <a:gd name="connsiteX33" fmla="*/ 62981 w 1217832"/>
                  <a:gd name="connsiteY33" fmla="*/ 825468 h 1021480"/>
                  <a:gd name="connsiteX34" fmla="*/ 151156 w 1217832"/>
                  <a:gd name="connsiteY34" fmla="*/ 802608 h 1021480"/>
                  <a:gd name="connsiteX35" fmla="*/ 226267 w 1217832"/>
                  <a:gd name="connsiteY35" fmla="*/ 763419 h 1021480"/>
                  <a:gd name="connsiteX36" fmla="*/ 170750 w 1217832"/>
                  <a:gd name="connsiteY36" fmla="*/ 734028 h 1021480"/>
                  <a:gd name="connsiteX37" fmla="*/ 115233 w 1217832"/>
                  <a:gd name="connsiteY37" fmla="*/ 704637 h 1021480"/>
                  <a:gd name="connsiteX38" fmla="*/ 56450 w 1217832"/>
                  <a:gd name="connsiteY38" fmla="*/ 675245 h 1021480"/>
                  <a:gd name="connsiteX39" fmla="*/ 36856 w 1217832"/>
                  <a:gd name="connsiteY39" fmla="*/ 658917 h 1021480"/>
                  <a:gd name="connsiteX40" fmla="*/ 59716 w 1217832"/>
                  <a:gd name="connsiteY40" fmla="*/ 639322 h 1021480"/>
                  <a:gd name="connsiteX41" fmla="*/ 141358 w 1217832"/>
                  <a:gd name="connsiteY41" fmla="*/ 636057 h 1021480"/>
                  <a:gd name="connsiteX42" fmla="*/ 262190 w 1217832"/>
                  <a:gd name="connsiteY42" fmla="*/ 626259 h 1021480"/>
                  <a:gd name="connsiteX43" fmla="*/ 337301 w 1217832"/>
                  <a:gd name="connsiteY43" fmla="*/ 590337 h 1021480"/>
                  <a:gd name="connsiteX44" fmla="*/ 392818 w 1217832"/>
                  <a:gd name="connsiteY44" fmla="*/ 560945 h 1021480"/>
                  <a:gd name="connsiteX45" fmla="*/ 445070 w 1217832"/>
                  <a:gd name="connsiteY45" fmla="*/ 547882 h 1021480"/>
                  <a:gd name="connsiteX46" fmla="*/ 443781 w 1217832"/>
                  <a:gd name="connsiteY46" fmla="*/ 537643 h 1021480"/>
                  <a:gd name="connsiteX47" fmla="*/ 567089 w 1217832"/>
                  <a:gd name="connsiteY47" fmla="*/ 524429 h 1021480"/>
                  <a:gd name="connsiteX48" fmla="*/ 656154 w 1217832"/>
                  <a:gd name="connsiteY48" fmla="*/ 465052 h 1021480"/>
                  <a:gd name="connsiteX49" fmla="*/ 495837 w 1217832"/>
                  <a:gd name="connsiteY49" fmla="*/ 393800 h 1021480"/>
                  <a:gd name="connsiteX50" fmla="*/ 709593 w 1217832"/>
                  <a:gd name="connsiteY50" fmla="*/ 346299 h 1021480"/>
                  <a:gd name="connsiteX51" fmla="*/ 590839 w 1217832"/>
                  <a:gd name="connsiteY51" fmla="*/ 286922 h 1021480"/>
                  <a:gd name="connsiteX52" fmla="*/ 703655 w 1217832"/>
                  <a:gd name="connsiteY52" fmla="*/ 233483 h 1021480"/>
                  <a:gd name="connsiteX53" fmla="*/ 668029 w 1217832"/>
                  <a:gd name="connsiteY53" fmla="*/ 197857 h 1021480"/>
                  <a:gd name="connsiteX54" fmla="*/ 620528 w 1217832"/>
                  <a:gd name="connsiteY54" fmla="*/ 144418 h 1021480"/>
                  <a:gd name="connsiteX55" fmla="*/ 644278 w 1217832"/>
                  <a:gd name="connsiteY55" fmla="*/ 96917 h 1021480"/>
                  <a:gd name="connsiteX56" fmla="*/ 556672 w 1217832"/>
                  <a:gd name="connsiteY56" fmla="*/ 0 h 1021480"/>
                  <a:gd name="connsiteX0" fmla="*/ 556672 w 1217832"/>
                  <a:gd name="connsiteY0" fmla="*/ 0 h 1021480"/>
                  <a:gd name="connsiteX1" fmla="*/ 654076 w 1217832"/>
                  <a:gd name="connsiteY1" fmla="*/ 28634 h 1021480"/>
                  <a:gd name="connsiteX2" fmla="*/ 742250 w 1217832"/>
                  <a:gd name="connsiteY2" fmla="*/ 93948 h 1021480"/>
                  <a:gd name="connsiteX3" fmla="*/ 768376 w 1217832"/>
                  <a:gd name="connsiteY3" fmla="*/ 169059 h 1021480"/>
                  <a:gd name="connsiteX4" fmla="*/ 787970 w 1217832"/>
                  <a:gd name="connsiteY4" fmla="*/ 280094 h 1021480"/>
                  <a:gd name="connsiteX5" fmla="*/ 928396 w 1217832"/>
                  <a:gd name="connsiteY5" fmla="*/ 384597 h 1021480"/>
                  <a:gd name="connsiteX6" fmla="*/ 1039430 w 1217832"/>
                  <a:gd name="connsiteY6" fmla="*/ 423785 h 1021480"/>
                  <a:gd name="connsiteX7" fmla="*/ 1140667 w 1217832"/>
                  <a:gd name="connsiteY7" fmla="*/ 427051 h 1021480"/>
                  <a:gd name="connsiteX8" fmla="*/ 1153730 w 1217832"/>
                  <a:gd name="connsiteY8" fmla="*/ 394394 h 1021480"/>
                  <a:gd name="connsiteX9" fmla="*/ 1152056 w 1217832"/>
                  <a:gd name="connsiteY9" fmla="*/ 391228 h 1021480"/>
                  <a:gd name="connsiteX10" fmla="*/ 1202419 w 1217832"/>
                  <a:gd name="connsiteY10" fmla="*/ 393800 h 1021480"/>
                  <a:gd name="connsiteX11" fmla="*/ 1190543 w 1217832"/>
                  <a:gd name="connsiteY11" fmla="*/ 476927 h 1021480"/>
                  <a:gd name="connsiteX12" fmla="*/ 994601 w 1217832"/>
                  <a:gd name="connsiteY12" fmla="*/ 488803 h 1021480"/>
                  <a:gd name="connsiteX13" fmla="*/ 804595 w 1217832"/>
                  <a:gd name="connsiteY13" fmla="*/ 536304 h 1021480"/>
                  <a:gd name="connsiteX14" fmla="*/ 614590 w 1217832"/>
                  <a:gd name="connsiteY14" fmla="*/ 554117 h 1021480"/>
                  <a:gd name="connsiteX15" fmla="*/ 472086 w 1217832"/>
                  <a:gd name="connsiteY15" fmla="*/ 690683 h 1021480"/>
                  <a:gd name="connsiteX16" fmla="*/ 406772 w 1217832"/>
                  <a:gd name="connsiteY16" fmla="*/ 803499 h 1021480"/>
                  <a:gd name="connsiteX17" fmla="*/ 519588 w 1217832"/>
                  <a:gd name="connsiteY17" fmla="*/ 785686 h 1021480"/>
                  <a:gd name="connsiteX18" fmla="*/ 483962 w 1217832"/>
                  <a:gd name="connsiteY18" fmla="*/ 886626 h 1021480"/>
                  <a:gd name="connsiteX19" fmla="*/ 455050 w 1217832"/>
                  <a:gd name="connsiteY19" fmla="*/ 926687 h 1021480"/>
                  <a:gd name="connsiteX20" fmla="*/ 454867 w 1217832"/>
                  <a:gd name="connsiteY20" fmla="*/ 926705 h 1021480"/>
                  <a:gd name="connsiteX21" fmla="*/ 343833 w 1217832"/>
                  <a:gd name="connsiteY21" fmla="*/ 949565 h 1021480"/>
                  <a:gd name="connsiteX22" fmla="*/ 295251 w 1217832"/>
                  <a:gd name="connsiteY22" fmla="*/ 998551 h 1021480"/>
                  <a:gd name="connsiteX23" fmla="*/ 242596 w 1217832"/>
                  <a:gd name="connsiteY23" fmla="*/ 1021411 h 1021480"/>
                  <a:gd name="connsiteX24" fmla="*/ 196876 w 1217832"/>
                  <a:gd name="connsiteY24" fmla="*/ 992019 h 1021480"/>
                  <a:gd name="connsiteX25" fmla="*/ 209938 w 1217832"/>
                  <a:gd name="connsiteY25" fmla="*/ 949565 h 1021480"/>
                  <a:gd name="connsiteX26" fmla="*/ 262190 w 1217832"/>
                  <a:gd name="connsiteY26" fmla="*/ 910377 h 1021480"/>
                  <a:gd name="connsiteX27" fmla="*/ 242192 w 1217832"/>
                  <a:gd name="connsiteY27" fmla="*/ 886085 h 1021480"/>
                  <a:gd name="connsiteX28" fmla="*/ 164530 w 1217832"/>
                  <a:gd name="connsiteY28" fmla="*/ 905679 h 1021480"/>
                  <a:gd name="connsiteX29" fmla="*/ 85841 w 1217832"/>
                  <a:gd name="connsiteY29" fmla="*/ 920174 h 1021480"/>
                  <a:gd name="connsiteX30" fmla="*/ 46653 w 1217832"/>
                  <a:gd name="connsiteY30" fmla="*/ 916908 h 1021480"/>
                  <a:gd name="connsiteX31" fmla="*/ 27058 w 1217832"/>
                  <a:gd name="connsiteY31" fmla="*/ 864657 h 1021480"/>
                  <a:gd name="connsiteX32" fmla="*/ 933 w 1217832"/>
                  <a:gd name="connsiteY32" fmla="*/ 828734 h 1021480"/>
                  <a:gd name="connsiteX33" fmla="*/ 62981 w 1217832"/>
                  <a:gd name="connsiteY33" fmla="*/ 825468 h 1021480"/>
                  <a:gd name="connsiteX34" fmla="*/ 151156 w 1217832"/>
                  <a:gd name="connsiteY34" fmla="*/ 802608 h 1021480"/>
                  <a:gd name="connsiteX35" fmla="*/ 226267 w 1217832"/>
                  <a:gd name="connsiteY35" fmla="*/ 763419 h 1021480"/>
                  <a:gd name="connsiteX36" fmla="*/ 170750 w 1217832"/>
                  <a:gd name="connsiteY36" fmla="*/ 734028 h 1021480"/>
                  <a:gd name="connsiteX37" fmla="*/ 115233 w 1217832"/>
                  <a:gd name="connsiteY37" fmla="*/ 704637 h 1021480"/>
                  <a:gd name="connsiteX38" fmla="*/ 56450 w 1217832"/>
                  <a:gd name="connsiteY38" fmla="*/ 675245 h 1021480"/>
                  <a:gd name="connsiteX39" fmla="*/ 36856 w 1217832"/>
                  <a:gd name="connsiteY39" fmla="*/ 658917 h 1021480"/>
                  <a:gd name="connsiteX40" fmla="*/ 59716 w 1217832"/>
                  <a:gd name="connsiteY40" fmla="*/ 639322 h 1021480"/>
                  <a:gd name="connsiteX41" fmla="*/ 141358 w 1217832"/>
                  <a:gd name="connsiteY41" fmla="*/ 636057 h 1021480"/>
                  <a:gd name="connsiteX42" fmla="*/ 262190 w 1217832"/>
                  <a:gd name="connsiteY42" fmla="*/ 626259 h 1021480"/>
                  <a:gd name="connsiteX43" fmla="*/ 337301 w 1217832"/>
                  <a:gd name="connsiteY43" fmla="*/ 590337 h 1021480"/>
                  <a:gd name="connsiteX44" fmla="*/ 392818 w 1217832"/>
                  <a:gd name="connsiteY44" fmla="*/ 560945 h 1021480"/>
                  <a:gd name="connsiteX45" fmla="*/ 445070 w 1217832"/>
                  <a:gd name="connsiteY45" fmla="*/ 547882 h 1021480"/>
                  <a:gd name="connsiteX46" fmla="*/ 443781 w 1217832"/>
                  <a:gd name="connsiteY46" fmla="*/ 537643 h 1021480"/>
                  <a:gd name="connsiteX47" fmla="*/ 567089 w 1217832"/>
                  <a:gd name="connsiteY47" fmla="*/ 524429 h 1021480"/>
                  <a:gd name="connsiteX48" fmla="*/ 656154 w 1217832"/>
                  <a:gd name="connsiteY48" fmla="*/ 465052 h 1021480"/>
                  <a:gd name="connsiteX49" fmla="*/ 495837 w 1217832"/>
                  <a:gd name="connsiteY49" fmla="*/ 393800 h 1021480"/>
                  <a:gd name="connsiteX50" fmla="*/ 709593 w 1217832"/>
                  <a:gd name="connsiteY50" fmla="*/ 346299 h 1021480"/>
                  <a:gd name="connsiteX51" fmla="*/ 590839 w 1217832"/>
                  <a:gd name="connsiteY51" fmla="*/ 286922 h 1021480"/>
                  <a:gd name="connsiteX52" fmla="*/ 703655 w 1217832"/>
                  <a:gd name="connsiteY52" fmla="*/ 233483 h 1021480"/>
                  <a:gd name="connsiteX53" fmla="*/ 668029 w 1217832"/>
                  <a:gd name="connsiteY53" fmla="*/ 197857 h 1021480"/>
                  <a:gd name="connsiteX54" fmla="*/ 620528 w 1217832"/>
                  <a:gd name="connsiteY54" fmla="*/ 144418 h 1021480"/>
                  <a:gd name="connsiteX55" fmla="*/ 644278 w 1217832"/>
                  <a:gd name="connsiteY55" fmla="*/ 96917 h 1021480"/>
                  <a:gd name="connsiteX56" fmla="*/ 556672 w 1217832"/>
                  <a:gd name="connsiteY56" fmla="*/ 0 h 1021480"/>
                  <a:gd name="connsiteX0" fmla="*/ 556672 w 1217832"/>
                  <a:gd name="connsiteY0" fmla="*/ 0 h 1021477"/>
                  <a:gd name="connsiteX1" fmla="*/ 654076 w 1217832"/>
                  <a:gd name="connsiteY1" fmla="*/ 28634 h 1021477"/>
                  <a:gd name="connsiteX2" fmla="*/ 742250 w 1217832"/>
                  <a:gd name="connsiteY2" fmla="*/ 93948 h 1021477"/>
                  <a:gd name="connsiteX3" fmla="*/ 768376 w 1217832"/>
                  <a:gd name="connsiteY3" fmla="*/ 169059 h 1021477"/>
                  <a:gd name="connsiteX4" fmla="*/ 787970 w 1217832"/>
                  <a:gd name="connsiteY4" fmla="*/ 280094 h 1021477"/>
                  <a:gd name="connsiteX5" fmla="*/ 928396 w 1217832"/>
                  <a:gd name="connsiteY5" fmla="*/ 384597 h 1021477"/>
                  <a:gd name="connsiteX6" fmla="*/ 1039430 w 1217832"/>
                  <a:gd name="connsiteY6" fmla="*/ 423785 h 1021477"/>
                  <a:gd name="connsiteX7" fmla="*/ 1140667 w 1217832"/>
                  <a:gd name="connsiteY7" fmla="*/ 427051 h 1021477"/>
                  <a:gd name="connsiteX8" fmla="*/ 1153730 w 1217832"/>
                  <a:gd name="connsiteY8" fmla="*/ 394394 h 1021477"/>
                  <a:gd name="connsiteX9" fmla="*/ 1152056 w 1217832"/>
                  <a:gd name="connsiteY9" fmla="*/ 391228 h 1021477"/>
                  <a:gd name="connsiteX10" fmla="*/ 1202419 w 1217832"/>
                  <a:gd name="connsiteY10" fmla="*/ 393800 h 1021477"/>
                  <a:gd name="connsiteX11" fmla="*/ 1190543 w 1217832"/>
                  <a:gd name="connsiteY11" fmla="*/ 476927 h 1021477"/>
                  <a:gd name="connsiteX12" fmla="*/ 994601 w 1217832"/>
                  <a:gd name="connsiteY12" fmla="*/ 488803 h 1021477"/>
                  <a:gd name="connsiteX13" fmla="*/ 804595 w 1217832"/>
                  <a:gd name="connsiteY13" fmla="*/ 536304 h 1021477"/>
                  <a:gd name="connsiteX14" fmla="*/ 614590 w 1217832"/>
                  <a:gd name="connsiteY14" fmla="*/ 554117 h 1021477"/>
                  <a:gd name="connsiteX15" fmla="*/ 472086 w 1217832"/>
                  <a:gd name="connsiteY15" fmla="*/ 690683 h 1021477"/>
                  <a:gd name="connsiteX16" fmla="*/ 406772 w 1217832"/>
                  <a:gd name="connsiteY16" fmla="*/ 803499 h 1021477"/>
                  <a:gd name="connsiteX17" fmla="*/ 519588 w 1217832"/>
                  <a:gd name="connsiteY17" fmla="*/ 785686 h 1021477"/>
                  <a:gd name="connsiteX18" fmla="*/ 483962 w 1217832"/>
                  <a:gd name="connsiteY18" fmla="*/ 886626 h 1021477"/>
                  <a:gd name="connsiteX19" fmla="*/ 455050 w 1217832"/>
                  <a:gd name="connsiteY19" fmla="*/ 926687 h 1021477"/>
                  <a:gd name="connsiteX20" fmla="*/ 454867 w 1217832"/>
                  <a:gd name="connsiteY20" fmla="*/ 926705 h 1021477"/>
                  <a:gd name="connsiteX21" fmla="*/ 356584 w 1217832"/>
                  <a:gd name="connsiteY21" fmla="*/ 952116 h 1021477"/>
                  <a:gd name="connsiteX22" fmla="*/ 295251 w 1217832"/>
                  <a:gd name="connsiteY22" fmla="*/ 998551 h 1021477"/>
                  <a:gd name="connsiteX23" fmla="*/ 242596 w 1217832"/>
                  <a:gd name="connsiteY23" fmla="*/ 1021411 h 1021477"/>
                  <a:gd name="connsiteX24" fmla="*/ 196876 w 1217832"/>
                  <a:gd name="connsiteY24" fmla="*/ 992019 h 1021477"/>
                  <a:gd name="connsiteX25" fmla="*/ 209938 w 1217832"/>
                  <a:gd name="connsiteY25" fmla="*/ 949565 h 1021477"/>
                  <a:gd name="connsiteX26" fmla="*/ 262190 w 1217832"/>
                  <a:gd name="connsiteY26" fmla="*/ 910377 h 1021477"/>
                  <a:gd name="connsiteX27" fmla="*/ 242192 w 1217832"/>
                  <a:gd name="connsiteY27" fmla="*/ 886085 h 1021477"/>
                  <a:gd name="connsiteX28" fmla="*/ 164530 w 1217832"/>
                  <a:gd name="connsiteY28" fmla="*/ 905679 h 1021477"/>
                  <a:gd name="connsiteX29" fmla="*/ 85841 w 1217832"/>
                  <a:gd name="connsiteY29" fmla="*/ 920174 h 1021477"/>
                  <a:gd name="connsiteX30" fmla="*/ 46653 w 1217832"/>
                  <a:gd name="connsiteY30" fmla="*/ 916908 h 1021477"/>
                  <a:gd name="connsiteX31" fmla="*/ 27058 w 1217832"/>
                  <a:gd name="connsiteY31" fmla="*/ 864657 h 1021477"/>
                  <a:gd name="connsiteX32" fmla="*/ 933 w 1217832"/>
                  <a:gd name="connsiteY32" fmla="*/ 828734 h 1021477"/>
                  <a:gd name="connsiteX33" fmla="*/ 62981 w 1217832"/>
                  <a:gd name="connsiteY33" fmla="*/ 825468 h 1021477"/>
                  <a:gd name="connsiteX34" fmla="*/ 151156 w 1217832"/>
                  <a:gd name="connsiteY34" fmla="*/ 802608 h 1021477"/>
                  <a:gd name="connsiteX35" fmla="*/ 226267 w 1217832"/>
                  <a:gd name="connsiteY35" fmla="*/ 763419 h 1021477"/>
                  <a:gd name="connsiteX36" fmla="*/ 170750 w 1217832"/>
                  <a:gd name="connsiteY36" fmla="*/ 734028 h 1021477"/>
                  <a:gd name="connsiteX37" fmla="*/ 115233 w 1217832"/>
                  <a:gd name="connsiteY37" fmla="*/ 704637 h 1021477"/>
                  <a:gd name="connsiteX38" fmla="*/ 56450 w 1217832"/>
                  <a:gd name="connsiteY38" fmla="*/ 675245 h 1021477"/>
                  <a:gd name="connsiteX39" fmla="*/ 36856 w 1217832"/>
                  <a:gd name="connsiteY39" fmla="*/ 658917 h 1021477"/>
                  <a:gd name="connsiteX40" fmla="*/ 59716 w 1217832"/>
                  <a:gd name="connsiteY40" fmla="*/ 639322 h 1021477"/>
                  <a:gd name="connsiteX41" fmla="*/ 141358 w 1217832"/>
                  <a:gd name="connsiteY41" fmla="*/ 636057 h 1021477"/>
                  <a:gd name="connsiteX42" fmla="*/ 262190 w 1217832"/>
                  <a:gd name="connsiteY42" fmla="*/ 626259 h 1021477"/>
                  <a:gd name="connsiteX43" fmla="*/ 337301 w 1217832"/>
                  <a:gd name="connsiteY43" fmla="*/ 590337 h 1021477"/>
                  <a:gd name="connsiteX44" fmla="*/ 392818 w 1217832"/>
                  <a:gd name="connsiteY44" fmla="*/ 560945 h 1021477"/>
                  <a:gd name="connsiteX45" fmla="*/ 445070 w 1217832"/>
                  <a:gd name="connsiteY45" fmla="*/ 547882 h 1021477"/>
                  <a:gd name="connsiteX46" fmla="*/ 443781 w 1217832"/>
                  <a:gd name="connsiteY46" fmla="*/ 537643 h 1021477"/>
                  <a:gd name="connsiteX47" fmla="*/ 567089 w 1217832"/>
                  <a:gd name="connsiteY47" fmla="*/ 524429 h 1021477"/>
                  <a:gd name="connsiteX48" fmla="*/ 656154 w 1217832"/>
                  <a:gd name="connsiteY48" fmla="*/ 465052 h 1021477"/>
                  <a:gd name="connsiteX49" fmla="*/ 495837 w 1217832"/>
                  <a:gd name="connsiteY49" fmla="*/ 393800 h 1021477"/>
                  <a:gd name="connsiteX50" fmla="*/ 709593 w 1217832"/>
                  <a:gd name="connsiteY50" fmla="*/ 346299 h 1021477"/>
                  <a:gd name="connsiteX51" fmla="*/ 590839 w 1217832"/>
                  <a:gd name="connsiteY51" fmla="*/ 286922 h 1021477"/>
                  <a:gd name="connsiteX52" fmla="*/ 703655 w 1217832"/>
                  <a:gd name="connsiteY52" fmla="*/ 233483 h 1021477"/>
                  <a:gd name="connsiteX53" fmla="*/ 668029 w 1217832"/>
                  <a:gd name="connsiteY53" fmla="*/ 197857 h 1021477"/>
                  <a:gd name="connsiteX54" fmla="*/ 620528 w 1217832"/>
                  <a:gd name="connsiteY54" fmla="*/ 144418 h 1021477"/>
                  <a:gd name="connsiteX55" fmla="*/ 644278 w 1217832"/>
                  <a:gd name="connsiteY55" fmla="*/ 96917 h 1021477"/>
                  <a:gd name="connsiteX56" fmla="*/ 556672 w 1217832"/>
                  <a:gd name="connsiteY56" fmla="*/ 0 h 1021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217832" h="1021477">
                    <a:moveTo>
                      <a:pt x="556672" y="0"/>
                    </a:moveTo>
                    <a:cubicBezTo>
                      <a:pt x="594066" y="8110"/>
                      <a:pt x="628529" y="18534"/>
                      <a:pt x="654076" y="28634"/>
                    </a:cubicBezTo>
                    <a:cubicBezTo>
                      <a:pt x="700885" y="47140"/>
                      <a:pt x="723200" y="70544"/>
                      <a:pt x="742250" y="93948"/>
                    </a:cubicBezTo>
                    <a:cubicBezTo>
                      <a:pt x="761300" y="117352"/>
                      <a:pt x="760756" y="138035"/>
                      <a:pt x="768376" y="169059"/>
                    </a:cubicBezTo>
                    <a:cubicBezTo>
                      <a:pt x="775996" y="200083"/>
                      <a:pt x="761300" y="244171"/>
                      <a:pt x="787970" y="280094"/>
                    </a:cubicBezTo>
                    <a:cubicBezTo>
                      <a:pt x="814640" y="316017"/>
                      <a:pt x="886486" y="360649"/>
                      <a:pt x="928396" y="384597"/>
                    </a:cubicBezTo>
                    <a:cubicBezTo>
                      <a:pt x="970306" y="408546"/>
                      <a:pt x="1004051" y="416709"/>
                      <a:pt x="1039430" y="423785"/>
                    </a:cubicBezTo>
                    <a:cubicBezTo>
                      <a:pt x="1074808" y="430861"/>
                      <a:pt x="1121617" y="431950"/>
                      <a:pt x="1140667" y="427051"/>
                    </a:cubicBezTo>
                    <a:cubicBezTo>
                      <a:pt x="1159717" y="422152"/>
                      <a:pt x="1156451" y="406913"/>
                      <a:pt x="1153730" y="394394"/>
                    </a:cubicBezTo>
                    <a:cubicBezTo>
                      <a:pt x="1153491" y="393293"/>
                      <a:pt x="1153159" y="392154"/>
                      <a:pt x="1152056" y="391228"/>
                    </a:cubicBezTo>
                    <a:cubicBezTo>
                      <a:pt x="1174321" y="388907"/>
                      <a:pt x="1192756" y="386772"/>
                      <a:pt x="1202419" y="393800"/>
                    </a:cubicBezTo>
                    <a:cubicBezTo>
                      <a:pt x="1224190" y="409634"/>
                      <a:pt x="1225179" y="461093"/>
                      <a:pt x="1190543" y="476927"/>
                    </a:cubicBezTo>
                    <a:cubicBezTo>
                      <a:pt x="1155907" y="492761"/>
                      <a:pt x="1058926" y="478907"/>
                      <a:pt x="994601" y="488803"/>
                    </a:cubicBezTo>
                    <a:cubicBezTo>
                      <a:pt x="930276" y="498699"/>
                      <a:pt x="867930" y="525418"/>
                      <a:pt x="804595" y="536304"/>
                    </a:cubicBezTo>
                    <a:cubicBezTo>
                      <a:pt x="741260" y="547190"/>
                      <a:pt x="670008" y="528387"/>
                      <a:pt x="614590" y="554117"/>
                    </a:cubicBezTo>
                    <a:cubicBezTo>
                      <a:pt x="559172" y="579847"/>
                      <a:pt x="506722" y="649119"/>
                      <a:pt x="472086" y="690683"/>
                    </a:cubicBezTo>
                    <a:cubicBezTo>
                      <a:pt x="437450" y="732247"/>
                      <a:pt x="398855" y="787665"/>
                      <a:pt x="406772" y="803499"/>
                    </a:cubicBezTo>
                    <a:cubicBezTo>
                      <a:pt x="414689" y="819333"/>
                      <a:pt x="506723" y="771832"/>
                      <a:pt x="519588" y="785686"/>
                    </a:cubicBezTo>
                    <a:cubicBezTo>
                      <a:pt x="532453" y="799541"/>
                      <a:pt x="539380" y="816364"/>
                      <a:pt x="483962" y="886626"/>
                    </a:cubicBezTo>
                    <a:cubicBezTo>
                      <a:pt x="475950" y="896784"/>
                      <a:pt x="466181" y="910540"/>
                      <a:pt x="455050" y="926687"/>
                    </a:cubicBezTo>
                    <a:lnTo>
                      <a:pt x="454867" y="926705"/>
                    </a:lnTo>
                    <a:cubicBezTo>
                      <a:pt x="412957" y="932692"/>
                      <a:pt x="383187" y="940142"/>
                      <a:pt x="356584" y="952116"/>
                    </a:cubicBezTo>
                    <a:cubicBezTo>
                      <a:pt x="329981" y="964090"/>
                      <a:pt x="314249" y="987002"/>
                      <a:pt x="295251" y="998551"/>
                    </a:cubicBezTo>
                    <a:cubicBezTo>
                      <a:pt x="276253" y="1010100"/>
                      <a:pt x="258992" y="1022500"/>
                      <a:pt x="242596" y="1021411"/>
                    </a:cubicBezTo>
                    <a:cubicBezTo>
                      <a:pt x="226200" y="1020322"/>
                      <a:pt x="202319" y="1003993"/>
                      <a:pt x="196876" y="992019"/>
                    </a:cubicBezTo>
                    <a:cubicBezTo>
                      <a:pt x="191433" y="980045"/>
                      <a:pt x="199052" y="963172"/>
                      <a:pt x="209938" y="949565"/>
                    </a:cubicBezTo>
                    <a:cubicBezTo>
                      <a:pt x="220824" y="935958"/>
                      <a:pt x="256814" y="920957"/>
                      <a:pt x="262190" y="910377"/>
                    </a:cubicBezTo>
                    <a:cubicBezTo>
                      <a:pt x="267566" y="899797"/>
                      <a:pt x="258469" y="886868"/>
                      <a:pt x="242192" y="886085"/>
                    </a:cubicBezTo>
                    <a:cubicBezTo>
                      <a:pt x="225915" y="885302"/>
                      <a:pt x="190589" y="899998"/>
                      <a:pt x="164530" y="905679"/>
                    </a:cubicBezTo>
                    <a:cubicBezTo>
                      <a:pt x="138472" y="911361"/>
                      <a:pt x="105487" y="918303"/>
                      <a:pt x="85841" y="920174"/>
                    </a:cubicBezTo>
                    <a:cubicBezTo>
                      <a:pt x="66195" y="922045"/>
                      <a:pt x="56450" y="926161"/>
                      <a:pt x="46653" y="916908"/>
                    </a:cubicBezTo>
                    <a:cubicBezTo>
                      <a:pt x="36856" y="907655"/>
                      <a:pt x="34678" y="879353"/>
                      <a:pt x="27058" y="864657"/>
                    </a:cubicBezTo>
                    <a:cubicBezTo>
                      <a:pt x="19438" y="849961"/>
                      <a:pt x="-5054" y="835266"/>
                      <a:pt x="933" y="828734"/>
                    </a:cubicBezTo>
                    <a:cubicBezTo>
                      <a:pt x="6920" y="822202"/>
                      <a:pt x="37944" y="829822"/>
                      <a:pt x="62981" y="825468"/>
                    </a:cubicBezTo>
                    <a:cubicBezTo>
                      <a:pt x="88018" y="821114"/>
                      <a:pt x="123942" y="812949"/>
                      <a:pt x="151156" y="802608"/>
                    </a:cubicBezTo>
                    <a:cubicBezTo>
                      <a:pt x="178370" y="792267"/>
                      <a:pt x="223001" y="774849"/>
                      <a:pt x="226267" y="763419"/>
                    </a:cubicBezTo>
                    <a:cubicBezTo>
                      <a:pt x="229533" y="751989"/>
                      <a:pt x="189256" y="743825"/>
                      <a:pt x="170750" y="734028"/>
                    </a:cubicBezTo>
                    <a:lnTo>
                      <a:pt x="115233" y="704637"/>
                    </a:lnTo>
                    <a:cubicBezTo>
                      <a:pt x="96183" y="694840"/>
                      <a:pt x="69513" y="682865"/>
                      <a:pt x="56450" y="675245"/>
                    </a:cubicBezTo>
                    <a:cubicBezTo>
                      <a:pt x="43387" y="667625"/>
                      <a:pt x="36312" y="664904"/>
                      <a:pt x="36856" y="658917"/>
                    </a:cubicBezTo>
                    <a:cubicBezTo>
                      <a:pt x="37400" y="652930"/>
                      <a:pt x="42299" y="643132"/>
                      <a:pt x="59716" y="639322"/>
                    </a:cubicBezTo>
                    <a:cubicBezTo>
                      <a:pt x="77133" y="635512"/>
                      <a:pt x="107612" y="638234"/>
                      <a:pt x="141358" y="636057"/>
                    </a:cubicBezTo>
                    <a:cubicBezTo>
                      <a:pt x="175104" y="633880"/>
                      <a:pt x="229533" y="633879"/>
                      <a:pt x="262190" y="626259"/>
                    </a:cubicBezTo>
                    <a:cubicBezTo>
                      <a:pt x="294847" y="618639"/>
                      <a:pt x="315530" y="601223"/>
                      <a:pt x="337301" y="590337"/>
                    </a:cubicBezTo>
                    <a:cubicBezTo>
                      <a:pt x="359072" y="579451"/>
                      <a:pt x="374856" y="568021"/>
                      <a:pt x="392818" y="560945"/>
                    </a:cubicBezTo>
                    <a:cubicBezTo>
                      <a:pt x="410780" y="553869"/>
                      <a:pt x="439083" y="555502"/>
                      <a:pt x="445070" y="547882"/>
                    </a:cubicBezTo>
                    <a:cubicBezTo>
                      <a:pt x="447194" y="545179"/>
                      <a:pt x="446304" y="541517"/>
                      <a:pt x="443781" y="537643"/>
                    </a:cubicBezTo>
                    <a:cubicBezTo>
                      <a:pt x="493564" y="534406"/>
                      <a:pt x="537952" y="530256"/>
                      <a:pt x="567089" y="524429"/>
                    </a:cubicBezTo>
                    <a:cubicBezTo>
                      <a:pt x="641310" y="509585"/>
                      <a:pt x="668029" y="486824"/>
                      <a:pt x="656154" y="465052"/>
                    </a:cubicBezTo>
                    <a:cubicBezTo>
                      <a:pt x="644279" y="443281"/>
                      <a:pt x="486931" y="413592"/>
                      <a:pt x="495837" y="393800"/>
                    </a:cubicBezTo>
                    <a:cubicBezTo>
                      <a:pt x="504743" y="374008"/>
                      <a:pt x="693759" y="364112"/>
                      <a:pt x="709593" y="346299"/>
                    </a:cubicBezTo>
                    <a:cubicBezTo>
                      <a:pt x="725427" y="328486"/>
                      <a:pt x="591829" y="305725"/>
                      <a:pt x="590839" y="286922"/>
                    </a:cubicBezTo>
                    <a:cubicBezTo>
                      <a:pt x="589849" y="268119"/>
                      <a:pt x="690790" y="248327"/>
                      <a:pt x="703655" y="233483"/>
                    </a:cubicBezTo>
                    <a:cubicBezTo>
                      <a:pt x="716520" y="218639"/>
                      <a:pt x="681884" y="212701"/>
                      <a:pt x="668029" y="197857"/>
                    </a:cubicBezTo>
                    <a:cubicBezTo>
                      <a:pt x="654175" y="183013"/>
                      <a:pt x="624486" y="161241"/>
                      <a:pt x="620528" y="144418"/>
                    </a:cubicBezTo>
                    <a:cubicBezTo>
                      <a:pt x="616570" y="127595"/>
                      <a:pt x="663081" y="130564"/>
                      <a:pt x="644278" y="96917"/>
                    </a:cubicBezTo>
                    <a:cubicBezTo>
                      <a:pt x="633058" y="76839"/>
                      <a:pt x="591179" y="35969"/>
                      <a:pt x="556672" y="0"/>
                    </a:cubicBezTo>
                    <a:close/>
                  </a:path>
                </a:pathLst>
              </a:custGeom>
              <a:gradFill flip="none" rotWithShape="1">
                <a:gsLst>
                  <a:gs pos="26000">
                    <a:schemeClr val="bg2">
                      <a:lumMod val="50000"/>
                      <a:alpha val="25000"/>
                    </a:schemeClr>
                  </a:gs>
                  <a:gs pos="69000">
                    <a:schemeClr val="accent1">
                      <a:lumMod val="50000"/>
                      <a:alpha val="25000"/>
                    </a:schemeClr>
                  </a:gs>
                  <a:gs pos="52000">
                    <a:schemeClr val="accent1">
                      <a:lumMod val="50000"/>
                      <a:alpha val="75000"/>
                    </a:schemeClr>
                  </a:gs>
                </a:gsLst>
                <a:lin ang="33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7" name="Freeform 196"/>
            <p:cNvSpPr/>
            <p:nvPr/>
          </p:nvSpPr>
          <p:spPr>
            <a:xfrm>
              <a:off x="1538739" y="2028527"/>
              <a:ext cx="292445" cy="769301"/>
            </a:xfrm>
            <a:custGeom>
              <a:avLst/>
              <a:gdLst>
                <a:gd name="connsiteX0" fmla="*/ 70120 w 292445"/>
                <a:gd name="connsiteY0" fmla="*/ 2075 h 631131"/>
                <a:gd name="connsiteX1" fmla="*/ 143792 w 292445"/>
                <a:gd name="connsiteY1" fmla="*/ 123417 h 631131"/>
                <a:gd name="connsiteX2" fmla="*/ 273802 w 292445"/>
                <a:gd name="connsiteY2" fmla="*/ 353100 h 631131"/>
                <a:gd name="connsiteX3" fmla="*/ 291136 w 292445"/>
                <a:gd name="connsiteY3" fmla="*/ 491777 h 631131"/>
                <a:gd name="connsiteX4" fmla="*/ 269468 w 292445"/>
                <a:gd name="connsiteY4" fmla="*/ 591451 h 631131"/>
                <a:gd name="connsiteX5" fmla="*/ 187129 w 292445"/>
                <a:gd name="connsiteY5" fmla="*/ 630454 h 631131"/>
                <a:gd name="connsiteX6" fmla="*/ 782 w 292445"/>
                <a:gd name="connsiteY6" fmla="*/ 613119 h 631131"/>
                <a:gd name="connsiteX7" fmla="*/ 122124 w 292445"/>
                <a:gd name="connsiteY7" fmla="*/ 574116 h 631131"/>
                <a:gd name="connsiteX8" fmla="*/ 165460 w 292445"/>
                <a:gd name="connsiteY8" fmla="*/ 539447 h 631131"/>
                <a:gd name="connsiteX9" fmla="*/ 169794 w 292445"/>
                <a:gd name="connsiteY9" fmla="*/ 431106 h 631131"/>
                <a:gd name="connsiteX10" fmla="*/ 117790 w 292445"/>
                <a:gd name="connsiteY10" fmla="*/ 218757 h 631131"/>
                <a:gd name="connsiteX11" fmla="*/ 70120 w 292445"/>
                <a:gd name="connsiteY11" fmla="*/ 2075 h 631131"/>
                <a:gd name="connsiteX0" fmla="*/ 70120 w 292445"/>
                <a:gd name="connsiteY0" fmla="*/ 2075 h 631131"/>
                <a:gd name="connsiteX1" fmla="*/ 143792 w 292445"/>
                <a:gd name="connsiteY1" fmla="*/ 123417 h 631131"/>
                <a:gd name="connsiteX2" fmla="*/ 273802 w 292445"/>
                <a:gd name="connsiteY2" fmla="*/ 353100 h 631131"/>
                <a:gd name="connsiteX3" fmla="*/ 291136 w 292445"/>
                <a:gd name="connsiteY3" fmla="*/ 491777 h 631131"/>
                <a:gd name="connsiteX4" fmla="*/ 269468 w 292445"/>
                <a:gd name="connsiteY4" fmla="*/ 591451 h 631131"/>
                <a:gd name="connsiteX5" fmla="*/ 187129 w 292445"/>
                <a:gd name="connsiteY5" fmla="*/ 630454 h 631131"/>
                <a:gd name="connsiteX6" fmla="*/ 782 w 292445"/>
                <a:gd name="connsiteY6" fmla="*/ 613119 h 631131"/>
                <a:gd name="connsiteX7" fmla="*/ 122124 w 292445"/>
                <a:gd name="connsiteY7" fmla="*/ 574116 h 631131"/>
                <a:gd name="connsiteX8" fmla="*/ 165460 w 292445"/>
                <a:gd name="connsiteY8" fmla="*/ 539447 h 631131"/>
                <a:gd name="connsiteX9" fmla="*/ 169794 w 292445"/>
                <a:gd name="connsiteY9" fmla="*/ 431106 h 631131"/>
                <a:gd name="connsiteX10" fmla="*/ 117790 w 292445"/>
                <a:gd name="connsiteY10" fmla="*/ 218757 h 631131"/>
                <a:gd name="connsiteX11" fmla="*/ 70120 w 292445"/>
                <a:gd name="connsiteY11" fmla="*/ 2075 h 631131"/>
                <a:gd name="connsiteX0" fmla="*/ 70120 w 292445"/>
                <a:gd name="connsiteY0" fmla="*/ 0 h 629056"/>
                <a:gd name="connsiteX1" fmla="*/ 143792 w 292445"/>
                <a:gd name="connsiteY1" fmla="*/ 121342 h 629056"/>
                <a:gd name="connsiteX2" fmla="*/ 273802 w 292445"/>
                <a:gd name="connsiteY2" fmla="*/ 351025 h 629056"/>
                <a:gd name="connsiteX3" fmla="*/ 291136 w 292445"/>
                <a:gd name="connsiteY3" fmla="*/ 489702 h 629056"/>
                <a:gd name="connsiteX4" fmla="*/ 269468 w 292445"/>
                <a:gd name="connsiteY4" fmla="*/ 589376 h 629056"/>
                <a:gd name="connsiteX5" fmla="*/ 187129 w 292445"/>
                <a:gd name="connsiteY5" fmla="*/ 628379 h 629056"/>
                <a:gd name="connsiteX6" fmla="*/ 782 w 292445"/>
                <a:gd name="connsiteY6" fmla="*/ 611044 h 629056"/>
                <a:gd name="connsiteX7" fmla="*/ 122124 w 292445"/>
                <a:gd name="connsiteY7" fmla="*/ 572041 h 629056"/>
                <a:gd name="connsiteX8" fmla="*/ 165460 w 292445"/>
                <a:gd name="connsiteY8" fmla="*/ 537372 h 629056"/>
                <a:gd name="connsiteX9" fmla="*/ 169794 w 292445"/>
                <a:gd name="connsiteY9" fmla="*/ 429031 h 629056"/>
                <a:gd name="connsiteX10" fmla="*/ 117790 w 292445"/>
                <a:gd name="connsiteY10" fmla="*/ 216682 h 629056"/>
                <a:gd name="connsiteX11" fmla="*/ 70120 w 292445"/>
                <a:gd name="connsiteY11" fmla="*/ 0 h 629056"/>
                <a:gd name="connsiteX0" fmla="*/ 70120 w 292445"/>
                <a:gd name="connsiteY0" fmla="*/ 0 h 629056"/>
                <a:gd name="connsiteX1" fmla="*/ 143792 w 292445"/>
                <a:gd name="connsiteY1" fmla="*/ 121342 h 629056"/>
                <a:gd name="connsiteX2" fmla="*/ 273802 w 292445"/>
                <a:gd name="connsiteY2" fmla="*/ 351025 h 629056"/>
                <a:gd name="connsiteX3" fmla="*/ 291136 w 292445"/>
                <a:gd name="connsiteY3" fmla="*/ 489702 h 629056"/>
                <a:gd name="connsiteX4" fmla="*/ 269468 w 292445"/>
                <a:gd name="connsiteY4" fmla="*/ 589376 h 629056"/>
                <a:gd name="connsiteX5" fmla="*/ 187129 w 292445"/>
                <a:gd name="connsiteY5" fmla="*/ 628379 h 629056"/>
                <a:gd name="connsiteX6" fmla="*/ 782 w 292445"/>
                <a:gd name="connsiteY6" fmla="*/ 611044 h 629056"/>
                <a:gd name="connsiteX7" fmla="*/ 122124 w 292445"/>
                <a:gd name="connsiteY7" fmla="*/ 572041 h 629056"/>
                <a:gd name="connsiteX8" fmla="*/ 165460 w 292445"/>
                <a:gd name="connsiteY8" fmla="*/ 537372 h 629056"/>
                <a:gd name="connsiteX9" fmla="*/ 169794 w 292445"/>
                <a:gd name="connsiteY9" fmla="*/ 429031 h 629056"/>
                <a:gd name="connsiteX10" fmla="*/ 117790 w 292445"/>
                <a:gd name="connsiteY10" fmla="*/ 216682 h 629056"/>
                <a:gd name="connsiteX11" fmla="*/ 70120 w 292445"/>
                <a:gd name="connsiteY11" fmla="*/ 0 h 629056"/>
                <a:gd name="connsiteX0" fmla="*/ 50486 w 292445"/>
                <a:gd name="connsiteY0" fmla="*/ 0 h 769301"/>
                <a:gd name="connsiteX1" fmla="*/ 143792 w 292445"/>
                <a:gd name="connsiteY1" fmla="*/ 261587 h 769301"/>
                <a:gd name="connsiteX2" fmla="*/ 273802 w 292445"/>
                <a:gd name="connsiteY2" fmla="*/ 491270 h 769301"/>
                <a:gd name="connsiteX3" fmla="*/ 291136 w 292445"/>
                <a:gd name="connsiteY3" fmla="*/ 629947 h 769301"/>
                <a:gd name="connsiteX4" fmla="*/ 269468 w 292445"/>
                <a:gd name="connsiteY4" fmla="*/ 729621 h 769301"/>
                <a:gd name="connsiteX5" fmla="*/ 187129 w 292445"/>
                <a:gd name="connsiteY5" fmla="*/ 768624 h 769301"/>
                <a:gd name="connsiteX6" fmla="*/ 782 w 292445"/>
                <a:gd name="connsiteY6" fmla="*/ 751289 h 769301"/>
                <a:gd name="connsiteX7" fmla="*/ 122124 w 292445"/>
                <a:gd name="connsiteY7" fmla="*/ 712286 h 769301"/>
                <a:gd name="connsiteX8" fmla="*/ 165460 w 292445"/>
                <a:gd name="connsiteY8" fmla="*/ 677617 h 769301"/>
                <a:gd name="connsiteX9" fmla="*/ 169794 w 292445"/>
                <a:gd name="connsiteY9" fmla="*/ 569276 h 769301"/>
                <a:gd name="connsiteX10" fmla="*/ 117790 w 292445"/>
                <a:gd name="connsiteY10" fmla="*/ 356927 h 769301"/>
                <a:gd name="connsiteX11" fmla="*/ 50486 w 292445"/>
                <a:gd name="connsiteY11" fmla="*/ 0 h 769301"/>
                <a:gd name="connsiteX0" fmla="*/ 50486 w 292445"/>
                <a:gd name="connsiteY0" fmla="*/ 0 h 769301"/>
                <a:gd name="connsiteX1" fmla="*/ 143792 w 292445"/>
                <a:gd name="connsiteY1" fmla="*/ 261587 h 769301"/>
                <a:gd name="connsiteX2" fmla="*/ 273802 w 292445"/>
                <a:gd name="connsiteY2" fmla="*/ 491270 h 769301"/>
                <a:gd name="connsiteX3" fmla="*/ 291136 w 292445"/>
                <a:gd name="connsiteY3" fmla="*/ 629947 h 769301"/>
                <a:gd name="connsiteX4" fmla="*/ 269468 w 292445"/>
                <a:gd name="connsiteY4" fmla="*/ 729621 h 769301"/>
                <a:gd name="connsiteX5" fmla="*/ 187129 w 292445"/>
                <a:gd name="connsiteY5" fmla="*/ 768624 h 769301"/>
                <a:gd name="connsiteX6" fmla="*/ 782 w 292445"/>
                <a:gd name="connsiteY6" fmla="*/ 751289 h 769301"/>
                <a:gd name="connsiteX7" fmla="*/ 122124 w 292445"/>
                <a:gd name="connsiteY7" fmla="*/ 712286 h 769301"/>
                <a:gd name="connsiteX8" fmla="*/ 165460 w 292445"/>
                <a:gd name="connsiteY8" fmla="*/ 677617 h 769301"/>
                <a:gd name="connsiteX9" fmla="*/ 169794 w 292445"/>
                <a:gd name="connsiteY9" fmla="*/ 569276 h 769301"/>
                <a:gd name="connsiteX10" fmla="*/ 117790 w 292445"/>
                <a:gd name="connsiteY10" fmla="*/ 356927 h 769301"/>
                <a:gd name="connsiteX11" fmla="*/ 50486 w 292445"/>
                <a:gd name="connsiteY11" fmla="*/ 0 h 769301"/>
                <a:gd name="connsiteX0" fmla="*/ 50486 w 292445"/>
                <a:gd name="connsiteY0" fmla="*/ 0 h 769301"/>
                <a:gd name="connsiteX1" fmla="*/ 143792 w 292445"/>
                <a:gd name="connsiteY1" fmla="*/ 261587 h 769301"/>
                <a:gd name="connsiteX2" fmla="*/ 273802 w 292445"/>
                <a:gd name="connsiteY2" fmla="*/ 491270 h 769301"/>
                <a:gd name="connsiteX3" fmla="*/ 291136 w 292445"/>
                <a:gd name="connsiteY3" fmla="*/ 629947 h 769301"/>
                <a:gd name="connsiteX4" fmla="*/ 269468 w 292445"/>
                <a:gd name="connsiteY4" fmla="*/ 729621 h 769301"/>
                <a:gd name="connsiteX5" fmla="*/ 187129 w 292445"/>
                <a:gd name="connsiteY5" fmla="*/ 768624 h 769301"/>
                <a:gd name="connsiteX6" fmla="*/ 782 w 292445"/>
                <a:gd name="connsiteY6" fmla="*/ 751289 h 769301"/>
                <a:gd name="connsiteX7" fmla="*/ 122124 w 292445"/>
                <a:gd name="connsiteY7" fmla="*/ 712286 h 769301"/>
                <a:gd name="connsiteX8" fmla="*/ 165460 w 292445"/>
                <a:gd name="connsiteY8" fmla="*/ 677617 h 769301"/>
                <a:gd name="connsiteX9" fmla="*/ 169794 w 292445"/>
                <a:gd name="connsiteY9" fmla="*/ 569276 h 769301"/>
                <a:gd name="connsiteX10" fmla="*/ 117790 w 292445"/>
                <a:gd name="connsiteY10" fmla="*/ 356927 h 769301"/>
                <a:gd name="connsiteX11" fmla="*/ 50486 w 292445"/>
                <a:gd name="connsiteY11" fmla="*/ 0 h 769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2445" h="769301">
                  <a:moveTo>
                    <a:pt x="50486" y="0"/>
                  </a:moveTo>
                  <a:cubicBezTo>
                    <a:pt x="80064" y="68258"/>
                    <a:pt x="106573" y="179709"/>
                    <a:pt x="143792" y="261587"/>
                  </a:cubicBezTo>
                  <a:cubicBezTo>
                    <a:pt x="181011" y="343465"/>
                    <a:pt x="249245" y="429877"/>
                    <a:pt x="273802" y="491270"/>
                  </a:cubicBezTo>
                  <a:cubicBezTo>
                    <a:pt x="298359" y="552663"/>
                    <a:pt x="291858" y="590222"/>
                    <a:pt x="291136" y="629947"/>
                  </a:cubicBezTo>
                  <a:cubicBezTo>
                    <a:pt x="290414" y="669672"/>
                    <a:pt x="286802" y="706508"/>
                    <a:pt x="269468" y="729621"/>
                  </a:cubicBezTo>
                  <a:cubicBezTo>
                    <a:pt x="252134" y="752734"/>
                    <a:pt x="231910" y="765013"/>
                    <a:pt x="187129" y="768624"/>
                  </a:cubicBezTo>
                  <a:cubicBezTo>
                    <a:pt x="142348" y="772235"/>
                    <a:pt x="11616" y="760679"/>
                    <a:pt x="782" y="751289"/>
                  </a:cubicBezTo>
                  <a:cubicBezTo>
                    <a:pt x="-10052" y="741899"/>
                    <a:pt x="94678" y="724565"/>
                    <a:pt x="122124" y="712286"/>
                  </a:cubicBezTo>
                  <a:cubicBezTo>
                    <a:pt x="149570" y="700007"/>
                    <a:pt x="157515" y="701452"/>
                    <a:pt x="165460" y="677617"/>
                  </a:cubicBezTo>
                  <a:cubicBezTo>
                    <a:pt x="173405" y="653782"/>
                    <a:pt x="177739" y="622724"/>
                    <a:pt x="169794" y="569276"/>
                  </a:cubicBezTo>
                  <a:cubicBezTo>
                    <a:pt x="161849" y="515828"/>
                    <a:pt x="137675" y="451806"/>
                    <a:pt x="117790" y="356927"/>
                  </a:cubicBezTo>
                  <a:cubicBezTo>
                    <a:pt x="97905" y="262048"/>
                    <a:pt x="57373" y="88817"/>
                    <a:pt x="50486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/>
            <p:nvPr/>
          </p:nvSpPr>
          <p:spPr>
            <a:xfrm>
              <a:off x="1556983" y="2596169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9" name="Freeform 198"/>
            <p:cNvSpPr/>
            <p:nvPr/>
          </p:nvSpPr>
          <p:spPr>
            <a:xfrm>
              <a:off x="1348459" y="2021388"/>
              <a:ext cx="479381" cy="845344"/>
            </a:xfrm>
            <a:custGeom>
              <a:avLst/>
              <a:gdLst>
                <a:gd name="connsiteX0" fmla="*/ 227940 w 465522"/>
                <a:gd name="connsiteY0" fmla="*/ 425 h 696613"/>
                <a:gd name="connsiteX1" fmla="*/ 50261 w 465522"/>
                <a:gd name="connsiteY1" fmla="*/ 238776 h 696613"/>
                <a:gd name="connsiteX2" fmla="*/ 2591 w 465522"/>
                <a:gd name="connsiteY2" fmla="*/ 455458 h 696613"/>
                <a:gd name="connsiteX3" fmla="*/ 110932 w 465522"/>
                <a:gd name="connsiteY3" fmla="*/ 663473 h 696613"/>
                <a:gd name="connsiteX4" fmla="*/ 305946 w 465522"/>
                <a:gd name="connsiteY4" fmla="*/ 689475 h 696613"/>
                <a:gd name="connsiteX5" fmla="*/ 457624 w 465522"/>
                <a:gd name="connsiteY5" fmla="*/ 594135 h 696613"/>
                <a:gd name="connsiteX6" fmla="*/ 435956 w 465522"/>
                <a:gd name="connsiteY6" fmla="*/ 581134 h 696613"/>
                <a:gd name="connsiteX7" fmla="*/ 366617 w 465522"/>
                <a:gd name="connsiteY7" fmla="*/ 576800 h 696613"/>
                <a:gd name="connsiteX8" fmla="*/ 214940 w 465522"/>
                <a:gd name="connsiteY8" fmla="*/ 537798 h 696613"/>
                <a:gd name="connsiteX9" fmla="*/ 162936 w 465522"/>
                <a:gd name="connsiteY9" fmla="*/ 299447 h 696613"/>
                <a:gd name="connsiteX10" fmla="*/ 227940 w 465522"/>
                <a:gd name="connsiteY10" fmla="*/ 425 h 696613"/>
                <a:gd name="connsiteX0" fmla="*/ 227940 w 465522"/>
                <a:gd name="connsiteY0" fmla="*/ 425 h 696613"/>
                <a:gd name="connsiteX1" fmla="*/ 50261 w 465522"/>
                <a:gd name="connsiteY1" fmla="*/ 238776 h 696613"/>
                <a:gd name="connsiteX2" fmla="*/ 2591 w 465522"/>
                <a:gd name="connsiteY2" fmla="*/ 455458 h 696613"/>
                <a:gd name="connsiteX3" fmla="*/ 110932 w 465522"/>
                <a:gd name="connsiteY3" fmla="*/ 663473 h 696613"/>
                <a:gd name="connsiteX4" fmla="*/ 305946 w 465522"/>
                <a:gd name="connsiteY4" fmla="*/ 689475 h 696613"/>
                <a:gd name="connsiteX5" fmla="*/ 457624 w 465522"/>
                <a:gd name="connsiteY5" fmla="*/ 594135 h 696613"/>
                <a:gd name="connsiteX6" fmla="*/ 435956 w 465522"/>
                <a:gd name="connsiteY6" fmla="*/ 581134 h 696613"/>
                <a:gd name="connsiteX7" fmla="*/ 366617 w 465522"/>
                <a:gd name="connsiteY7" fmla="*/ 576800 h 696613"/>
                <a:gd name="connsiteX8" fmla="*/ 195306 w 465522"/>
                <a:gd name="connsiteY8" fmla="*/ 532188 h 696613"/>
                <a:gd name="connsiteX9" fmla="*/ 162936 w 465522"/>
                <a:gd name="connsiteY9" fmla="*/ 299447 h 696613"/>
                <a:gd name="connsiteX10" fmla="*/ 227940 w 465522"/>
                <a:gd name="connsiteY10" fmla="*/ 425 h 696613"/>
                <a:gd name="connsiteX0" fmla="*/ 227940 w 465886"/>
                <a:gd name="connsiteY0" fmla="*/ 425 h 696613"/>
                <a:gd name="connsiteX1" fmla="*/ 50261 w 465886"/>
                <a:gd name="connsiteY1" fmla="*/ 238776 h 696613"/>
                <a:gd name="connsiteX2" fmla="*/ 2591 w 465886"/>
                <a:gd name="connsiteY2" fmla="*/ 455458 h 696613"/>
                <a:gd name="connsiteX3" fmla="*/ 110932 w 465886"/>
                <a:gd name="connsiteY3" fmla="*/ 663473 h 696613"/>
                <a:gd name="connsiteX4" fmla="*/ 305946 w 465886"/>
                <a:gd name="connsiteY4" fmla="*/ 689475 h 696613"/>
                <a:gd name="connsiteX5" fmla="*/ 457624 w 465886"/>
                <a:gd name="connsiteY5" fmla="*/ 594135 h 696613"/>
                <a:gd name="connsiteX6" fmla="*/ 435956 w 465886"/>
                <a:gd name="connsiteY6" fmla="*/ 581134 h 696613"/>
                <a:gd name="connsiteX7" fmla="*/ 352593 w 465886"/>
                <a:gd name="connsiteY7" fmla="*/ 590824 h 696613"/>
                <a:gd name="connsiteX8" fmla="*/ 195306 w 465886"/>
                <a:gd name="connsiteY8" fmla="*/ 532188 h 696613"/>
                <a:gd name="connsiteX9" fmla="*/ 162936 w 465886"/>
                <a:gd name="connsiteY9" fmla="*/ 299447 h 696613"/>
                <a:gd name="connsiteX10" fmla="*/ 227940 w 465886"/>
                <a:gd name="connsiteY10" fmla="*/ 425 h 696613"/>
                <a:gd name="connsiteX0" fmla="*/ 227940 w 458227"/>
                <a:gd name="connsiteY0" fmla="*/ 425 h 696613"/>
                <a:gd name="connsiteX1" fmla="*/ 50261 w 458227"/>
                <a:gd name="connsiteY1" fmla="*/ 238776 h 696613"/>
                <a:gd name="connsiteX2" fmla="*/ 2591 w 458227"/>
                <a:gd name="connsiteY2" fmla="*/ 455458 h 696613"/>
                <a:gd name="connsiteX3" fmla="*/ 110932 w 458227"/>
                <a:gd name="connsiteY3" fmla="*/ 663473 h 696613"/>
                <a:gd name="connsiteX4" fmla="*/ 305946 w 458227"/>
                <a:gd name="connsiteY4" fmla="*/ 689475 h 696613"/>
                <a:gd name="connsiteX5" fmla="*/ 457624 w 458227"/>
                <a:gd name="connsiteY5" fmla="*/ 594135 h 696613"/>
                <a:gd name="connsiteX6" fmla="*/ 352593 w 458227"/>
                <a:gd name="connsiteY6" fmla="*/ 590824 h 696613"/>
                <a:gd name="connsiteX7" fmla="*/ 195306 w 458227"/>
                <a:gd name="connsiteY7" fmla="*/ 532188 h 696613"/>
                <a:gd name="connsiteX8" fmla="*/ 162936 w 458227"/>
                <a:gd name="connsiteY8" fmla="*/ 299447 h 696613"/>
                <a:gd name="connsiteX9" fmla="*/ 227940 w 458227"/>
                <a:gd name="connsiteY9" fmla="*/ 425 h 696613"/>
                <a:gd name="connsiteX0" fmla="*/ 227940 w 477755"/>
                <a:gd name="connsiteY0" fmla="*/ 425 h 701780"/>
                <a:gd name="connsiteX1" fmla="*/ 50261 w 477755"/>
                <a:gd name="connsiteY1" fmla="*/ 238776 h 701780"/>
                <a:gd name="connsiteX2" fmla="*/ 2591 w 477755"/>
                <a:gd name="connsiteY2" fmla="*/ 455458 h 701780"/>
                <a:gd name="connsiteX3" fmla="*/ 110932 w 477755"/>
                <a:gd name="connsiteY3" fmla="*/ 663473 h 701780"/>
                <a:gd name="connsiteX4" fmla="*/ 305946 w 477755"/>
                <a:gd name="connsiteY4" fmla="*/ 689475 h 701780"/>
                <a:gd name="connsiteX5" fmla="*/ 477259 w 477755"/>
                <a:gd name="connsiteY5" fmla="*/ 524012 h 701780"/>
                <a:gd name="connsiteX6" fmla="*/ 352593 w 477755"/>
                <a:gd name="connsiteY6" fmla="*/ 590824 h 701780"/>
                <a:gd name="connsiteX7" fmla="*/ 195306 w 477755"/>
                <a:gd name="connsiteY7" fmla="*/ 532188 h 701780"/>
                <a:gd name="connsiteX8" fmla="*/ 162936 w 477755"/>
                <a:gd name="connsiteY8" fmla="*/ 299447 h 701780"/>
                <a:gd name="connsiteX9" fmla="*/ 227940 w 477755"/>
                <a:gd name="connsiteY9" fmla="*/ 425 h 701780"/>
                <a:gd name="connsiteX0" fmla="*/ 227940 w 483310"/>
                <a:gd name="connsiteY0" fmla="*/ 425 h 701780"/>
                <a:gd name="connsiteX1" fmla="*/ 50261 w 483310"/>
                <a:gd name="connsiteY1" fmla="*/ 238776 h 701780"/>
                <a:gd name="connsiteX2" fmla="*/ 2591 w 483310"/>
                <a:gd name="connsiteY2" fmla="*/ 455458 h 701780"/>
                <a:gd name="connsiteX3" fmla="*/ 110932 w 483310"/>
                <a:gd name="connsiteY3" fmla="*/ 663473 h 701780"/>
                <a:gd name="connsiteX4" fmla="*/ 305946 w 483310"/>
                <a:gd name="connsiteY4" fmla="*/ 689475 h 701780"/>
                <a:gd name="connsiteX5" fmla="*/ 477259 w 483310"/>
                <a:gd name="connsiteY5" fmla="*/ 524012 h 701780"/>
                <a:gd name="connsiteX6" fmla="*/ 352593 w 483310"/>
                <a:gd name="connsiteY6" fmla="*/ 590824 h 701780"/>
                <a:gd name="connsiteX7" fmla="*/ 195306 w 483310"/>
                <a:gd name="connsiteY7" fmla="*/ 532188 h 701780"/>
                <a:gd name="connsiteX8" fmla="*/ 162936 w 483310"/>
                <a:gd name="connsiteY8" fmla="*/ 299447 h 701780"/>
                <a:gd name="connsiteX9" fmla="*/ 227940 w 483310"/>
                <a:gd name="connsiteY9" fmla="*/ 425 h 701780"/>
                <a:gd name="connsiteX0" fmla="*/ 227940 w 483310"/>
                <a:gd name="connsiteY0" fmla="*/ 425 h 705510"/>
                <a:gd name="connsiteX1" fmla="*/ 50261 w 483310"/>
                <a:gd name="connsiteY1" fmla="*/ 238776 h 705510"/>
                <a:gd name="connsiteX2" fmla="*/ 2591 w 483310"/>
                <a:gd name="connsiteY2" fmla="*/ 455458 h 705510"/>
                <a:gd name="connsiteX3" fmla="*/ 110932 w 483310"/>
                <a:gd name="connsiteY3" fmla="*/ 663473 h 705510"/>
                <a:gd name="connsiteX4" fmla="*/ 305946 w 483310"/>
                <a:gd name="connsiteY4" fmla="*/ 689475 h 705510"/>
                <a:gd name="connsiteX5" fmla="*/ 477259 w 483310"/>
                <a:gd name="connsiteY5" fmla="*/ 524012 h 705510"/>
                <a:gd name="connsiteX6" fmla="*/ 352593 w 483310"/>
                <a:gd name="connsiteY6" fmla="*/ 590824 h 705510"/>
                <a:gd name="connsiteX7" fmla="*/ 195306 w 483310"/>
                <a:gd name="connsiteY7" fmla="*/ 532188 h 705510"/>
                <a:gd name="connsiteX8" fmla="*/ 162936 w 483310"/>
                <a:gd name="connsiteY8" fmla="*/ 299447 h 705510"/>
                <a:gd name="connsiteX9" fmla="*/ 227940 w 483310"/>
                <a:gd name="connsiteY9" fmla="*/ 425 h 705510"/>
                <a:gd name="connsiteX0" fmla="*/ 227940 w 483310"/>
                <a:gd name="connsiteY0" fmla="*/ 425 h 705510"/>
                <a:gd name="connsiteX1" fmla="*/ 50261 w 483310"/>
                <a:gd name="connsiteY1" fmla="*/ 238776 h 705510"/>
                <a:gd name="connsiteX2" fmla="*/ 2591 w 483310"/>
                <a:gd name="connsiteY2" fmla="*/ 455458 h 705510"/>
                <a:gd name="connsiteX3" fmla="*/ 110932 w 483310"/>
                <a:gd name="connsiteY3" fmla="*/ 663473 h 705510"/>
                <a:gd name="connsiteX4" fmla="*/ 305946 w 483310"/>
                <a:gd name="connsiteY4" fmla="*/ 689475 h 705510"/>
                <a:gd name="connsiteX5" fmla="*/ 477259 w 483310"/>
                <a:gd name="connsiteY5" fmla="*/ 524012 h 705510"/>
                <a:gd name="connsiteX6" fmla="*/ 352593 w 483310"/>
                <a:gd name="connsiteY6" fmla="*/ 590824 h 705510"/>
                <a:gd name="connsiteX7" fmla="*/ 195306 w 483310"/>
                <a:gd name="connsiteY7" fmla="*/ 532188 h 705510"/>
                <a:gd name="connsiteX8" fmla="*/ 162936 w 483310"/>
                <a:gd name="connsiteY8" fmla="*/ 299447 h 705510"/>
                <a:gd name="connsiteX9" fmla="*/ 227940 w 483310"/>
                <a:gd name="connsiteY9" fmla="*/ 425 h 705510"/>
                <a:gd name="connsiteX0" fmla="*/ 227940 w 477259"/>
                <a:gd name="connsiteY0" fmla="*/ 425 h 705510"/>
                <a:gd name="connsiteX1" fmla="*/ 50261 w 477259"/>
                <a:gd name="connsiteY1" fmla="*/ 238776 h 705510"/>
                <a:gd name="connsiteX2" fmla="*/ 2591 w 477259"/>
                <a:gd name="connsiteY2" fmla="*/ 455458 h 705510"/>
                <a:gd name="connsiteX3" fmla="*/ 110932 w 477259"/>
                <a:gd name="connsiteY3" fmla="*/ 663473 h 705510"/>
                <a:gd name="connsiteX4" fmla="*/ 305946 w 477259"/>
                <a:gd name="connsiteY4" fmla="*/ 689475 h 705510"/>
                <a:gd name="connsiteX5" fmla="*/ 477259 w 477259"/>
                <a:gd name="connsiteY5" fmla="*/ 524012 h 705510"/>
                <a:gd name="connsiteX6" fmla="*/ 352593 w 477259"/>
                <a:gd name="connsiteY6" fmla="*/ 590824 h 705510"/>
                <a:gd name="connsiteX7" fmla="*/ 195306 w 477259"/>
                <a:gd name="connsiteY7" fmla="*/ 532188 h 705510"/>
                <a:gd name="connsiteX8" fmla="*/ 162936 w 477259"/>
                <a:gd name="connsiteY8" fmla="*/ 299447 h 705510"/>
                <a:gd name="connsiteX9" fmla="*/ 227940 w 477259"/>
                <a:gd name="connsiteY9" fmla="*/ 425 h 705510"/>
                <a:gd name="connsiteX0" fmla="*/ 227940 w 477259"/>
                <a:gd name="connsiteY0" fmla="*/ 425 h 705510"/>
                <a:gd name="connsiteX1" fmla="*/ 50261 w 477259"/>
                <a:gd name="connsiteY1" fmla="*/ 238776 h 705510"/>
                <a:gd name="connsiteX2" fmla="*/ 2591 w 477259"/>
                <a:gd name="connsiteY2" fmla="*/ 455458 h 705510"/>
                <a:gd name="connsiteX3" fmla="*/ 110932 w 477259"/>
                <a:gd name="connsiteY3" fmla="*/ 663473 h 705510"/>
                <a:gd name="connsiteX4" fmla="*/ 305946 w 477259"/>
                <a:gd name="connsiteY4" fmla="*/ 689475 h 705510"/>
                <a:gd name="connsiteX5" fmla="*/ 477259 w 477259"/>
                <a:gd name="connsiteY5" fmla="*/ 524012 h 705510"/>
                <a:gd name="connsiteX6" fmla="*/ 352593 w 477259"/>
                <a:gd name="connsiteY6" fmla="*/ 590824 h 705510"/>
                <a:gd name="connsiteX7" fmla="*/ 195306 w 477259"/>
                <a:gd name="connsiteY7" fmla="*/ 532188 h 705510"/>
                <a:gd name="connsiteX8" fmla="*/ 162936 w 477259"/>
                <a:gd name="connsiteY8" fmla="*/ 299447 h 705510"/>
                <a:gd name="connsiteX9" fmla="*/ 227940 w 477259"/>
                <a:gd name="connsiteY9" fmla="*/ 425 h 705510"/>
                <a:gd name="connsiteX0" fmla="*/ 227940 w 477259"/>
                <a:gd name="connsiteY0" fmla="*/ 425 h 705510"/>
                <a:gd name="connsiteX1" fmla="*/ 50261 w 477259"/>
                <a:gd name="connsiteY1" fmla="*/ 238776 h 705510"/>
                <a:gd name="connsiteX2" fmla="*/ 2591 w 477259"/>
                <a:gd name="connsiteY2" fmla="*/ 455458 h 705510"/>
                <a:gd name="connsiteX3" fmla="*/ 110932 w 477259"/>
                <a:gd name="connsiteY3" fmla="*/ 663473 h 705510"/>
                <a:gd name="connsiteX4" fmla="*/ 305946 w 477259"/>
                <a:gd name="connsiteY4" fmla="*/ 689475 h 705510"/>
                <a:gd name="connsiteX5" fmla="*/ 477259 w 477259"/>
                <a:gd name="connsiteY5" fmla="*/ 524012 h 705510"/>
                <a:gd name="connsiteX6" fmla="*/ 352593 w 477259"/>
                <a:gd name="connsiteY6" fmla="*/ 590824 h 705510"/>
                <a:gd name="connsiteX7" fmla="*/ 195306 w 477259"/>
                <a:gd name="connsiteY7" fmla="*/ 532188 h 705510"/>
                <a:gd name="connsiteX8" fmla="*/ 162936 w 477259"/>
                <a:gd name="connsiteY8" fmla="*/ 299447 h 705510"/>
                <a:gd name="connsiteX9" fmla="*/ 227940 w 477259"/>
                <a:gd name="connsiteY9" fmla="*/ 425 h 705510"/>
                <a:gd name="connsiteX0" fmla="*/ 227940 w 477259"/>
                <a:gd name="connsiteY0" fmla="*/ 425 h 705510"/>
                <a:gd name="connsiteX1" fmla="*/ 50261 w 477259"/>
                <a:gd name="connsiteY1" fmla="*/ 238776 h 705510"/>
                <a:gd name="connsiteX2" fmla="*/ 2591 w 477259"/>
                <a:gd name="connsiteY2" fmla="*/ 455458 h 705510"/>
                <a:gd name="connsiteX3" fmla="*/ 110932 w 477259"/>
                <a:gd name="connsiteY3" fmla="*/ 663473 h 705510"/>
                <a:gd name="connsiteX4" fmla="*/ 305946 w 477259"/>
                <a:gd name="connsiteY4" fmla="*/ 689475 h 705510"/>
                <a:gd name="connsiteX5" fmla="*/ 477259 w 477259"/>
                <a:gd name="connsiteY5" fmla="*/ 524012 h 705510"/>
                <a:gd name="connsiteX6" fmla="*/ 352593 w 477259"/>
                <a:gd name="connsiteY6" fmla="*/ 590824 h 705510"/>
                <a:gd name="connsiteX7" fmla="*/ 195306 w 477259"/>
                <a:gd name="connsiteY7" fmla="*/ 532188 h 705510"/>
                <a:gd name="connsiteX8" fmla="*/ 162936 w 477259"/>
                <a:gd name="connsiteY8" fmla="*/ 299447 h 705510"/>
                <a:gd name="connsiteX9" fmla="*/ 227940 w 477259"/>
                <a:gd name="connsiteY9" fmla="*/ 425 h 705510"/>
                <a:gd name="connsiteX0" fmla="*/ 227940 w 477259"/>
                <a:gd name="connsiteY0" fmla="*/ 0 h 705085"/>
                <a:gd name="connsiteX1" fmla="*/ 50261 w 477259"/>
                <a:gd name="connsiteY1" fmla="*/ 238351 h 705085"/>
                <a:gd name="connsiteX2" fmla="*/ 2591 w 477259"/>
                <a:gd name="connsiteY2" fmla="*/ 455033 h 705085"/>
                <a:gd name="connsiteX3" fmla="*/ 110932 w 477259"/>
                <a:gd name="connsiteY3" fmla="*/ 663048 h 705085"/>
                <a:gd name="connsiteX4" fmla="*/ 305946 w 477259"/>
                <a:gd name="connsiteY4" fmla="*/ 689050 h 705085"/>
                <a:gd name="connsiteX5" fmla="*/ 477259 w 477259"/>
                <a:gd name="connsiteY5" fmla="*/ 523587 h 705085"/>
                <a:gd name="connsiteX6" fmla="*/ 352593 w 477259"/>
                <a:gd name="connsiteY6" fmla="*/ 590399 h 705085"/>
                <a:gd name="connsiteX7" fmla="*/ 195306 w 477259"/>
                <a:gd name="connsiteY7" fmla="*/ 531763 h 705085"/>
                <a:gd name="connsiteX8" fmla="*/ 162936 w 477259"/>
                <a:gd name="connsiteY8" fmla="*/ 299022 h 705085"/>
                <a:gd name="connsiteX9" fmla="*/ 227940 w 477259"/>
                <a:gd name="connsiteY9" fmla="*/ 0 h 705085"/>
                <a:gd name="connsiteX0" fmla="*/ 230780 w 477294"/>
                <a:gd name="connsiteY0" fmla="*/ 0 h 848136"/>
                <a:gd name="connsiteX1" fmla="*/ 50296 w 477294"/>
                <a:gd name="connsiteY1" fmla="*/ 381402 h 848136"/>
                <a:gd name="connsiteX2" fmla="*/ 2626 w 477294"/>
                <a:gd name="connsiteY2" fmla="*/ 598084 h 848136"/>
                <a:gd name="connsiteX3" fmla="*/ 110967 w 477294"/>
                <a:gd name="connsiteY3" fmla="*/ 806099 h 848136"/>
                <a:gd name="connsiteX4" fmla="*/ 305981 w 477294"/>
                <a:gd name="connsiteY4" fmla="*/ 832101 h 848136"/>
                <a:gd name="connsiteX5" fmla="*/ 477294 w 477294"/>
                <a:gd name="connsiteY5" fmla="*/ 666638 h 848136"/>
                <a:gd name="connsiteX6" fmla="*/ 352628 w 477294"/>
                <a:gd name="connsiteY6" fmla="*/ 733450 h 848136"/>
                <a:gd name="connsiteX7" fmla="*/ 195341 w 477294"/>
                <a:gd name="connsiteY7" fmla="*/ 674814 h 848136"/>
                <a:gd name="connsiteX8" fmla="*/ 162971 w 477294"/>
                <a:gd name="connsiteY8" fmla="*/ 442073 h 848136"/>
                <a:gd name="connsiteX9" fmla="*/ 230780 w 477294"/>
                <a:gd name="connsiteY9" fmla="*/ 0 h 848136"/>
                <a:gd name="connsiteX0" fmla="*/ 230780 w 477294"/>
                <a:gd name="connsiteY0" fmla="*/ 0 h 848136"/>
                <a:gd name="connsiteX1" fmla="*/ 50296 w 477294"/>
                <a:gd name="connsiteY1" fmla="*/ 381402 h 848136"/>
                <a:gd name="connsiteX2" fmla="*/ 2626 w 477294"/>
                <a:gd name="connsiteY2" fmla="*/ 598084 h 848136"/>
                <a:gd name="connsiteX3" fmla="*/ 110967 w 477294"/>
                <a:gd name="connsiteY3" fmla="*/ 806099 h 848136"/>
                <a:gd name="connsiteX4" fmla="*/ 305981 w 477294"/>
                <a:gd name="connsiteY4" fmla="*/ 832101 h 848136"/>
                <a:gd name="connsiteX5" fmla="*/ 477294 w 477294"/>
                <a:gd name="connsiteY5" fmla="*/ 666638 h 848136"/>
                <a:gd name="connsiteX6" fmla="*/ 352628 w 477294"/>
                <a:gd name="connsiteY6" fmla="*/ 733450 h 848136"/>
                <a:gd name="connsiteX7" fmla="*/ 195341 w 477294"/>
                <a:gd name="connsiteY7" fmla="*/ 674814 h 848136"/>
                <a:gd name="connsiteX8" fmla="*/ 162971 w 477294"/>
                <a:gd name="connsiteY8" fmla="*/ 442073 h 848136"/>
                <a:gd name="connsiteX9" fmla="*/ 230780 w 477294"/>
                <a:gd name="connsiteY9" fmla="*/ 0 h 848136"/>
                <a:gd name="connsiteX0" fmla="*/ 230780 w 477294"/>
                <a:gd name="connsiteY0" fmla="*/ 0 h 848136"/>
                <a:gd name="connsiteX1" fmla="*/ 50296 w 477294"/>
                <a:gd name="connsiteY1" fmla="*/ 381402 h 848136"/>
                <a:gd name="connsiteX2" fmla="*/ 2626 w 477294"/>
                <a:gd name="connsiteY2" fmla="*/ 598084 h 848136"/>
                <a:gd name="connsiteX3" fmla="*/ 110967 w 477294"/>
                <a:gd name="connsiteY3" fmla="*/ 806099 h 848136"/>
                <a:gd name="connsiteX4" fmla="*/ 305981 w 477294"/>
                <a:gd name="connsiteY4" fmla="*/ 832101 h 848136"/>
                <a:gd name="connsiteX5" fmla="*/ 477294 w 477294"/>
                <a:gd name="connsiteY5" fmla="*/ 666638 h 848136"/>
                <a:gd name="connsiteX6" fmla="*/ 352628 w 477294"/>
                <a:gd name="connsiteY6" fmla="*/ 733450 h 848136"/>
                <a:gd name="connsiteX7" fmla="*/ 195341 w 477294"/>
                <a:gd name="connsiteY7" fmla="*/ 674814 h 848136"/>
                <a:gd name="connsiteX8" fmla="*/ 162971 w 477294"/>
                <a:gd name="connsiteY8" fmla="*/ 442073 h 848136"/>
                <a:gd name="connsiteX9" fmla="*/ 230780 w 477294"/>
                <a:gd name="connsiteY9" fmla="*/ 0 h 848136"/>
                <a:gd name="connsiteX0" fmla="*/ 232867 w 479381"/>
                <a:gd name="connsiteY0" fmla="*/ 0 h 848136"/>
                <a:gd name="connsiteX1" fmla="*/ 41164 w 479381"/>
                <a:gd name="connsiteY1" fmla="*/ 443110 h 848136"/>
                <a:gd name="connsiteX2" fmla="*/ 4713 w 479381"/>
                <a:gd name="connsiteY2" fmla="*/ 598084 h 848136"/>
                <a:gd name="connsiteX3" fmla="*/ 113054 w 479381"/>
                <a:gd name="connsiteY3" fmla="*/ 806099 h 848136"/>
                <a:gd name="connsiteX4" fmla="*/ 308068 w 479381"/>
                <a:gd name="connsiteY4" fmla="*/ 832101 h 848136"/>
                <a:gd name="connsiteX5" fmla="*/ 479381 w 479381"/>
                <a:gd name="connsiteY5" fmla="*/ 666638 h 848136"/>
                <a:gd name="connsiteX6" fmla="*/ 354715 w 479381"/>
                <a:gd name="connsiteY6" fmla="*/ 733450 h 848136"/>
                <a:gd name="connsiteX7" fmla="*/ 197428 w 479381"/>
                <a:gd name="connsiteY7" fmla="*/ 674814 h 848136"/>
                <a:gd name="connsiteX8" fmla="*/ 165058 w 479381"/>
                <a:gd name="connsiteY8" fmla="*/ 442073 h 848136"/>
                <a:gd name="connsiteX9" fmla="*/ 232867 w 479381"/>
                <a:gd name="connsiteY9" fmla="*/ 0 h 848136"/>
                <a:gd name="connsiteX0" fmla="*/ 232867 w 479381"/>
                <a:gd name="connsiteY0" fmla="*/ 0 h 845344"/>
                <a:gd name="connsiteX1" fmla="*/ 41164 w 479381"/>
                <a:gd name="connsiteY1" fmla="*/ 443110 h 845344"/>
                <a:gd name="connsiteX2" fmla="*/ 4713 w 479381"/>
                <a:gd name="connsiteY2" fmla="*/ 676621 h 845344"/>
                <a:gd name="connsiteX3" fmla="*/ 113054 w 479381"/>
                <a:gd name="connsiteY3" fmla="*/ 806099 h 845344"/>
                <a:gd name="connsiteX4" fmla="*/ 308068 w 479381"/>
                <a:gd name="connsiteY4" fmla="*/ 832101 h 845344"/>
                <a:gd name="connsiteX5" fmla="*/ 479381 w 479381"/>
                <a:gd name="connsiteY5" fmla="*/ 666638 h 845344"/>
                <a:gd name="connsiteX6" fmla="*/ 354715 w 479381"/>
                <a:gd name="connsiteY6" fmla="*/ 733450 h 845344"/>
                <a:gd name="connsiteX7" fmla="*/ 197428 w 479381"/>
                <a:gd name="connsiteY7" fmla="*/ 674814 h 845344"/>
                <a:gd name="connsiteX8" fmla="*/ 165058 w 479381"/>
                <a:gd name="connsiteY8" fmla="*/ 442073 h 845344"/>
                <a:gd name="connsiteX9" fmla="*/ 232867 w 479381"/>
                <a:gd name="connsiteY9" fmla="*/ 0 h 845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9381" h="845344">
                  <a:moveTo>
                    <a:pt x="232867" y="0"/>
                  </a:moveTo>
                  <a:cubicBezTo>
                    <a:pt x="174819" y="169402"/>
                    <a:pt x="79190" y="330340"/>
                    <a:pt x="41164" y="443110"/>
                  </a:cubicBezTo>
                  <a:cubicBezTo>
                    <a:pt x="3138" y="555880"/>
                    <a:pt x="-7269" y="616123"/>
                    <a:pt x="4713" y="676621"/>
                  </a:cubicBezTo>
                  <a:cubicBezTo>
                    <a:pt x="16695" y="737119"/>
                    <a:pt x="62495" y="780186"/>
                    <a:pt x="113054" y="806099"/>
                  </a:cubicBezTo>
                  <a:cubicBezTo>
                    <a:pt x="163613" y="832012"/>
                    <a:pt x="196524" y="863760"/>
                    <a:pt x="308068" y="832101"/>
                  </a:cubicBezTo>
                  <a:cubicBezTo>
                    <a:pt x="419612" y="800442"/>
                    <a:pt x="477217" y="775643"/>
                    <a:pt x="479381" y="666638"/>
                  </a:cubicBezTo>
                  <a:cubicBezTo>
                    <a:pt x="414227" y="714708"/>
                    <a:pt x="401707" y="732087"/>
                    <a:pt x="354715" y="733450"/>
                  </a:cubicBezTo>
                  <a:cubicBezTo>
                    <a:pt x="307723" y="734813"/>
                    <a:pt x="231375" y="721039"/>
                    <a:pt x="197428" y="674814"/>
                  </a:cubicBezTo>
                  <a:cubicBezTo>
                    <a:pt x="163481" y="628589"/>
                    <a:pt x="159152" y="554542"/>
                    <a:pt x="165058" y="442073"/>
                  </a:cubicBezTo>
                  <a:cubicBezTo>
                    <a:pt x="170964" y="329604"/>
                    <a:pt x="243232" y="195236"/>
                    <a:pt x="232867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9" name="TextBox 218"/>
          <p:cNvSpPr txBox="1"/>
          <p:nvPr/>
        </p:nvSpPr>
        <p:spPr>
          <a:xfrm>
            <a:off x="1891145" y="3135868"/>
            <a:ext cx="1103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Other cell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83" name="Group 182"/>
          <p:cNvGrpSpPr/>
          <p:nvPr/>
        </p:nvGrpSpPr>
        <p:grpSpPr>
          <a:xfrm>
            <a:off x="7302459" y="4191000"/>
            <a:ext cx="1003348" cy="1118682"/>
            <a:chOff x="7302459" y="4100029"/>
            <a:chExt cx="1003348" cy="1118682"/>
          </a:xfrm>
        </p:grpSpPr>
        <p:grpSp>
          <p:nvGrpSpPr>
            <p:cNvPr id="184" name="Group 183"/>
            <p:cNvGrpSpPr/>
            <p:nvPr/>
          </p:nvGrpSpPr>
          <p:grpSpPr>
            <a:xfrm>
              <a:off x="7302459" y="4100029"/>
              <a:ext cx="469941" cy="469941"/>
              <a:chOff x="6683410" y="3509291"/>
              <a:chExt cx="569694" cy="569694"/>
            </a:xfrm>
          </p:grpSpPr>
          <p:sp>
            <p:nvSpPr>
              <p:cNvPr id="226" name="Oval 225"/>
              <p:cNvSpPr/>
              <p:nvPr/>
            </p:nvSpPr>
            <p:spPr>
              <a:xfrm>
                <a:off x="6683410" y="3509291"/>
                <a:ext cx="569694" cy="569694"/>
              </a:xfrm>
              <a:prstGeom prst="ellipse">
                <a:avLst/>
              </a:prstGeom>
              <a:gradFill>
                <a:gsLst>
                  <a:gs pos="0">
                    <a:srgbClr val="FFF200"/>
                  </a:gs>
                  <a:gs pos="100000">
                    <a:srgbClr val="FFC000"/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7" name="Oval 226"/>
              <p:cNvSpPr/>
              <p:nvPr/>
            </p:nvSpPr>
            <p:spPr>
              <a:xfrm>
                <a:off x="6756479" y="3582360"/>
                <a:ext cx="423557" cy="423557"/>
              </a:xfrm>
              <a:prstGeom prst="ellipse">
                <a:avLst/>
              </a:prstGeom>
              <a:gradFill flip="none" rotWithShape="1">
                <a:gsLst>
                  <a:gs pos="0">
                    <a:srgbClr val="FFF200"/>
                  </a:gs>
                  <a:gs pos="100000">
                    <a:srgbClr val="FFC00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>
                <a:innerShdw blurRad="508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8" name="TextBox 227"/>
              <p:cNvSpPr txBox="1"/>
              <p:nvPr/>
            </p:nvSpPr>
            <p:spPr>
              <a:xfrm>
                <a:off x="6797203" y="3585815"/>
                <a:ext cx="350178" cy="410418"/>
              </a:xfrm>
              <a:prstGeom prst="rect">
                <a:avLst/>
              </a:prstGeom>
              <a:noFill/>
              <a:effectLst>
                <a:outerShdw blurRad="63500" dist="25400" dir="2700000" algn="tl" rotWithShape="0">
                  <a:prstClr val="black"/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rPr>
                  <a:t>$</a:t>
                </a:r>
                <a:endParaRPr lang="en-US" sz="1600" b="1" dirty="0">
                  <a:solidFill>
                    <a:schemeClr val="accent6">
                      <a:lumMod val="20000"/>
                      <a:lumOff val="80000"/>
                    </a:schemeClr>
                  </a:solidFill>
                </a:endParaRPr>
              </a:p>
            </p:txBody>
          </p:sp>
        </p:grpSp>
        <p:grpSp>
          <p:nvGrpSpPr>
            <p:cNvPr id="186" name="Group 185"/>
            <p:cNvGrpSpPr/>
            <p:nvPr/>
          </p:nvGrpSpPr>
          <p:grpSpPr>
            <a:xfrm>
              <a:off x="7835866" y="4411589"/>
              <a:ext cx="469941" cy="469941"/>
              <a:chOff x="6683410" y="3509291"/>
              <a:chExt cx="569694" cy="569694"/>
            </a:xfrm>
          </p:grpSpPr>
          <p:sp>
            <p:nvSpPr>
              <p:cNvPr id="223" name="Oval 222"/>
              <p:cNvSpPr/>
              <p:nvPr/>
            </p:nvSpPr>
            <p:spPr>
              <a:xfrm>
                <a:off x="6683410" y="3509291"/>
                <a:ext cx="569694" cy="569694"/>
              </a:xfrm>
              <a:prstGeom prst="ellipse">
                <a:avLst/>
              </a:prstGeom>
              <a:gradFill flip="none" rotWithShape="1">
                <a:gsLst>
                  <a:gs pos="0">
                    <a:srgbClr val="FFF200"/>
                  </a:gs>
                  <a:gs pos="100000">
                    <a:srgbClr val="FFC0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4" name="Oval 223"/>
              <p:cNvSpPr/>
              <p:nvPr/>
            </p:nvSpPr>
            <p:spPr>
              <a:xfrm>
                <a:off x="6756479" y="3582360"/>
                <a:ext cx="423557" cy="423557"/>
              </a:xfrm>
              <a:prstGeom prst="ellipse">
                <a:avLst/>
              </a:prstGeom>
              <a:gradFill flip="none" rotWithShape="1">
                <a:gsLst>
                  <a:gs pos="0">
                    <a:srgbClr val="FFF200"/>
                  </a:gs>
                  <a:gs pos="100000">
                    <a:srgbClr val="FFC00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>
                <a:innerShdw blurRad="508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5" name="TextBox 224"/>
              <p:cNvSpPr txBox="1"/>
              <p:nvPr/>
            </p:nvSpPr>
            <p:spPr>
              <a:xfrm>
                <a:off x="6794728" y="3580372"/>
                <a:ext cx="350178" cy="410418"/>
              </a:xfrm>
              <a:prstGeom prst="rect">
                <a:avLst/>
              </a:prstGeom>
              <a:noFill/>
              <a:effectLst>
                <a:outerShdw blurRad="63500" dist="25400" dir="2700000" algn="tl" rotWithShape="0">
                  <a:prstClr val="black"/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rPr>
                  <a:t>$</a:t>
                </a:r>
                <a:endParaRPr lang="en-US" sz="1600" b="1" dirty="0">
                  <a:solidFill>
                    <a:schemeClr val="accent6">
                      <a:lumMod val="20000"/>
                      <a:lumOff val="80000"/>
                    </a:schemeClr>
                  </a:solidFill>
                </a:endParaRPr>
              </a:p>
            </p:txBody>
          </p:sp>
        </p:grpSp>
        <p:grpSp>
          <p:nvGrpSpPr>
            <p:cNvPr id="187" name="Group 186"/>
            <p:cNvGrpSpPr/>
            <p:nvPr/>
          </p:nvGrpSpPr>
          <p:grpSpPr>
            <a:xfrm>
              <a:off x="7432052" y="4748770"/>
              <a:ext cx="469941" cy="469941"/>
              <a:chOff x="6683410" y="3509291"/>
              <a:chExt cx="569694" cy="569694"/>
            </a:xfrm>
          </p:grpSpPr>
          <p:sp>
            <p:nvSpPr>
              <p:cNvPr id="220" name="Oval 219"/>
              <p:cNvSpPr/>
              <p:nvPr/>
            </p:nvSpPr>
            <p:spPr>
              <a:xfrm>
                <a:off x="6683410" y="3509291"/>
                <a:ext cx="569694" cy="569694"/>
              </a:xfrm>
              <a:prstGeom prst="ellipse">
                <a:avLst/>
              </a:prstGeom>
              <a:gradFill flip="none" rotWithShape="1">
                <a:gsLst>
                  <a:gs pos="0">
                    <a:srgbClr val="FFF200"/>
                  </a:gs>
                  <a:gs pos="100000">
                    <a:srgbClr val="FFC0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1" name="Oval 220"/>
              <p:cNvSpPr/>
              <p:nvPr/>
            </p:nvSpPr>
            <p:spPr>
              <a:xfrm>
                <a:off x="6756479" y="3582360"/>
                <a:ext cx="423557" cy="423557"/>
              </a:xfrm>
              <a:prstGeom prst="ellipse">
                <a:avLst/>
              </a:prstGeom>
              <a:gradFill flip="none" rotWithShape="1">
                <a:gsLst>
                  <a:gs pos="0">
                    <a:srgbClr val="FFF200"/>
                  </a:gs>
                  <a:gs pos="100000">
                    <a:srgbClr val="FFC00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>
                <a:innerShdw blurRad="508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22" name="TextBox 221"/>
              <p:cNvSpPr txBox="1"/>
              <p:nvPr/>
            </p:nvSpPr>
            <p:spPr>
              <a:xfrm>
                <a:off x="6793244" y="3580372"/>
                <a:ext cx="350178" cy="410418"/>
              </a:xfrm>
              <a:prstGeom prst="rect">
                <a:avLst/>
              </a:prstGeom>
              <a:noFill/>
              <a:effectLst>
                <a:outerShdw blurRad="63500" dist="25400" dir="2700000" algn="tl" rotWithShape="0">
                  <a:prstClr val="black"/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rPr>
                  <a:t>$</a:t>
                </a:r>
                <a:endParaRPr lang="en-US" sz="1600" b="1" dirty="0">
                  <a:solidFill>
                    <a:schemeClr val="accent6">
                      <a:lumMod val="20000"/>
                      <a:lumOff val="80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17450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Box 196"/>
          <p:cNvSpPr txBox="1"/>
          <p:nvPr/>
        </p:nvSpPr>
        <p:spPr>
          <a:xfrm>
            <a:off x="1891145" y="3135868"/>
            <a:ext cx="1103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Other cell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Rectangle 189"/>
              <p:cNvSpPr/>
              <p:nvPr/>
            </p:nvSpPr>
            <p:spPr>
              <a:xfrm>
                <a:off x="4121494" y="4114800"/>
                <a:ext cx="48949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𝑂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≔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stuff</m:t>
                      </m:r>
                      <m:r>
                        <a:rPr lang="en-US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stuff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stuff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4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+⋯</m:t>
                      </m:r>
                    </m:oMath>
                  </m:oMathPara>
                </a14:m>
                <a:endParaRPr lang="en-US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0" name="Rectangle 1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494" y="4114800"/>
                <a:ext cx="4894930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TextBox 183"/>
              <p:cNvSpPr txBox="1"/>
              <p:nvPr/>
            </p:nvSpPr>
            <p:spPr>
              <a:xfrm>
                <a:off x="3704601" y="3476317"/>
                <a:ext cx="5363199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𝑌𝑂𝑈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𝑅</m:t>
                          </m:r>
                        </m:num>
                        <m:den>
                          <m:r>
                            <a:rPr lang="en-US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</m:num>
                        <m:den>
                          <m:r>
                            <a:rPr lang="en-US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den>
                      </m:f>
                      <m:r>
                        <a:rPr lang="en-US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US" i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i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𝐷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b="0" i="1" smtClean="0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4" name="TextBox 1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4601" y="3476317"/>
                <a:ext cx="5363199" cy="71468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/>
              <p:cNvSpPr txBox="1"/>
              <p:nvPr/>
            </p:nvSpPr>
            <p:spPr>
              <a:xfrm>
                <a:off x="3733800" y="4466917"/>
                <a:ext cx="4871077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𝐶</m:t>
                      </m:r>
                      <m:r>
                        <a:rPr lang="en-US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𝑌𝑂𝑈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𝑅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𝐶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𝑁</m:t>
                                  </m:r>
                                </m:den>
                              </m:f>
                            </m:e>
                          </m:d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𝐷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𝑁</m:t>
                                  </m:r>
                                </m:den>
                              </m:f>
                            </m:e>
                          </m:d>
                          <m:r>
                            <a:rPr lang="en-US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𝑂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𝐶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</m:oMath>
                  </m:oMathPara>
                </a14:m>
                <a:endParaRPr lang="en-US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2" name="TextBox 1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4466917"/>
                <a:ext cx="4871077" cy="71468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9" name="Ink 18"/>
              <p14:cNvContentPartPr/>
              <p14:nvPr/>
            </p14:nvContentPartPr>
            <p14:xfrm>
              <a:off x="4733330" y="3911315"/>
              <a:ext cx="221760" cy="20700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21090" y="3899075"/>
                <a:ext cx="24480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72" name="Ink 171"/>
              <p14:cNvContentPartPr/>
              <p14:nvPr/>
            </p14:nvContentPartPr>
            <p14:xfrm>
              <a:off x="4965997" y="3712697"/>
              <a:ext cx="221760" cy="207000"/>
            </p14:xfrm>
          </p:contentPart>
        </mc:Choice>
        <mc:Fallback xmlns="">
          <p:pic>
            <p:nvPicPr>
              <p:cNvPr id="172" name="Ink 17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53757" y="3700457"/>
                <a:ext cx="24480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3" name="Ink 172"/>
              <p14:cNvContentPartPr/>
              <p14:nvPr/>
            </p14:nvContentPartPr>
            <p14:xfrm>
              <a:off x="5578319" y="3902933"/>
              <a:ext cx="221760" cy="207000"/>
            </p14:xfrm>
          </p:contentPart>
        </mc:Choice>
        <mc:Fallback xmlns="">
          <p:pic>
            <p:nvPicPr>
              <p:cNvPr id="173" name="Ink 17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66079" y="3890693"/>
                <a:ext cx="24480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4" name="Ink 173"/>
              <p14:cNvContentPartPr/>
              <p14:nvPr/>
            </p14:nvContentPartPr>
            <p14:xfrm>
              <a:off x="5810986" y="3704315"/>
              <a:ext cx="221760" cy="207000"/>
            </p14:xfrm>
          </p:contentPart>
        </mc:Choice>
        <mc:Fallback xmlns="">
          <p:pic>
            <p:nvPicPr>
              <p:cNvPr id="174" name="Ink 17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98746" y="3692075"/>
                <a:ext cx="24480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5" name="Ink 174"/>
              <p14:cNvContentPartPr/>
              <p14:nvPr/>
            </p14:nvContentPartPr>
            <p14:xfrm>
              <a:off x="6851615" y="3934499"/>
              <a:ext cx="221760" cy="207000"/>
            </p14:xfrm>
          </p:contentPart>
        </mc:Choice>
        <mc:Fallback xmlns="">
          <p:pic>
            <p:nvPicPr>
              <p:cNvPr id="175" name="Ink 17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39375" y="3922259"/>
                <a:ext cx="24480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6" name="Ink 175"/>
              <p14:cNvContentPartPr/>
              <p14:nvPr/>
            </p14:nvContentPartPr>
            <p14:xfrm>
              <a:off x="7084282" y="3735881"/>
              <a:ext cx="221760" cy="207000"/>
            </p14:xfrm>
          </p:contentPart>
        </mc:Choice>
        <mc:Fallback xmlns="">
          <p:pic>
            <p:nvPicPr>
              <p:cNvPr id="176" name="Ink 17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72042" y="3723641"/>
                <a:ext cx="244800" cy="231480"/>
              </a:xfrm>
              <a:prstGeom prst="rect">
                <a:avLst/>
              </a:prstGeom>
            </p:spPr>
          </p:pic>
        </mc:Fallback>
      </mc:AlternateContent>
      <p:sp>
        <p:nvSpPr>
          <p:cNvPr id="188" name="Oval 187"/>
          <p:cNvSpPr/>
          <p:nvPr/>
        </p:nvSpPr>
        <p:spPr>
          <a:xfrm>
            <a:off x="7445597" y="3359590"/>
            <a:ext cx="617330" cy="617330"/>
          </a:xfrm>
          <a:prstGeom prst="ellipse">
            <a:avLst/>
          </a:prstGeom>
          <a:gradFill flip="none" rotWithShape="1">
            <a:gsLst>
              <a:gs pos="0">
                <a:srgbClr val="00FFFF">
                  <a:alpha val="50000"/>
                </a:srgbClr>
              </a:gs>
              <a:gs pos="55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/>
          <p:cNvSpPr/>
          <p:nvPr/>
        </p:nvSpPr>
        <p:spPr>
          <a:xfrm>
            <a:off x="6154064" y="3359590"/>
            <a:ext cx="617330" cy="617330"/>
          </a:xfrm>
          <a:prstGeom prst="ellipse">
            <a:avLst/>
          </a:prstGeom>
          <a:gradFill flip="none" rotWithShape="1">
            <a:gsLst>
              <a:gs pos="0">
                <a:srgbClr val="FFFF00">
                  <a:alpha val="50000"/>
                </a:srgbClr>
              </a:gs>
              <a:gs pos="55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Brace 17"/>
          <p:cNvSpPr/>
          <p:nvPr/>
        </p:nvSpPr>
        <p:spPr>
          <a:xfrm rot="16200000">
            <a:off x="4113238" y="4630796"/>
            <a:ext cx="170678" cy="799455"/>
          </a:xfrm>
          <a:prstGeom prst="leftBrace">
            <a:avLst>
              <a:gd name="adj1" fmla="val 54124"/>
              <a:gd name="adj2" fmla="val 50000"/>
            </a:avLst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3527827" y="5059459"/>
                <a:ext cx="15013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𝐶</m:t>
                      </m:r>
                      <m:r>
                        <a:rPr lang="en-US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b="0" i="1" smtClean="0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827" y="5059459"/>
                <a:ext cx="1501373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1" name="Group 190"/>
          <p:cNvGrpSpPr/>
          <p:nvPr/>
        </p:nvGrpSpPr>
        <p:grpSpPr>
          <a:xfrm>
            <a:off x="457200" y="3581400"/>
            <a:ext cx="839094" cy="671085"/>
            <a:chOff x="533400" y="1828800"/>
            <a:chExt cx="1297784" cy="1037932"/>
          </a:xfrm>
        </p:grpSpPr>
        <p:sp>
          <p:nvSpPr>
            <p:cNvPr id="192" name="Freeform 191"/>
            <p:cNvSpPr/>
            <p:nvPr/>
          </p:nvSpPr>
          <p:spPr>
            <a:xfrm>
              <a:off x="1494201" y="1889075"/>
              <a:ext cx="156231" cy="117122"/>
            </a:xfrm>
            <a:custGeom>
              <a:avLst/>
              <a:gdLst>
                <a:gd name="connsiteX0" fmla="*/ 163 w 156231"/>
                <a:gd name="connsiteY0" fmla="*/ 30413 h 117122"/>
                <a:gd name="connsiteX1" fmla="*/ 65168 w 156231"/>
                <a:gd name="connsiteY1" fmla="*/ 104085 h 117122"/>
                <a:gd name="connsiteX2" fmla="*/ 112838 w 156231"/>
                <a:gd name="connsiteY2" fmla="*/ 112753 h 117122"/>
                <a:gd name="connsiteX3" fmla="*/ 156174 w 156231"/>
                <a:gd name="connsiteY3" fmla="*/ 56415 h 117122"/>
                <a:gd name="connsiteX4" fmla="*/ 121505 w 156231"/>
                <a:gd name="connsiteY4" fmla="*/ 78 h 117122"/>
                <a:gd name="connsiteX5" fmla="*/ 95503 w 156231"/>
                <a:gd name="connsiteY5" fmla="*/ 43414 h 117122"/>
                <a:gd name="connsiteX6" fmla="*/ 47833 w 156231"/>
                <a:gd name="connsiteY6" fmla="*/ 13079 h 117122"/>
                <a:gd name="connsiteX7" fmla="*/ 163 w 156231"/>
                <a:gd name="connsiteY7" fmla="*/ 30413 h 11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6231" h="117122">
                  <a:moveTo>
                    <a:pt x="163" y="30413"/>
                  </a:moveTo>
                  <a:cubicBezTo>
                    <a:pt x="3052" y="45581"/>
                    <a:pt x="46389" y="90362"/>
                    <a:pt x="65168" y="104085"/>
                  </a:cubicBezTo>
                  <a:cubicBezTo>
                    <a:pt x="83947" y="117808"/>
                    <a:pt x="97670" y="120698"/>
                    <a:pt x="112838" y="112753"/>
                  </a:cubicBezTo>
                  <a:cubicBezTo>
                    <a:pt x="128006" y="104808"/>
                    <a:pt x="154730" y="75194"/>
                    <a:pt x="156174" y="56415"/>
                  </a:cubicBezTo>
                  <a:cubicBezTo>
                    <a:pt x="157618" y="37636"/>
                    <a:pt x="131617" y="2245"/>
                    <a:pt x="121505" y="78"/>
                  </a:cubicBezTo>
                  <a:cubicBezTo>
                    <a:pt x="111393" y="-2089"/>
                    <a:pt x="107782" y="41247"/>
                    <a:pt x="95503" y="43414"/>
                  </a:cubicBezTo>
                  <a:cubicBezTo>
                    <a:pt x="83224" y="45581"/>
                    <a:pt x="62278" y="15246"/>
                    <a:pt x="47833" y="13079"/>
                  </a:cubicBezTo>
                  <a:cubicBezTo>
                    <a:pt x="33388" y="10912"/>
                    <a:pt x="-2726" y="15245"/>
                    <a:pt x="163" y="3041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3" name="Group 192"/>
            <p:cNvGrpSpPr/>
            <p:nvPr/>
          </p:nvGrpSpPr>
          <p:grpSpPr>
            <a:xfrm>
              <a:off x="533400" y="1828800"/>
              <a:ext cx="1073645" cy="613643"/>
              <a:chOff x="2736355" y="3269954"/>
              <a:chExt cx="2409784" cy="1377314"/>
            </a:xfrm>
            <a:effectLst>
              <a:outerShdw blurRad="127000" dist="63500" dir="2700000" algn="tl" rotWithShape="0">
                <a:prstClr val="black">
                  <a:alpha val="75000"/>
                </a:prstClr>
              </a:outerShdw>
            </a:effectLst>
          </p:grpSpPr>
          <p:sp>
            <p:nvSpPr>
              <p:cNvPr id="233" name="Freeform 232"/>
              <p:cNvSpPr/>
              <p:nvPr/>
            </p:nvSpPr>
            <p:spPr>
              <a:xfrm>
                <a:off x="4733595" y="3504111"/>
                <a:ext cx="412544" cy="206110"/>
              </a:xfrm>
              <a:custGeom>
                <a:avLst/>
                <a:gdLst>
                  <a:gd name="connsiteX0" fmla="*/ 1691 w 412544"/>
                  <a:gd name="connsiteY0" fmla="*/ 35923 h 206110"/>
                  <a:gd name="connsiteX1" fmla="*/ 148648 w 412544"/>
                  <a:gd name="connsiteY1" fmla="*/ 84909 h 206110"/>
                  <a:gd name="connsiteX2" fmla="*/ 298871 w 412544"/>
                  <a:gd name="connsiteY2" fmla="*/ 156755 h 206110"/>
                  <a:gd name="connsiteX3" fmla="*/ 403374 w 412544"/>
                  <a:gd name="connsiteY3" fmla="*/ 205740 h 206110"/>
                  <a:gd name="connsiteX4" fmla="*/ 393576 w 412544"/>
                  <a:gd name="connsiteY4" fmla="*/ 176349 h 206110"/>
                  <a:gd name="connsiteX5" fmla="*/ 282542 w 412544"/>
                  <a:gd name="connsiteY5" fmla="*/ 124098 h 206110"/>
                  <a:gd name="connsiteX6" fmla="*/ 112725 w 412544"/>
                  <a:gd name="connsiteY6" fmla="*/ 29392 h 206110"/>
                  <a:gd name="connsiteX7" fmla="*/ 70271 w 412544"/>
                  <a:gd name="connsiteY7" fmla="*/ 0 h 206110"/>
                  <a:gd name="connsiteX8" fmla="*/ 1691 w 412544"/>
                  <a:gd name="connsiteY8" fmla="*/ 35923 h 206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544" h="206110">
                    <a:moveTo>
                      <a:pt x="1691" y="35923"/>
                    </a:moveTo>
                    <a:cubicBezTo>
                      <a:pt x="14754" y="50075"/>
                      <a:pt x="99118" y="64770"/>
                      <a:pt x="148648" y="84909"/>
                    </a:cubicBezTo>
                    <a:cubicBezTo>
                      <a:pt x="198178" y="105048"/>
                      <a:pt x="298871" y="156755"/>
                      <a:pt x="298871" y="156755"/>
                    </a:cubicBezTo>
                    <a:cubicBezTo>
                      <a:pt x="341325" y="176894"/>
                      <a:pt x="387590" y="202474"/>
                      <a:pt x="403374" y="205740"/>
                    </a:cubicBezTo>
                    <a:cubicBezTo>
                      <a:pt x="419158" y="209006"/>
                      <a:pt x="413715" y="189956"/>
                      <a:pt x="393576" y="176349"/>
                    </a:cubicBezTo>
                    <a:cubicBezTo>
                      <a:pt x="373437" y="162742"/>
                      <a:pt x="329350" y="148591"/>
                      <a:pt x="282542" y="124098"/>
                    </a:cubicBezTo>
                    <a:cubicBezTo>
                      <a:pt x="235734" y="99605"/>
                      <a:pt x="148103" y="50075"/>
                      <a:pt x="112725" y="29392"/>
                    </a:cubicBezTo>
                    <a:cubicBezTo>
                      <a:pt x="77347" y="8709"/>
                      <a:pt x="85511" y="0"/>
                      <a:pt x="70271" y="0"/>
                    </a:cubicBezTo>
                    <a:cubicBezTo>
                      <a:pt x="55031" y="0"/>
                      <a:pt x="-11372" y="21771"/>
                      <a:pt x="1691" y="3592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C000"/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Freeform 233"/>
              <p:cNvSpPr/>
              <p:nvPr/>
            </p:nvSpPr>
            <p:spPr>
              <a:xfrm>
                <a:off x="3043303" y="3269954"/>
                <a:ext cx="1842454" cy="1086578"/>
              </a:xfrm>
              <a:custGeom>
                <a:avLst/>
                <a:gdLst>
                  <a:gd name="connsiteX0" fmla="*/ 1525431 w 1842454"/>
                  <a:gd name="connsiteY0" fmla="*/ 136186 h 1086578"/>
                  <a:gd name="connsiteX1" fmla="*/ 1427460 w 1842454"/>
                  <a:gd name="connsiteY1" fmla="*/ 191703 h 1086578"/>
                  <a:gd name="connsiteX2" fmla="*/ 1378474 w 1842454"/>
                  <a:gd name="connsiteY2" fmla="*/ 237423 h 1086578"/>
                  <a:gd name="connsiteX3" fmla="*/ 1355614 w 1842454"/>
                  <a:gd name="connsiteY3" fmla="*/ 322332 h 1086578"/>
                  <a:gd name="connsiteX4" fmla="*/ 1378474 w 1842454"/>
                  <a:gd name="connsiteY4" fmla="*/ 384380 h 1086578"/>
                  <a:gd name="connsiteX5" fmla="*/ 1420928 w 1842454"/>
                  <a:gd name="connsiteY5" fmla="*/ 417037 h 1086578"/>
                  <a:gd name="connsiteX6" fmla="*/ 1450320 w 1842454"/>
                  <a:gd name="connsiteY6" fmla="*/ 459492 h 1086578"/>
                  <a:gd name="connsiteX7" fmla="*/ 1437257 w 1842454"/>
                  <a:gd name="connsiteY7" fmla="*/ 492149 h 1086578"/>
                  <a:gd name="connsiteX8" fmla="*/ 1336020 w 1842454"/>
                  <a:gd name="connsiteY8" fmla="*/ 488883 h 1086578"/>
                  <a:gd name="connsiteX9" fmla="*/ 1224986 w 1842454"/>
                  <a:gd name="connsiteY9" fmla="*/ 449695 h 1086578"/>
                  <a:gd name="connsiteX10" fmla="*/ 1084560 w 1842454"/>
                  <a:gd name="connsiteY10" fmla="*/ 345192 h 1086578"/>
                  <a:gd name="connsiteX11" fmla="*/ 1064966 w 1842454"/>
                  <a:gd name="connsiteY11" fmla="*/ 234157 h 1086578"/>
                  <a:gd name="connsiteX12" fmla="*/ 1038840 w 1842454"/>
                  <a:gd name="connsiteY12" fmla="*/ 159046 h 1086578"/>
                  <a:gd name="connsiteX13" fmla="*/ 950666 w 1842454"/>
                  <a:gd name="connsiteY13" fmla="*/ 93732 h 1086578"/>
                  <a:gd name="connsiteX14" fmla="*/ 757988 w 1842454"/>
                  <a:gd name="connsiteY14" fmla="*/ 48012 h 1086578"/>
                  <a:gd name="connsiteX15" fmla="*/ 535920 w 1842454"/>
                  <a:gd name="connsiteY15" fmla="*/ 48012 h 1086578"/>
                  <a:gd name="connsiteX16" fmla="*/ 287726 w 1842454"/>
                  <a:gd name="connsiteY16" fmla="*/ 57809 h 1086578"/>
                  <a:gd name="connsiteX17" fmla="*/ 179957 w 1842454"/>
                  <a:gd name="connsiteY17" fmla="*/ 57809 h 1086578"/>
                  <a:gd name="connsiteX18" fmla="*/ 19937 w 1842454"/>
                  <a:gd name="connsiteY18" fmla="*/ 5557 h 1086578"/>
                  <a:gd name="connsiteX19" fmla="*/ 343 w 1842454"/>
                  <a:gd name="connsiteY19" fmla="*/ 5557 h 1086578"/>
                  <a:gd name="connsiteX20" fmla="*/ 343 w 1842454"/>
                  <a:gd name="connsiteY20" fmla="*/ 41480 h 1086578"/>
                  <a:gd name="connsiteX21" fmla="*/ 19937 w 1842454"/>
                  <a:gd name="connsiteY21" fmla="*/ 87200 h 1086578"/>
                  <a:gd name="connsiteX22" fmla="*/ 134237 w 1842454"/>
                  <a:gd name="connsiteY22" fmla="*/ 145983 h 1086578"/>
                  <a:gd name="connsiteX23" fmla="*/ 215880 w 1842454"/>
                  <a:gd name="connsiteY23" fmla="*/ 178640 h 1086578"/>
                  <a:gd name="connsiteX24" fmla="*/ 212614 w 1842454"/>
                  <a:gd name="connsiteY24" fmla="*/ 234157 h 1086578"/>
                  <a:gd name="connsiteX25" fmla="*/ 271397 w 1842454"/>
                  <a:gd name="connsiteY25" fmla="*/ 276612 h 1086578"/>
                  <a:gd name="connsiteX26" fmla="*/ 304054 w 1842454"/>
                  <a:gd name="connsiteY26" fmla="*/ 312535 h 1086578"/>
                  <a:gd name="connsiteX27" fmla="*/ 428151 w 1842454"/>
                  <a:gd name="connsiteY27" fmla="*/ 390912 h 1086578"/>
                  <a:gd name="connsiteX28" fmla="*/ 506528 w 1842454"/>
                  <a:gd name="connsiteY28" fmla="*/ 410506 h 1086578"/>
                  <a:gd name="connsiteX29" fmla="*/ 575108 w 1842454"/>
                  <a:gd name="connsiteY29" fmla="*/ 426835 h 1086578"/>
                  <a:gd name="connsiteX30" fmla="*/ 709003 w 1842454"/>
                  <a:gd name="connsiteY30" fmla="*/ 456226 h 1086578"/>
                  <a:gd name="connsiteX31" fmla="*/ 715534 w 1842454"/>
                  <a:gd name="connsiteY31" fmla="*/ 488883 h 1086578"/>
                  <a:gd name="connsiteX32" fmla="*/ 689408 w 1842454"/>
                  <a:gd name="connsiteY32" fmla="*/ 488883 h 1086578"/>
                  <a:gd name="connsiteX33" fmla="*/ 660017 w 1842454"/>
                  <a:gd name="connsiteY33" fmla="*/ 492149 h 1086578"/>
                  <a:gd name="connsiteX34" fmla="*/ 656751 w 1842454"/>
                  <a:gd name="connsiteY34" fmla="*/ 521540 h 1086578"/>
                  <a:gd name="connsiteX35" fmla="*/ 715534 w 1842454"/>
                  <a:gd name="connsiteY35" fmla="*/ 554197 h 1086578"/>
                  <a:gd name="connsiteX36" fmla="*/ 725331 w 1842454"/>
                  <a:gd name="connsiteY36" fmla="*/ 580323 h 1086578"/>
                  <a:gd name="connsiteX37" fmla="*/ 741660 w 1842454"/>
                  <a:gd name="connsiteY37" fmla="*/ 612980 h 1086578"/>
                  <a:gd name="connsiteX38" fmla="*/ 689408 w 1842454"/>
                  <a:gd name="connsiteY38" fmla="*/ 626043 h 1086578"/>
                  <a:gd name="connsiteX39" fmla="*/ 633891 w 1842454"/>
                  <a:gd name="connsiteY39" fmla="*/ 655435 h 1086578"/>
                  <a:gd name="connsiteX40" fmla="*/ 558780 w 1842454"/>
                  <a:gd name="connsiteY40" fmla="*/ 691357 h 1086578"/>
                  <a:gd name="connsiteX41" fmla="*/ 437948 w 1842454"/>
                  <a:gd name="connsiteY41" fmla="*/ 701155 h 1086578"/>
                  <a:gd name="connsiteX42" fmla="*/ 356306 w 1842454"/>
                  <a:gd name="connsiteY42" fmla="*/ 704420 h 1086578"/>
                  <a:gd name="connsiteX43" fmla="*/ 333446 w 1842454"/>
                  <a:gd name="connsiteY43" fmla="*/ 724015 h 1086578"/>
                  <a:gd name="connsiteX44" fmla="*/ 353040 w 1842454"/>
                  <a:gd name="connsiteY44" fmla="*/ 740343 h 1086578"/>
                  <a:gd name="connsiteX45" fmla="*/ 411823 w 1842454"/>
                  <a:gd name="connsiteY45" fmla="*/ 769735 h 1086578"/>
                  <a:gd name="connsiteX46" fmla="*/ 467340 w 1842454"/>
                  <a:gd name="connsiteY46" fmla="*/ 799126 h 1086578"/>
                  <a:gd name="connsiteX47" fmla="*/ 522857 w 1842454"/>
                  <a:gd name="connsiteY47" fmla="*/ 828517 h 1086578"/>
                  <a:gd name="connsiteX48" fmla="*/ 447746 w 1842454"/>
                  <a:gd name="connsiteY48" fmla="*/ 867706 h 1086578"/>
                  <a:gd name="connsiteX49" fmla="*/ 359571 w 1842454"/>
                  <a:gd name="connsiteY49" fmla="*/ 890566 h 1086578"/>
                  <a:gd name="connsiteX50" fmla="*/ 297523 w 1842454"/>
                  <a:gd name="connsiteY50" fmla="*/ 893832 h 1086578"/>
                  <a:gd name="connsiteX51" fmla="*/ 323648 w 1842454"/>
                  <a:gd name="connsiteY51" fmla="*/ 929755 h 1086578"/>
                  <a:gd name="connsiteX52" fmla="*/ 343243 w 1842454"/>
                  <a:gd name="connsiteY52" fmla="*/ 982006 h 1086578"/>
                  <a:gd name="connsiteX53" fmla="*/ 382431 w 1842454"/>
                  <a:gd name="connsiteY53" fmla="*/ 985272 h 1086578"/>
                  <a:gd name="connsiteX54" fmla="*/ 473871 w 1842454"/>
                  <a:gd name="connsiteY54" fmla="*/ 965677 h 1086578"/>
                  <a:gd name="connsiteX55" fmla="*/ 548983 w 1842454"/>
                  <a:gd name="connsiteY55" fmla="*/ 946083 h 1086578"/>
                  <a:gd name="connsiteX56" fmla="*/ 558780 w 1842454"/>
                  <a:gd name="connsiteY56" fmla="*/ 975475 h 1086578"/>
                  <a:gd name="connsiteX57" fmla="*/ 506528 w 1842454"/>
                  <a:gd name="connsiteY57" fmla="*/ 1014663 h 1086578"/>
                  <a:gd name="connsiteX58" fmla="*/ 493466 w 1842454"/>
                  <a:gd name="connsiteY58" fmla="*/ 1057117 h 1086578"/>
                  <a:gd name="connsiteX59" fmla="*/ 539186 w 1842454"/>
                  <a:gd name="connsiteY59" fmla="*/ 1086509 h 1086578"/>
                  <a:gd name="connsiteX60" fmla="*/ 581640 w 1842454"/>
                  <a:gd name="connsiteY60" fmla="*/ 1063649 h 1086578"/>
                  <a:gd name="connsiteX61" fmla="*/ 640423 w 1842454"/>
                  <a:gd name="connsiteY61" fmla="*/ 1014663 h 1086578"/>
                  <a:gd name="connsiteX62" fmla="*/ 751457 w 1842454"/>
                  <a:gd name="connsiteY62" fmla="*/ 991803 h 1086578"/>
                  <a:gd name="connsiteX63" fmla="*/ 891883 w 1842454"/>
                  <a:gd name="connsiteY63" fmla="*/ 978740 h 1086578"/>
                  <a:gd name="connsiteX64" fmla="*/ 957197 w 1842454"/>
                  <a:gd name="connsiteY64" fmla="*/ 946083 h 1086578"/>
                  <a:gd name="connsiteX65" fmla="*/ 1032308 w 1842454"/>
                  <a:gd name="connsiteY65" fmla="*/ 933020 h 1086578"/>
                  <a:gd name="connsiteX66" fmla="*/ 1182531 w 1842454"/>
                  <a:gd name="connsiteY66" fmla="*/ 936286 h 1086578"/>
                  <a:gd name="connsiteX67" fmla="*/ 1316426 w 1842454"/>
                  <a:gd name="connsiteY67" fmla="*/ 913426 h 1086578"/>
                  <a:gd name="connsiteX68" fmla="*/ 1398068 w 1842454"/>
                  <a:gd name="connsiteY68" fmla="*/ 874237 h 1086578"/>
                  <a:gd name="connsiteX69" fmla="*/ 1433991 w 1842454"/>
                  <a:gd name="connsiteY69" fmla="*/ 887300 h 1086578"/>
                  <a:gd name="connsiteX70" fmla="*/ 1414397 w 1842454"/>
                  <a:gd name="connsiteY70" fmla="*/ 923223 h 1086578"/>
                  <a:gd name="connsiteX71" fmla="*/ 1414397 w 1842454"/>
                  <a:gd name="connsiteY71" fmla="*/ 942817 h 1086578"/>
                  <a:gd name="connsiteX72" fmla="*/ 1440523 w 1842454"/>
                  <a:gd name="connsiteY72" fmla="*/ 978740 h 1086578"/>
                  <a:gd name="connsiteX73" fmla="*/ 1600543 w 1842454"/>
                  <a:gd name="connsiteY73" fmla="*/ 985272 h 1086578"/>
                  <a:gd name="connsiteX74" fmla="*/ 1682186 w 1842454"/>
                  <a:gd name="connsiteY74" fmla="*/ 946083 h 1086578"/>
                  <a:gd name="connsiteX75" fmla="*/ 1731171 w 1842454"/>
                  <a:gd name="connsiteY75" fmla="*/ 939552 h 1086578"/>
                  <a:gd name="connsiteX76" fmla="*/ 1776891 w 1842454"/>
                  <a:gd name="connsiteY76" fmla="*/ 877503 h 1086578"/>
                  <a:gd name="connsiteX77" fmla="*/ 1812814 w 1842454"/>
                  <a:gd name="connsiteY77" fmla="*/ 831783 h 1086578"/>
                  <a:gd name="connsiteX78" fmla="*/ 1842206 w 1842454"/>
                  <a:gd name="connsiteY78" fmla="*/ 789329 h 1086578"/>
                  <a:gd name="connsiteX79" fmla="*/ 1819346 w 1842454"/>
                  <a:gd name="connsiteY79" fmla="*/ 753406 h 1086578"/>
                  <a:gd name="connsiteX80" fmla="*/ 1708311 w 1842454"/>
                  <a:gd name="connsiteY80" fmla="*/ 717483 h 1086578"/>
                  <a:gd name="connsiteX81" fmla="*/ 1646263 w 1842454"/>
                  <a:gd name="connsiteY81" fmla="*/ 737077 h 1086578"/>
                  <a:gd name="connsiteX82" fmla="*/ 1610340 w 1842454"/>
                  <a:gd name="connsiteY82" fmla="*/ 730546 h 1086578"/>
                  <a:gd name="connsiteX83" fmla="*/ 1639731 w 1842454"/>
                  <a:gd name="connsiteY83" fmla="*/ 622777 h 1086578"/>
                  <a:gd name="connsiteX84" fmla="*/ 1636466 w 1842454"/>
                  <a:gd name="connsiteY84" fmla="*/ 557463 h 1086578"/>
                  <a:gd name="connsiteX85" fmla="*/ 1600543 w 1842454"/>
                  <a:gd name="connsiteY85" fmla="*/ 462757 h 1086578"/>
                  <a:gd name="connsiteX86" fmla="*/ 1554823 w 1842454"/>
                  <a:gd name="connsiteY86" fmla="*/ 403975 h 1086578"/>
                  <a:gd name="connsiteX87" fmla="*/ 1502571 w 1842454"/>
                  <a:gd name="connsiteY87" fmla="*/ 368052 h 1086578"/>
                  <a:gd name="connsiteX88" fmla="*/ 1479711 w 1842454"/>
                  <a:gd name="connsiteY88" fmla="*/ 296206 h 1086578"/>
                  <a:gd name="connsiteX89" fmla="*/ 1522166 w 1842454"/>
                  <a:gd name="connsiteY89" fmla="*/ 237423 h 1086578"/>
                  <a:gd name="connsiteX90" fmla="*/ 1590746 w 1842454"/>
                  <a:gd name="connsiteY90" fmla="*/ 224360 h 1086578"/>
                  <a:gd name="connsiteX91" fmla="*/ 1646263 w 1842454"/>
                  <a:gd name="connsiteY91" fmla="*/ 247220 h 1086578"/>
                  <a:gd name="connsiteX92" fmla="*/ 1701780 w 1842454"/>
                  <a:gd name="connsiteY92" fmla="*/ 270080 h 1086578"/>
                  <a:gd name="connsiteX93" fmla="*/ 1757297 w 1842454"/>
                  <a:gd name="connsiteY93" fmla="*/ 253752 h 1086578"/>
                  <a:gd name="connsiteX94" fmla="*/ 1757297 w 1842454"/>
                  <a:gd name="connsiteY94" fmla="*/ 201500 h 1086578"/>
                  <a:gd name="connsiteX95" fmla="*/ 1721374 w 1842454"/>
                  <a:gd name="connsiteY95" fmla="*/ 152515 h 1086578"/>
                  <a:gd name="connsiteX96" fmla="*/ 1616871 w 1842454"/>
                  <a:gd name="connsiteY96" fmla="*/ 110060 h 1086578"/>
                  <a:gd name="connsiteX97" fmla="*/ 1525431 w 1842454"/>
                  <a:gd name="connsiteY97" fmla="*/ 136186 h 1086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</a:cxnLst>
                <a:rect l="l" t="t" r="r" b="b"/>
                <a:pathLst>
                  <a:path w="1842454" h="1086578">
                    <a:moveTo>
                      <a:pt x="1525431" y="136186"/>
                    </a:moveTo>
                    <a:cubicBezTo>
                      <a:pt x="1493863" y="149793"/>
                      <a:pt x="1451953" y="174830"/>
                      <a:pt x="1427460" y="191703"/>
                    </a:cubicBezTo>
                    <a:cubicBezTo>
                      <a:pt x="1402967" y="208576"/>
                      <a:pt x="1390448" y="215652"/>
                      <a:pt x="1378474" y="237423"/>
                    </a:cubicBezTo>
                    <a:cubicBezTo>
                      <a:pt x="1366500" y="259194"/>
                      <a:pt x="1355614" y="297839"/>
                      <a:pt x="1355614" y="322332"/>
                    </a:cubicBezTo>
                    <a:cubicBezTo>
                      <a:pt x="1355614" y="346825"/>
                      <a:pt x="1367588" y="368596"/>
                      <a:pt x="1378474" y="384380"/>
                    </a:cubicBezTo>
                    <a:cubicBezTo>
                      <a:pt x="1389360" y="400164"/>
                      <a:pt x="1408954" y="404518"/>
                      <a:pt x="1420928" y="417037"/>
                    </a:cubicBezTo>
                    <a:cubicBezTo>
                      <a:pt x="1432902" y="429556"/>
                      <a:pt x="1447599" y="446973"/>
                      <a:pt x="1450320" y="459492"/>
                    </a:cubicBezTo>
                    <a:cubicBezTo>
                      <a:pt x="1453041" y="472011"/>
                      <a:pt x="1456307" y="487250"/>
                      <a:pt x="1437257" y="492149"/>
                    </a:cubicBezTo>
                    <a:cubicBezTo>
                      <a:pt x="1418207" y="497048"/>
                      <a:pt x="1371398" y="495959"/>
                      <a:pt x="1336020" y="488883"/>
                    </a:cubicBezTo>
                    <a:cubicBezTo>
                      <a:pt x="1300641" y="481807"/>
                      <a:pt x="1266896" y="473644"/>
                      <a:pt x="1224986" y="449695"/>
                    </a:cubicBezTo>
                    <a:cubicBezTo>
                      <a:pt x="1183076" y="425747"/>
                      <a:pt x="1111230" y="381115"/>
                      <a:pt x="1084560" y="345192"/>
                    </a:cubicBezTo>
                    <a:cubicBezTo>
                      <a:pt x="1057890" y="309269"/>
                      <a:pt x="1072586" y="265181"/>
                      <a:pt x="1064966" y="234157"/>
                    </a:cubicBezTo>
                    <a:cubicBezTo>
                      <a:pt x="1057346" y="203133"/>
                      <a:pt x="1057890" y="182450"/>
                      <a:pt x="1038840" y="159046"/>
                    </a:cubicBezTo>
                    <a:cubicBezTo>
                      <a:pt x="1019790" y="135642"/>
                      <a:pt x="997475" y="112238"/>
                      <a:pt x="950666" y="93732"/>
                    </a:cubicBezTo>
                    <a:cubicBezTo>
                      <a:pt x="903857" y="75226"/>
                      <a:pt x="827112" y="55632"/>
                      <a:pt x="757988" y="48012"/>
                    </a:cubicBezTo>
                    <a:cubicBezTo>
                      <a:pt x="688864" y="40392"/>
                      <a:pt x="614297" y="46379"/>
                      <a:pt x="535920" y="48012"/>
                    </a:cubicBezTo>
                    <a:cubicBezTo>
                      <a:pt x="457543" y="49645"/>
                      <a:pt x="347053" y="56176"/>
                      <a:pt x="287726" y="57809"/>
                    </a:cubicBezTo>
                    <a:cubicBezTo>
                      <a:pt x="228399" y="59442"/>
                      <a:pt x="224588" y="66518"/>
                      <a:pt x="179957" y="57809"/>
                    </a:cubicBezTo>
                    <a:cubicBezTo>
                      <a:pt x="135326" y="49100"/>
                      <a:pt x="49873" y="14266"/>
                      <a:pt x="19937" y="5557"/>
                    </a:cubicBezTo>
                    <a:cubicBezTo>
                      <a:pt x="-9999" y="-3152"/>
                      <a:pt x="3609" y="-430"/>
                      <a:pt x="343" y="5557"/>
                    </a:cubicBezTo>
                    <a:cubicBezTo>
                      <a:pt x="-2923" y="11544"/>
                      <a:pt x="-2923" y="27873"/>
                      <a:pt x="343" y="41480"/>
                    </a:cubicBezTo>
                    <a:cubicBezTo>
                      <a:pt x="3609" y="55087"/>
                      <a:pt x="-2379" y="69783"/>
                      <a:pt x="19937" y="87200"/>
                    </a:cubicBezTo>
                    <a:cubicBezTo>
                      <a:pt x="42253" y="104617"/>
                      <a:pt x="101580" y="130743"/>
                      <a:pt x="134237" y="145983"/>
                    </a:cubicBezTo>
                    <a:cubicBezTo>
                      <a:pt x="166894" y="161223"/>
                      <a:pt x="202817" y="163944"/>
                      <a:pt x="215880" y="178640"/>
                    </a:cubicBezTo>
                    <a:cubicBezTo>
                      <a:pt x="228943" y="193336"/>
                      <a:pt x="203361" y="217828"/>
                      <a:pt x="212614" y="234157"/>
                    </a:cubicBezTo>
                    <a:cubicBezTo>
                      <a:pt x="221867" y="250486"/>
                      <a:pt x="256157" y="263549"/>
                      <a:pt x="271397" y="276612"/>
                    </a:cubicBezTo>
                    <a:cubicBezTo>
                      <a:pt x="286637" y="289675"/>
                      <a:pt x="277928" y="293485"/>
                      <a:pt x="304054" y="312535"/>
                    </a:cubicBezTo>
                    <a:cubicBezTo>
                      <a:pt x="330180" y="331585"/>
                      <a:pt x="394405" y="374584"/>
                      <a:pt x="428151" y="390912"/>
                    </a:cubicBezTo>
                    <a:cubicBezTo>
                      <a:pt x="461897" y="407241"/>
                      <a:pt x="506528" y="410506"/>
                      <a:pt x="506528" y="410506"/>
                    </a:cubicBezTo>
                    <a:lnTo>
                      <a:pt x="575108" y="426835"/>
                    </a:lnTo>
                    <a:cubicBezTo>
                      <a:pt x="608854" y="434455"/>
                      <a:pt x="685599" y="445885"/>
                      <a:pt x="709003" y="456226"/>
                    </a:cubicBezTo>
                    <a:cubicBezTo>
                      <a:pt x="732407" y="466567"/>
                      <a:pt x="718800" y="483440"/>
                      <a:pt x="715534" y="488883"/>
                    </a:cubicBezTo>
                    <a:cubicBezTo>
                      <a:pt x="712268" y="494326"/>
                      <a:pt x="698661" y="488339"/>
                      <a:pt x="689408" y="488883"/>
                    </a:cubicBezTo>
                    <a:cubicBezTo>
                      <a:pt x="680155" y="489427"/>
                      <a:pt x="665460" y="486706"/>
                      <a:pt x="660017" y="492149"/>
                    </a:cubicBezTo>
                    <a:cubicBezTo>
                      <a:pt x="654574" y="497592"/>
                      <a:pt x="647498" y="511199"/>
                      <a:pt x="656751" y="521540"/>
                    </a:cubicBezTo>
                    <a:cubicBezTo>
                      <a:pt x="666004" y="531881"/>
                      <a:pt x="704104" y="544400"/>
                      <a:pt x="715534" y="554197"/>
                    </a:cubicBezTo>
                    <a:cubicBezTo>
                      <a:pt x="726964" y="563994"/>
                      <a:pt x="720977" y="570526"/>
                      <a:pt x="725331" y="580323"/>
                    </a:cubicBezTo>
                    <a:cubicBezTo>
                      <a:pt x="729685" y="590120"/>
                      <a:pt x="747647" y="605360"/>
                      <a:pt x="741660" y="612980"/>
                    </a:cubicBezTo>
                    <a:cubicBezTo>
                      <a:pt x="735673" y="620600"/>
                      <a:pt x="707370" y="618967"/>
                      <a:pt x="689408" y="626043"/>
                    </a:cubicBezTo>
                    <a:cubicBezTo>
                      <a:pt x="671446" y="633119"/>
                      <a:pt x="655662" y="644549"/>
                      <a:pt x="633891" y="655435"/>
                    </a:cubicBezTo>
                    <a:cubicBezTo>
                      <a:pt x="612120" y="666321"/>
                      <a:pt x="591437" y="683737"/>
                      <a:pt x="558780" y="691357"/>
                    </a:cubicBezTo>
                    <a:cubicBezTo>
                      <a:pt x="526123" y="698977"/>
                      <a:pt x="471694" y="698978"/>
                      <a:pt x="437948" y="701155"/>
                    </a:cubicBezTo>
                    <a:cubicBezTo>
                      <a:pt x="404202" y="703332"/>
                      <a:pt x="373723" y="700610"/>
                      <a:pt x="356306" y="704420"/>
                    </a:cubicBezTo>
                    <a:cubicBezTo>
                      <a:pt x="338889" y="708230"/>
                      <a:pt x="333990" y="718028"/>
                      <a:pt x="333446" y="724015"/>
                    </a:cubicBezTo>
                    <a:cubicBezTo>
                      <a:pt x="332902" y="730002"/>
                      <a:pt x="339977" y="732723"/>
                      <a:pt x="353040" y="740343"/>
                    </a:cubicBezTo>
                    <a:cubicBezTo>
                      <a:pt x="366103" y="747963"/>
                      <a:pt x="392773" y="759938"/>
                      <a:pt x="411823" y="769735"/>
                    </a:cubicBezTo>
                    <a:cubicBezTo>
                      <a:pt x="430873" y="779532"/>
                      <a:pt x="467340" y="799126"/>
                      <a:pt x="467340" y="799126"/>
                    </a:cubicBezTo>
                    <a:cubicBezTo>
                      <a:pt x="485846" y="808923"/>
                      <a:pt x="526123" y="817087"/>
                      <a:pt x="522857" y="828517"/>
                    </a:cubicBezTo>
                    <a:cubicBezTo>
                      <a:pt x="519591" y="839947"/>
                      <a:pt x="474960" y="857365"/>
                      <a:pt x="447746" y="867706"/>
                    </a:cubicBezTo>
                    <a:cubicBezTo>
                      <a:pt x="420532" y="878047"/>
                      <a:pt x="384608" y="886212"/>
                      <a:pt x="359571" y="890566"/>
                    </a:cubicBezTo>
                    <a:cubicBezTo>
                      <a:pt x="334534" y="894920"/>
                      <a:pt x="303510" y="887300"/>
                      <a:pt x="297523" y="893832"/>
                    </a:cubicBezTo>
                    <a:cubicBezTo>
                      <a:pt x="291536" y="900364"/>
                      <a:pt x="316028" y="915059"/>
                      <a:pt x="323648" y="929755"/>
                    </a:cubicBezTo>
                    <a:cubicBezTo>
                      <a:pt x="331268" y="944451"/>
                      <a:pt x="333446" y="972753"/>
                      <a:pt x="343243" y="982006"/>
                    </a:cubicBezTo>
                    <a:cubicBezTo>
                      <a:pt x="353040" y="991259"/>
                      <a:pt x="360660" y="987994"/>
                      <a:pt x="382431" y="985272"/>
                    </a:cubicBezTo>
                    <a:cubicBezTo>
                      <a:pt x="404202" y="982551"/>
                      <a:pt x="446112" y="972209"/>
                      <a:pt x="473871" y="965677"/>
                    </a:cubicBezTo>
                    <a:cubicBezTo>
                      <a:pt x="501630" y="959145"/>
                      <a:pt x="534832" y="944450"/>
                      <a:pt x="548983" y="946083"/>
                    </a:cubicBezTo>
                    <a:cubicBezTo>
                      <a:pt x="563134" y="947716"/>
                      <a:pt x="565856" y="964045"/>
                      <a:pt x="558780" y="975475"/>
                    </a:cubicBezTo>
                    <a:cubicBezTo>
                      <a:pt x="551704" y="986905"/>
                      <a:pt x="517414" y="1001056"/>
                      <a:pt x="506528" y="1014663"/>
                    </a:cubicBezTo>
                    <a:cubicBezTo>
                      <a:pt x="495642" y="1028270"/>
                      <a:pt x="488023" y="1045143"/>
                      <a:pt x="493466" y="1057117"/>
                    </a:cubicBezTo>
                    <a:cubicBezTo>
                      <a:pt x="498909" y="1069091"/>
                      <a:pt x="524490" y="1085420"/>
                      <a:pt x="539186" y="1086509"/>
                    </a:cubicBezTo>
                    <a:cubicBezTo>
                      <a:pt x="553882" y="1087598"/>
                      <a:pt x="564767" y="1075623"/>
                      <a:pt x="581640" y="1063649"/>
                    </a:cubicBezTo>
                    <a:cubicBezTo>
                      <a:pt x="598513" y="1051675"/>
                      <a:pt x="612120" y="1026637"/>
                      <a:pt x="640423" y="1014663"/>
                    </a:cubicBezTo>
                    <a:cubicBezTo>
                      <a:pt x="668726" y="1002689"/>
                      <a:pt x="709547" y="997790"/>
                      <a:pt x="751457" y="991803"/>
                    </a:cubicBezTo>
                    <a:cubicBezTo>
                      <a:pt x="793367" y="985816"/>
                      <a:pt x="857593" y="986360"/>
                      <a:pt x="891883" y="978740"/>
                    </a:cubicBezTo>
                    <a:cubicBezTo>
                      <a:pt x="926173" y="971120"/>
                      <a:pt x="933793" y="953703"/>
                      <a:pt x="957197" y="946083"/>
                    </a:cubicBezTo>
                    <a:cubicBezTo>
                      <a:pt x="980601" y="938463"/>
                      <a:pt x="994752" y="934653"/>
                      <a:pt x="1032308" y="933020"/>
                    </a:cubicBezTo>
                    <a:cubicBezTo>
                      <a:pt x="1069864" y="931387"/>
                      <a:pt x="1135178" y="939552"/>
                      <a:pt x="1182531" y="936286"/>
                    </a:cubicBezTo>
                    <a:cubicBezTo>
                      <a:pt x="1229884" y="933020"/>
                      <a:pt x="1280503" y="923767"/>
                      <a:pt x="1316426" y="913426"/>
                    </a:cubicBezTo>
                    <a:cubicBezTo>
                      <a:pt x="1352349" y="903085"/>
                      <a:pt x="1378474" y="878591"/>
                      <a:pt x="1398068" y="874237"/>
                    </a:cubicBezTo>
                    <a:cubicBezTo>
                      <a:pt x="1417662" y="869883"/>
                      <a:pt x="1431269" y="879136"/>
                      <a:pt x="1433991" y="887300"/>
                    </a:cubicBezTo>
                    <a:cubicBezTo>
                      <a:pt x="1436712" y="895464"/>
                      <a:pt x="1417663" y="913970"/>
                      <a:pt x="1414397" y="923223"/>
                    </a:cubicBezTo>
                    <a:cubicBezTo>
                      <a:pt x="1411131" y="932476"/>
                      <a:pt x="1410043" y="933564"/>
                      <a:pt x="1414397" y="942817"/>
                    </a:cubicBezTo>
                    <a:cubicBezTo>
                      <a:pt x="1418751" y="952070"/>
                      <a:pt x="1409499" y="971664"/>
                      <a:pt x="1440523" y="978740"/>
                    </a:cubicBezTo>
                    <a:cubicBezTo>
                      <a:pt x="1471547" y="985816"/>
                      <a:pt x="1560266" y="990715"/>
                      <a:pt x="1600543" y="985272"/>
                    </a:cubicBezTo>
                    <a:cubicBezTo>
                      <a:pt x="1640820" y="979829"/>
                      <a:pt x="1660415" y="953703"/>
                      <a:pt x="1682186" y="946083"/>
                    </a:cubicBezTo>
                    <a:cubicBezTo>
                      <a:pt x="1703957" y="938463"/>
                      <a:pt x="1715387" y="950982"/>
                      <a:pt x="1731171" y="939552"/>
                    </a:cubicBezTo>
                    <a:cubicBezTo>
                      <a:pt x="1746955" y="928122"/>
                      <a:pt x="1763284" y="895465"/>
                      <a:pt x="1776891" y="877503"/>
                    </a:cubicBezTo>
                    <a:cubicBezTo>
                      <a:pt x="1790498" y="859542"/>
                      <a:pt x="1801928" y="846479"/>
                      <a:pt x="1812814" y="831783"/>
                    </a:cubicBezTo>
                    <a:cubicBezTo>
                      <a:pt x="1823700" y="817087"/>
                      <a:pt x="1841117" y="802392"/>
                      <a:pt x="1842206" y="789329"/>
                    </a:cubicBezTo>
                    <a:cubicBezTo>
                      <a:pt x="1843295" y="776266"/>
                      <a:pt x="1841662" y="765380"/>
                      <a:pt x="1819346" y="753406"/>
                    </a:cubicBezTo>
                    <a:cubicBezTo>
                      <a:pt x="1797030" y="741432"/>
                      <a:pt x="1737158" y="720205"/>
                      <a:pt x="1708311" y="717483"/>
                    </a:cubicBezTo>
                    <a:cubicBezTo>
                      <a:pt x="1679464" y="714762"/>
                      <a:pt x="1662591" y="734900"/>
                      <a:pt x="1646263" y="737077"/>
                    </a:cubicBezTo>
                    <a:cubicBezTo>
                      <a:pt x="1629935" y="739254"/>
                      <a:pt x="1611429" y="749596"/>
                      <a:pt x="1610340" y="730546"/>
                    </a:cubicBezTo>
                    <a:cubicBezTo>
                      <a:pt x="1609251" y="711496"/>
                      <a:pt x="1635377" y="651624"/>
                      <a:pt x="1639731" y="622777"/>
                    </a:cubicBezTo>
                    <a:cubicBezTo>
                      <a:pt x="1644085" y="593930"/>
                      <a:pt x="1642997" y="584133"/>
                      <a:pt x="1636466" y="557463"/>
                    </a:cubicBezTo>
                    <a:cubicBezTo>
                      <a:pt x="1629935" y="530793"/>
                      <a:pt x="1614150" y="488338"/>
                      <a:pt x="1600543" y="462757"/>
                    </a:cubicBezTo>
                    <a:cubicBezTo>
                      <a:pt x="1586936" y="437176"/>
                      <a:pt x="1571152" y="419759"/>
                      <a:pt x="1554823" y="403975"/>
                    </a:cubicBezTo>
                    <a:cubicBezTo>
                      <a:pt x="1538494" y="388191"/>
                      <a:pt x="1515090" y="386014"/>
                      <a:pt x="1502571" y="368052"/>
                    </a:cubicBezTo>
                    <a:cubicBezTo>
                      <a:pt x="1490052" y="350091"/>
                      <a:pt x="1476445" y="317977"/>
                      <a:pt x="1479711" y="296206"/>
                    </a:cubicBezTo>
                    <a:cubicBezTo>
                      <a:pt x="1482977" y="274435"/>
                      <a:pt x="1503660" y="249397"/>
                      <a:pt x="1522166" y="237423"/>
                    </a:cubicBezTo>
                    <a:cubicBezTo>
                      <a:pt x="1540672" y="225449"/>
                      <a:pt x="1570063" y="222727"/>
                      <a:pt x="1590746" y="224360"/>
                    </a:cubicBezTo>
                    <a:cubicBezTo>
                      <a:pt x="1611429" y="225993"/>
                      <a:pt x="1646263" y="247220"/>
                      <a:pt x="1646263" y="247220"/>
                    </a:cubicBezTo>
                    <a:cubicBezTo>
                      <a:pt x="1664769" y="254840"/>
                      <a:pt x="1683274" y="268991"/>
                      <a:pt x="1701780" y="270080"/>
                    </a:cubicBezTo>
                    <a:cubicBezTo>
                      <a:pt x="1720286" y="271169"/>
                      <a:pt x="1748044" y="265182"/>
                      <a:pt x="1757297" y="253752"/>
                    </a:cubicBezTo>
                    <a:cubicBezTo>
                      <a:pt x="1766550" y="242322"/>
                      <a:pt x="1763284" y="218373"/>
                      <a:pt x="1757297" y="201500"/>
                    </a:cubicBezTo>
                    <a:cubicBezTo>
                      <a:pt x="1751310" y="184627"/>
                      <a:pt x="1744778" y="167755"/>
                      <a:pt x="1721374" y="152515"/>
                    </a:cubicBezTo>
                    <a:cubicBezTo>
                      <a:pt x="1697970" y="137275"/>
                      <a:pt x="1642997" y="114959"/>
                      <a:pt x="1616871" y="110060"/>
                    </a:cubicBezTo>
                    <a:cubicBezTo>
                      <a:pt x="1590745" y="105161"/>
                      <a:pt x="1556999" y="122579"/>
                      <a:pt x="1525431" y="1361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2">
                      <a:lumMod val="20000"/>
                      <a:lumOff val="8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r="100000" b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" name="Freeform 234"/>
              <p:cNvSpPr/>
              <p:nvPr/>
            </p:nvSpPr>
            <p:spPr>
              <a:xfrm>
                <a:off x="2736355" y="4199616"/>
                <a:ext cx="656708" cy="415076"/>
              </a:xfrm>
              <a:custGeom>
                <a:avLst/>
                <a:gdLst>
                  <a:gd name="connsiteX0" fmla="*/ 650191 w 656708"/>
                  <a:gd name="connsiteY0" fmla="*/ 93 h 415076"/>
                  <a:gd name="connsiteX1" fmla="*/ 535891 w 656708"/>
                  <a:gd name="connsiteY1" fmla="*/ 94798 h 415076"/>
                  <a:gd name="connsiteX2" fmla="*/ 470576 w 656708"/>
                  <a:gd name="connsiteY2" fmla="*/ 153581 h 415076"/>
                  <a:gd name="connsiteX3" fmla="*/ 366074 w 656708"/>
                  <a:gd name="connsiteY3" fmla="*/ 228693 h 415076"/>
                  <a:gd name="connsiteX4" fmla="*/ 255039 w 656708"/>
                  <a:gd name="connsiteY4" fmla="*/ 316867 h 415076"/>
                  <a:gd name="connsiteX5" fmla="*/ 206054 w 656708"/>
                  <a:gd name="connsiteY5" fmla="*/ 346258 h 415076"/>
                  <a:gd name="connsiteX6" fmla="*/ 153802 w 656708"/>
                  <a:gd name="connsiteY6" fmla="*/ 342993 h 415076"/>
                  <a:gd name="connsiteX7" fmla="*/ 130942 w 656708"/>
                  <a:gd name="connsiteY7" fmla="*/ 375650 h 415076"/>
                  <a:gd name="connsiteX8" fmla="*/ 72159 w 656708"/>
                  <a:gd name="connsiteY8" fmla="*/ 385447 h 415076"/>
                  <a:gd name="connsiteX9" fmla="*/ 36236 w 656708"/>
                  <a:gd name="connsiteY9" fmla="*/ 365853 h 415076"/>
                  <a:gd name="connsiteX10" fmla="*/ 6845 w 656708"/>
                  <a:gd name="connsiteY10" fmla="*/ 369118 h 415076"/>
                  <a:gd name="connsiteX11" fmla="*/ 314 w 656708"/>
                  <a:gd name="connsiteY11" fmla="*/ 398510 h 415076"/>
                  <a:gd name="connsiteX12" fmla="*/ 13376 w 656708"/>
                  <a:gd name="connsiteY12" fmla="*/ 411573 h 415076"/>
                  <a:gd name="connsiteX13" fmla="*/ 42768 w 656708"/>
                  <a:gd name="connsiteY13" fmla="*/ 401775 h 415076"/>
                  <a:gd name="connsiteX14" fmla="*/ 81956 w 656708"/>
                  <a:gd name="connsiteY14" fmla="*/ 414838 h 415076"/>
                  <a:gd name="connsiteX15" fmla="*/ 153802 w 656708"/>
                  <a:gd name="connsiteY15" fmla="*/ 408307 h 415076"/>
                  <a:gd name="connsiteX16" fmla="*/ 196256 w 656708"/>
                  <a:gd name="connsiteY16" fmla="*/ 385447 h 415076"/>
                  <a:gd name="connsiteX17" fmla="*/ 238711 w 656708"/>
                  <a:gd name="connsiteY17" fmla="*/ 378915 h 415076"/>
                  <a:gd name="connsiteX18" fmla="*/ 362808 w 656708"/>
                  <a:gd name="connsiteY18" fmla="*/ 287475 h 415076"/>
                  <a:gd name="connsiteX19" fmla="*/ 516296 w 656708"/>
                  <a:gd name="connsiteY19" fmla="*/ 173175 h 415076"/>
                  <a:gd name="connsiteX20" fmla="*/ 627331 w 656708"/>
                  <a:gd name="connsiteY20" fmla="*/ 78470 h 415076"/>
                  <a:gd name="connsiteX21" fmla="*/ 650191 w 656708"/>
                  <a:gd name="connsiteY21" fmla="*/ 93 h 415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56708" h="415076">
                    <a:moveTo>
                      <a:pt x="650191" y="93"/>
                    </a:moveTo>
                    <a:cubicBezTo>
                      <a:pt x="634951" y="2814"/>
                      <a:pt x="565827" y="69217"/>
                      <a:pt x="535891" y="94798"/>
                    </a:cubicBezTo>
                    <a:cubicBezTo>
                      <a:pt x="505955" y="120379"/>
                      <a:pt x="498879" y="131265"/>
                      <a:pt x="470576" y="153581"/>
                    </a:cubicBezTo>
                    <a:cubicBezTo>
                      <a:pt x="442273" y="175897"/>
                      <a:pt x="401997" y="201479"/>
                      <a:pt x="366074" y="228693"/>
                    </a:cubicBezTo>
                    <a:cubicBezTo>
                      <a:pt x="330151" y="255907"/>
                      <a:pt x="281709" y="297273"/>
                      <a:pt x="255039" y="316867"/>
                    </a:cubicBezTo>
                    <a:cubicBezTo>
                      <a:pt x="228369" y="336461"/>
                      <a:pt x="222927" y="341904"/>
                      <a:pt x="206054" y="346258"/>
                    </a:cubicBezTo>
                    <a:cubicBezTo>
                      <a:pt x="189181" y="350612"/>
                      <a:pt x="166321" y="338094"/>
                      <a:pt x="153802" y="342993"/>
                    </a:cubicBezTo>
                    <a:cubicBezTo>
                      <a:pt x="141283" y="347892"/>
                      <a:pt x="144549" y="368574"/>
                      <a:pt x="130942" y="375650"/>
                    </a:cubicBezTo>
                    <a:cubicBezTo>
                      <a:pt x="117335" y="382726"/>
                      <a:pt x="87943" y="387080"/>
                      <a:pt x="72159" y="385447"/>
                    </a:cubicBezTo>
                    <a:cubicBezTo>
                      <a:pt x="56375" y="383814"/>
                      <a:pt x="47122" y="368574"/>
                      <a:pt x="36236" y="365853"/>
                    </a:cubicBezTo>
                    <a:cubicBezTo>
                      <a:pt x="25350" y="363132"/>
                      <a:pt x="12832" y="363675"/>
                      <a:pt x="6845" y="369118"/>
                    </a:cubicBezTo>
                    <a:cubicBezTo>
                      <a:pt x="858" y="374561"/>
                      <a:pt x="-774" y="391434"/>
                      <a:pt x="314" y="398510"/>
                    </a:cubicBezTo>
                    <a:cubicBezTo>
                      <a:pt x="1402" y="405586"/>
                      <a:pt x="6300" y="411029"/>
                      <a:pt x="13376" y="411573"/>
                    </a:cubicBezTo>
                    <a:cubicBezTo>
                      <a:pt x="20452" y="412117"/>
                      <a:pt x="31338" y="401231"/>
                      <a:pt x="42768" y="401775"/>
                    </a:cubicBezTo>
                    <a:cubicBezTo>
                      <a:pt x="54198" y="402319"/>
                      <a:pt x="63450" y="413749"/>
                      <a:pt x="81956" y="414838"/>
                    </a:cubicBezTo>
                    <a:cubicBezTo>
                      <a:pt x="100462" y="415927"/>
                      <a:pt x="134752" y="413206"/>
                      <a:pt x="153802" y="408307"/>
                    </a:cubicBezTo>
                    <a:cubicBezTo>
                      <a:pt x="172852" y="403408"/>
                      <a:pt x="182105" y="390346"/>
                      <a:pt x="196256" y="385447"/>
                    </a:cubicBezTo>
                    <a:cubicBezTo>
                      <a:pt x="210407" y="380548"/>
                      <a:pt x="210952" y="395244"/>
                      <a:pt x="238711" y="378915"/>
                    </a:cubicBezTo>
                    <a:cubicBezTo>
                      <a:pt x="266470" y="362586"/>
                      <a:pt x="362808" y="287475"/>
                      <a:pt x="362808" y="287475"/>
                    </a:cubicBezTo>
                    <a:cubicBezTo>
                      <a:pt x="409072" y="253185"/>
                      <a:pt x="472209" y="208009"/>
                      <a:pt x="516296" y="173175"/>
                    </a:cubicBezTo>
                    <a:cubicBezTo>
                      <a:pt x="560383" y="138341"/>
                      <a:pt x="602294" y="101874"/>
                      <a:pt x="627331" y="78470"/>
                    </a:cubicBezTo>
                    <a:cubicBezTo>
                      <a:pt x="652368" y="55066"/>
                      <a:pt x="665431" y="-2628"/>
                      <a:pt x="650191" y="9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C000"/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8" name="Freeform 237"/>
              <p:cNvSpPr/>
              <p:nvPr/>
            </p:nvSpPr>
            <p:spPr>
              <a:xfrm>
                <a:off x="3037064" y="4303728"/>
                <a:ext cx="536085" cy="343540"/>
              </a:xfrm>
              <a:custGeom>
                <a:avLst/>
                <a:gdLst>
                  <a:gd name="connsiteX0" fmla="*/ 535627 w 536085"/>
                  <a:gd name="connsiteY0" fmla="*/ 483 h 343540"/>
                  <a:gd name="connsiteX1" fmla="*/ 440922 w 536085"/>
                  <a:gd name="connsiteY1" fmla="*/ 75595 h 343540"/>
                  <a:gd name="connsiteX2" fmla="*/ 395202 w 536085"/>
                  <a:gd name="connsiteY2" fmla="*/ 121315 h 343540"/>
                  <a:gd name="connsiteX3" fmla="*/ 222119 w 536085"/>
                  <a:gd name="connsiteY3" fmla="*/ 225818 h 343540"/>
                  <a:gd name="connsiteX4" fmla="*/ 156805 w 536085"/>
                  <a:gd name="connsiteY4" fmla="*/ 255209 h 343540"/>
                  <a:gd name="connsiteX5" fmla="*/ 35973 w 536085"/>
                  <a:gd name="connsiteY5" fmla="*/ 271538 h 343540"/>
                  <a:gd name="connsiteX6" fmla="*/ 50 w 536085"/>
                  <a:gd name="connsiteY6" fmla="*/ 291132 h 343540"/>
                  <a:gd name="connsiteX7" fmla="*/ 29442 w 536085"/>
                  <a:gd name="connsiteY7" fmla="*/ 304195 h 343540"/>
                  <a:gd name="connsiteX8" fmla="*/ 81693 w 536085"/>
                  <a:gd name="connsiteY8" fmla="*/ 304195 h 343540"/>
                  <a:gd name="connsiteX9" fmla="*/ 39239 w 536085"/>
                  <a:gd name="connsiteY9" fmla="*/ 327055 h 343540"/>
                  <a:gd name="connsiteX10" fmla="*/ 35973 w 536085"/>
                  <a:gd name="connsiteY10" fmla="*/ 343383 h 343540"/>
                  <a:gd name="connsiteX11" fmla="*/ 117616 w 536085"/>
                  <a:gd name="connsiteY11" fmla="*/ 317258 h 343540"/>
                  <a:gd name="connsiteX12" fmla="*/ 160070 w 536085"/>
                  <a:gd name="connsiteY12" fmla="*/ 284601 h 343540"/>
                  <a:gd name="connsiteX13" fmla="*/ 460516 w 536085"/>
                  <a:gd name="connsiteY13" fmla="*/ 114783 h 343540"/>
                  <a:gd name="connsiteX14" fmla="*/ 535627 w 536085"/>
                  <a:gd name="connsiteY14" fmla="*/ 483 h 343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36085" h="343540">
                    <a:moveTo>
                      <a:pt x="535627" y="483"/>
                    </a:moveTo>
                    <a:cubicBezTo>
                      <a:pt x="532361" y="-6048"/>
                      <a:pt x="464326" y="55456"/>
                      <a:pt x="440922" y="75595"/>
                    </a:cubicBezTo>
                    <a:cubicBezTo>
                      <a:pt x="417518" y="95734"/>
                      <a:pt x="431669" y="96278"/>
                      <a:pt x="395202" y="121315"/>
                    </a:cubicBezTo>
                    <a:cubicBezTo>
                      <a:pt x="358735" y="146352"/>
                      <a:pt x="261852" y="203502"/>
                      <a:pt x="222119" y="225818"/>
                    </a:cubicBezTo>
                    <a:cubicBezTo>
                      <a:pt x="182386" y="248134"/>
                      <a:pt x="187829" y="247589"/>
                      <a:pt x="156805" y="255209"/>
                    </a:cubicBezTo>
                    <a:cubicBezTo>
                      <a:pt x="125781" y="262829"/>
                      <a:pt x="62099" y="265551"/>
                      <a:pt x="35973" y="271538"/>
                    </a:cubicBezTo>
                    <a:cubicBezTo>
                      <a:pt x="9847" y="277525"/>
                      <a:pt x="1138" y="285689"/>
                      <a:pt x="50" y="291132"/>
                    </a:cubicBezTo>
                    <a:cubicBezTo>
                      <a:pt x="-1038" y="296575"/>
                      <a:pt x="15835" y="302018"/>
                      <a:pt x="29442" y="304195"/>
                    </a:cubicBezTo>
                    <a:cubicBezTo>
                      <a:pt x="43049" y="306372"/>
                      <a:pt x="80060" y="300385"/>
                      <a:pt x="81693" y="304195"/>
                    </a:cubicBezTo>
                    <a:cubicBezTo>
                      <a:pt x="83326" y="308005"/>
                      <a:pt x="46859" y="320524"/>
                      <a:pt x="39239" y="327055"/>
                    </a:cubicBezTo>
                    <a:cubicBezTo>
                      <a:pt x="31619" y="333586"/>
                      <a:pt x="22910" y="345016"/>
                      <a:pt x="35973" y="343383"/>
                    </a:cubicBezTo>
                    <a:cubicBezTo>
                      <a:pt x="49036" y="341750"/>
                      <a:pt x="96933" y="327055"/>
                      <a:pt x="117616" y="317258"/>
                    </a:cubicBezTo>
                    <a:cubicBezTo>
                      <a:pt x="138299" y="307461"/>
                      <a:pt x="102920" y="318347"/>
                      <a:pt x="160070" y="284601"/>
                    </a:cubicBezTo>
                    <a:cubicBezTo>
                      <a:pt x="217220" y="250855"/>
                      <a:pt x="395202" y="157237"/>
                      <a:pt x="460516" y="114783"/>
                    </a:cubicBezTo>
                    <a:cubicBezTo>
                      <a:pt x="525830" y="72329"/>
                      <a:pt x="538893" y="7014"/>
                      <a:pt x="535627" y="48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C000"/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0" name="Freeform 239"/>
              <p:cNvSpPr/>
              <p:nvPr/>
            </p:nvSpPr>
            <p:spPr>
              <a:xfrm>
                <a:off x="4452536" y="3983484"/>
                <a:ext cx="435238" cy="273072"/>
              </a:xfrm>
              <a:custGeom>
                <a:avLst/>
                <a:gdLst/>
                <a:ahLst/>
                <a:cxnLst/>
                <a:rect l="l" t="t" r="r" b="b"/>
                <a:pathLst>
                  <a:path w="430929" h="270368">
                    <a:moveTo>
                      <a:pt x="296786" y="253"/>
                    </a:moveTo>
                    <a:cubicBezTo>
                      <a:pt x="325633" y="2975"/>
                      <a:pt x="385505" y="24202"/>
                      <a:pt x="407821" y="36176"/>
                    </a:cubicBezTo>
                    <a:cubicBezTo>
                      <a:pt x="430137" y="48150"/>
                      <a:pt x="431770" y="59036"/>
                      <a:pt x="430681" y="72099"/>
                    </a:cubicBezTo>
                    <a:cubicBezTo>
                      <a:pt x="429592" y="85162"/>
                      <a:pt x="412175" y="99857"/>
                      <a:pt x="401289" y="114553"/>
                    </a:cubicBezTo>
                    <a:cubicBezTo>
                      <a:pt x="390403" y="129249"/>
                      <a:pt x="378973" y="142312"/>
                      <a:pt x="365366" y="160273"/>
                    </a:cubicBezTo>
                    <a:cubicBezTo>
                      <a:pt x="351759" y="178235"/>
                      <a:pt x="335430" y="210892"/>
                      <a:pt x="319646" y="222322"/>
                    </a:cubicBezTo>
                    <a:cubicBezTo>
                      <a:pt x="303862" y="233752"/>
                      <a:pt x="292432" y="221233"/>
                      <a:pt x="270661" y="228853"/>
                    </a:cubicBezTo>
                    <a:cubicBezTo>
                      <a:pt x="248890" y="236473"/>
                      <a:pt x="229295" y="262599"/>
                      <a:pt x="189018" y="268042"/>
                    </a:cubicBezTo>
                    <a:cubicBezTo>
                      <a:pt x="148741" y="273485"/>
                      <a:pt x="60022" y="268586"/>
                      <a:pt x="28998" y="261510"/>
                    </a:cubicBezTo>
                    <a:cubicBezTo>
                      <a:pt x="-2026" y="254434"/>
                      <a:pt x="7226" y="234840"/>
                      <a:pt x="2872" y="225587"/>
                    </a:cubicBezTo>
                    <a:cubicBezTo>
                      <a:pt x="-1482" y="216334"/>
                      <a:pt x="-394" y="215246"/>
                      <a:pt x="2872" y="205993"/>
                    </a:cubicBezTo>
                    <a:cubicBezTo>
                      <a:pt x="6138" y="196740"/>
                      <a:pt x="25187" y="178234"/>
                      <a:pt x="22466" y="170070"/>
                    </a:cubicBezTo>
                    <a:cubicBezTo>
                      <a:pt x="20454" y="164036"/>
                      <a:pt x="12497" y="157408"/>
                      <a:pt x="362" y="158053"/>
                    </a:cubicBezTo>
                    <a:cubicBezTo>
                      <a:pt x="33391" y="125839"/>
                      <a:pt x="86477" y="98223"/>
                      <a:pt x="117172" y="77324"/>
                    </a:cubicBezTo>
                    <a:cubicBezTo>
                      <a:pt x="152986" y="52940"/>
                      <a:pt x="172036" y="59798"/>
                      <a:pt x="199468" y="27032"/>
                    </a:cubicBezTo>
                    <a:cubicBezTo>
                      <a:pt x="200647" y="25624"/>
                      <a:pt x="201810" y="24110"/>
                      <a:pt x="202342" y="22061"/>
                    </a:cubicBezTo>
                    <a:cubicBezTo>
                      <a:pt x="208361" y="28013"/>
                      <a:pt x="222192" y="21520"/>
                      <a:pt x="234738" y="19847"/>
                    </a:cubicBezTo>
                    <a:cubicBezTo>
                      <a:pt x="251066" y="17670"/>
                      <a:pt x="267939" y="-2468"/>
                      <a:pt x="296786" y="25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2">
                      <a:lumMod val="50000"/>
                      <a:alpha val="50000"/>
                    </a:schemeClr>
                  </a:gs>
                  <a:gs pos="100000">
                    <a:schemeClr val="accent1">
                      <a:lumMod val="50000"/>
                      <a:alpha val="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1" name="Freeform 240"/>
              <p:cNvSpPr/>
              <p:nvPr/>
            </p:nvSpPr>
            <p:spPr>
              <a:xfrm>
                <a:off x="4396282" y="3380097"/>
                <a:ext cx="388012" cy="304216"/>
              </a:xfrm>
              <a:custGeom>
                <a:avLst/>
                <a:gdLst/>
                <a:ahLst/>
                <a:cxnLst/>
                <a:rect l="l" t="t" r="r" b="b"/>
                <a:pathLst>
                  <a:path w="388012" h="304216">
                    <a:moveTo>
                      <a:pt x="261257" y="845"/>
                    </a:moveTo>
                    <a:cubicBezTo>
                      <a:pt x="287383" y="5744"/>
                      <a:pt x="342356" y="28060"/>
                      <a:pt x="365760" y="43300"/>
                    </a:cubicBezTo>
                    <a:cubicBezTo>
                      <a:pt x="376250" y="50131"/>
                      <a:pt x="383350" y="57289"/>
                      <a:pt x="388012" y="64995"/>
                    </a:cubicBezTo>
                    <a:cubicBezTo>
                      <a:pt x="380301" y="71112"/>
                      <a:pt x="367547" y="75254"/>
                      <a:pt x="358886" y="79396"/>
                    </a:cubicBezTo>
                    <a:cubicBezTo>
                      <a:pt x="341360" y="87778"/>
                      <a:pt x="306308" y="88540"/>
                      <a:pt x="281162" y="88540"/>
                    </a:cubicBezTo>
                    <a:cubicBezTo>
                      <a:pt x="256016" y="88540"/>
                      <a:pt x="230108" y="77872"/>
                      <a:pt x="208010" y="79396"/>
                    </a:cubicBezTo>
                    <a:cubicBezTo>
                      <a:pt x="185912" y="80920"/>
                      <a:pt x="151622" y="109114"/>
                      <a:pt x="130286" y="125116"/>
                    </a:cubicBezTo>
                    <a:cubicBezTo>
                      <a:pt x="108950" y="141118"/>
                      <a:pt x="81518" y="145690"/>
                      <a:pt x="79994" y="175408"/>
                    </a:cubicBezTo>
                    <a:cubicBezTo>
                      <a:pt x="78470" y="205126"/>
                      <a:pt x="139430" y="295804"/>
                      <a:pt x="121142" y="303424"/>
                    </a:cubicBezTo>
                    <a:cubicBezTo>
                      <a:pt x="108738" y="308593"/>
                      <a:pt x="54964" y="287818"/>
                      <a:pt x="14550" y="260294"/>
                    </a:cubicBezTo>
                    <a:cubicBezTo>
                      <a:pt x="6247" y="247080"/>
                      <a:pt x="0" y="230808"/>
                      <a:pt x="0" y="213117"/>
                    </a:cubicBezTo>
                    <a:cubicBezTo>
                      <a:pt x="0" y="188624"/>
                      <a:pt x="10886" y="149979"/>
                      <a:pt x="22860" y="128208"/>
                    </a:cubicBezTo>
                    <a:cubicBezTo>
                      <a:pt x="34834" y="106437"/>
                      <a:pt x="47353" y="99361"/>
                      <a:pt x="71846" y="82488"/>
                    </a:cubicBezTo>
                    <a:cubicBezTo>
                      <a:pt x="96339" y="65615"/>
                      <a:pt x="138249" y="40578"/>
                      <a:pt x="169817" y="26971"/>
                    </a:cubicBezTo>
                    <a:cubicBezTo>
                      <a:pt x="201385" y="13364"/>
                      <a:pt x="235131" y="-4054"/>
                      <a:pt x="261257" y="84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60000">
                    <a:schemeClr val="accent1">
                      <a:lumMod val="40000"/>
                      <a:lumOff val="60000"/>
                      <a:alpha val="2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Freeform 241"/>
              <p:cNvSpPr/>
              <p:nvPr/>
            </p:nvSpPr>
            <p:spPr>
              <a:xfrm>
                <a:off x="3334205" y="3325556"/>
                <a:ext cx="1230010" cy="1031692"/>
              </a:xfrm>
              <a:custGeom>
                <a:avLst/>
                <a:gdLst>
                  <a:gd name="connsiteX0" fmla="*/ 556672 w 1217832"/>
                  <a:gd name="connsiteY0" fmla="*/ 0 h 1021480"/>
                  <a:gd name="connsiteX1" fmla="*/ 654076 w 1217832"/>
                  <a:gd name="connsiteY1" fmla="*/ 28634 h 1021480"/>
                  <a:gd name="connsiteX2" fmla="*/ 742250 w 1217832"/>
                  <a:gd name="connsiteY2" fmla="*/ 93948 h 1021480"/>
                  <a:gd name="connsiteX3" fmla="*/ 768376 w 1217832"/>
                  <a:gd name="connsiteY3" fmla="*/ 169059 h 1021480"/>
                  <a:gd name="connsiteX4" fmla="*/ 787970 w 1217832"/>
                  <a:gd name="connsiteY4" fmla="*/ 280094 h 1021480"/>
                  <a:gd name="connsiteX5" fmla="*/ 928396 w 1217832"/>
                  <a:gd name="connsiteY5" fmla="*/ 384597 h 1021480"/>
                  <a:gd name="connsiteX6" fmla="*/ 1039430 w 1217832"/>
                  <a:gd name="connsiteY6" fmla="*/ 423785 h 1021480"/>
                  <a:gd name="connsiteX7" fmla="*/ 1140667 w 1217832"/>
                  <a:gd name="connsiteY7" fmla="*/ 427051 h 1021480"/>
                  <a:gd name="connsiteX8" fmla="*/ 1153730 w 1217832"/>
                  <a:gd name="connsiteY8" fmla="*/ 394394 h 1021480"/>
                  <a:gd name="connsiteX9" fmla="*/ 1152056 w 1217832"/>
                  <a:gd name="connsiteY9" fmla="*/ 391228 h 1021480"/>
                  <a:gd name="connsiteX10" fmla="*/ 1202419 w 1217832"/>
                  <a:gd name="connsiteY10" fmla="*/ 393800 h 1021480"/>
                  <a:gd name="connsiteX11" fmla="*/ 1190543 w 1217832"/>
                  <a:gd name="connsiteY11" fmla="*/ 476927 h 1021480"/>
                  <a:gd name="connsiteX12" fmla="*/ 994601 w 1217832"/>
                  <a:gd name="connsiteY12" fmla="*/ 488803 h 1021480"/>
                  <a:gd name="connsiteX13" fmla="*/ 804595 w 1217832"/>
                  <a:gd name="connsiteY13" fmla="*/ 536304 h 1021480"/>
                  <a:gd name="connsiteX14" fmla="*/ 614590 w 1217832"/>
                  <a:gd name="connsiteY14" fmla="*/ 554117 h 1021480"/>
                  <a:gd name="connsiteX15" fmla="*/ 472086 w 1217832"/>
                  <a:gd name="connsiteY15" fmla="*/ 690683 h 1021480"/>
                  <a:gd name="connsiteX16" fmla="*/ 406772 w 1217832"/>
                  <a:gd name="connsiteY16" fmla="*/ 803499 h 1021480"/>
                  <a:gd name="connsiteX17" fmla="*/ 519588 w 1217832"/>
                  <a:gd name="connsiteY17" fmla="*/ 785686 h 1021480"/>
                  <a:gd name="connsiteX18" fmla="*/ 483962 w 1217832"/>
                  <a:gd name="connsiteY18" fmla="*/ 886626 h 1021480"/>
                  <a:gd name="connsiteX19" fmla="*/ 455050 w 1217832"/>
                  <a:gd name="connsiteY19" fmla="*/ 926687 h 1021480"/>
                  <a:gd name="connsiteX20" fmla="*/ 454867 w 1217832"/>
                  <a:gd name="connsiteY20" fmla="*/ 926705 h 1021480"/>
                  <a:gd name="connsiteX21" fmla="*/ 343833 w 1217832"/>
                  <a:gd name="connsiteY21" fmla="*/ 949565 h 1021480"/>
                  <a:gd name="connsiteX22" fmla="*/ 285050 w 1217832"/>
                  <a:gd name="connsiteY22" fmla="*/ 998551 h 1021480"/>
                  <a:gd name="connsiteX23" fmla="*/ 242596 w 1217832"/>
                  <a:gd name="connsiteY23" fmla="*/ 1021411 h 1021480"/>
                  <a:gd name="connsiteX24" fmla="*/ 196876 w 1217832"/>
                  <a:gd name="connsiteY24" fmla="*/ 992019 h 1021480"/>
                  <a:gd name="connsiteX25" fmla="*/ 209938 w 1217832"/>
                  <a:gd name="connsiteY25" fmla="*/ 949565 h 1021480"/>
                  <a:gd name="connsiteX26" fmla="*/ 262190 w 1217832"/>
                  <a:gd name="connsiteY26" fmla="*/ 910377 h 1021480"/>
                  <a:gd name="connsiteX27" fmla="*/ 252393 w 1217832"/>
                  <a:gd name="connsiteY27" fmla="*/ 880985 h 1021480"/>
                  <a:gd name="connsiteX28" fmla="*/ 164530 w 1217832"/>
                  <a:gd name="connsiteY28" fmla="*/ 905679 h 1021480"/>
                  <a:gd name="connsiteX29" fmla="*/ 85841 w 1217832"/>
                  <a:gd name="connsiteY29" fmla="*/ 920174 h 1021480"/>
                  <a:gd name="connsiteX30" fmla="*/ 46653 w 1217832"/>
                  <a:gd name="connsiteY30" fmla="*/ 916908 h 1021480"/>
                  <a:gd name="connsiteX31" fmla="*/ 27058 w 1217832"/>
                  <a:gd name="connsiteY31" fmla="*/ 864657 h 1021480"/>
                  <a:gd name="connsiteX32" fmla="*/ 933 w 1217832"/>
                  <a:gd name="connsiteY32" fmla="*/ 828734 h 1021480"/>
                  <a:gd name="connsiteX33" fmla="*/ 62981 w 1217832"/>
                  <a:gd name="connsiteY33" fmla="*/ 825468 h 1021480"/>
                  <a:gd name="connsiteX34" fmla="*/ 151156 w 1217832"/>
                  <a:gd name="connsiteY34" fmla="*/ 802608 h 1021480"/>
                  <a:gd name="connsiteX35" fmla="*/ 226267 w 1217832"/>
                  <a:gd name="connsiteY35" fmla="*/ 763419 h 1021480"/>
                  <a:gd name="connsiteX36" fmla="*/ 170750 w 1217832"/>
                  <a:gd name="connsiteY36" fmla="*/ 734028 h 1021480"/>
                  <a:gd name="connsiteX37" fmla="*/ 115233 w 1217832"/>
                  <a:gd name="connsiteY37" fmla="*/ 704637 h 1021480"/>
                  <a:gd name="connsiteX38" fmla="*/ 56450 w 1217832"/>
                  <a:gd name="connsiteY38" fmla="*/ 675245 h 1021480"/>
                  <a:gd name="connsiteX39" fmla="*/ 36856 w 1217832"/>
                  <a:gd name="connsiteY39" fmla="*/ 658917 h 1021480"/>
                  <a:gd name="connsiteX40" fmla="*/ 59716 w 1217832"/>
                  <a:gd name="connsiteY40" fmla="*/ 639322 h 1021480"/>
                  <a:gd name="connsiteX41" fmla="*/ 141358 w 1217832"/>
                  <a:gd name="connsiteY41" fmla="*/ 636057 h 1021480"/>
                  <a:gd name="connsiteX42" fmla="*/ 262190 w 1217832"/>
                  <a:gd name="connsiteY42" fmla="*/ 626259 h 1021480"/>
                  <a:gd name="connsiteX43" fmla="*/ 337301 w 1217832"/>
                  <a:gd name="connsiteY43" fmla="*/ 590337 h 1021480"/>
                  <a:gd name="connsiteX44" fmla="*/ 392818 w 1217832"/>
                  <a:gd name="connsiteY44" fmla="*/ 560945 h 1021480"/>
                  <a:gd name="connsiteX45" fmla="*/ 445070 w 1217832"/>
                  <a:gd name="connsiteY45" fmla="*/ 547882 h 1021480"/>
                  <a:gd name="connsiteX46" fmla="*/ 443781 w 1217832"/>
                  <a:gd name="connsiteY46" fmla="*/ 537643 h 1021480"/>
                  <a:gd name="connsiteX47" fmla="*/ 567089 w 1217832"/>
                  <a:gd name="connsiteY47" fmla="*/ 524429 h 1021480"/>
                  <a:gd name="connsiteX48" fmla="*/ 656154 w 1217832"/>
                  <a:gd name="connsiteY48" fmla="*/ 465052 h 1021480"/>
                  <a:gd name="connsiteX49" fmla="*/ 495837 w 1217832"/>
                  <a:gd name="connsiteY49" fmla="*/ 393800 h 1021480"/>
                  <a:gd name="connsiteX50" fmla="*/ 709593 w 1217832"/>
                  <a:gd name="connsiteY50" fmla="*/ 346299 h 1021480"/>
                  <a:gd name="connsiteX51" fmla="*/ 590839 w 1217832"/>
                  <a:gd name="connsiteY51" fmla="*/ 286922 h 1021480"/>
                  <a:gd name="connsiteX52" fmla="*/ 703655 w 1217832"/>
                  <a:gd name="connsiteY52" fmla="*/ 233483 h 1021480"/>
                  <a:gd name="connsiteX53" fmla="*/ 668029 w 1217832"/>
                  <a:gd name="connsiteY53" fmla="*/ 197857 h 1021480"/>
                  <a:gd name="connsiteX54" fmla="*/ 620528 w 1217832"/>
                  <a:gd name="connsiteY54" fmla="*/ 144418 h 1021480"/>
                  <a:gd name="connsiteX55" fmla="*/ 644278 w 1217832"/>
                  <a:gd name="connsiteY55" fmla="*/ 96917 h 1021480"/>
                  <a:gd name="connsiteX56" fmla="*/ 556672 w 1217832"/>
                  <a:gd name="connsiteY56" fmla="*/ 0 h 1021480"/>
                  <a:gd name="connsiteX0" fmla="*/ 556672 w 1217832"/>
                  <a:gd name="connsiteY0" fmla="*/ 0 h 1021480"/>
                  <a:gd name="connsiteX1" fmla="*/ 654076 w 1217832"/>
                  <a:gd name="connsiteY1" fmla="*/ 28634 h 1021480"/>
                  <a:gd name="connsiteX2" fmla="*/ 742250 w 1217832"/>
                  <a:gd name="connsiteY2" fmla="*/ 93948 h 1021480"/>
                  <a:gd name="connsiteX3" fmla="*/ 768376 w 1217832"/>
                  <a:gd name="connsiteY3" fmla="*/ 169059 h 1021480"/>
                  <a:gd name="connsiteX4" fmla="*/ 787970 w 1217832"/>
                  <a:gd name="connsiteY4" fmla="*/ 280094 h 1021480"/>
                  <a:gd name="connsiteX5" fmla="*/ 928396 w 1217832"/>
                  <a:gd name="connsiteY5" fmla="*/ 384597 h 1021480"/>
                  <a:gd name="connsiteX6" fmla="*/ 1039430 w 1217832"/>
                  <a:gd name="connsiteY6" fmla="*/ 423785 h 1021480"/>
                  <a:gd name="connsiteX7" fmla="*/ 1140667 w 1217832"/>
                  <a:gd name="connsiteY7" fmla="*/ 427051 h 1021480"/>
                  <a:gd name="connsiteX8" fmla="*/ 1153730 w 1217832"/>
                  <a:gd name="connsiteY8" fmla="*/ 394394 h 1021480"/>
                  <a:gd name="connsiteX9" fmla="*/ 1152056 w 1217832"/>
                  <a:gd name="connsiteY9" fmla="*/ 391228 h 1021480"/>
                  <a:gd name="connsiteX10" fmla="*/ 1202419 w 1217832"/>
                  <a:gd name="connsiteY10" fmla="*/ 393800 h 1021480"/>
                  <a:gd name="connsiteX11" fmla="*/ 1190543 w 1217832"/>
                  <a:gd name="connsiteY11" fmla="*/ 476927 h 1021480"/>
                  <a:gd name="connsiteX12" fmla="*/ 994601 w 1217832"/>
                  <a:gd name="connsiteY12" fmla="*/ 488803 h 1021480"/>
                  <a:gd name="connsiteX13" fmla="*/ 804595 w 1217832"/>
                  <a:gd name="connsiteY13" fmla="*/ 536304 h 1021480"/>
                  <a:gd name="connsiteX14" fmla="*/ 614590 w 1217832"/>
                  <a:gd name="connsiteY14" fmla="*/ 554117 h 1021480"/>
                  <a:gd name="connsiteX15" fmla="*/ 472086 w 1217832"/>
                  <a:gd name="connsiteY15" fmla="*/ 690683 h 1021480"/>
                  <a:gd name="connsiteX16" fmla="*/ 406772 w 1217832"/>
                  <a:gd name="connsiteY16" fmla="*/ 803499 h 1021480"/>
                  <a:gd name="connsiteX17" fmla="*/ 519588 w 1217832"/>
                  <a:gd name="connsiteY17" fmla="*/ 785686 h 1021480"/>
                  <a:gd name="connsiteX18" fmla="*/ 483962 w 1217832"/>
                  <a:gd name="connsiteY18" fmla="*/ 886626 h 1021480"/>
                  <a:gd name="connsiteX19" fmla="*/ 455050 w 1217832"/>
                  <a:gd name="connsiteY19" fmla="*/ 926687 h 1021480"/>
                  <a:gd name="connsiteX20" fmla="*/ 454867 w 1217832"/>
                  <a:gd name="connsiteY20" fmla="*/ 926705 h 1021480"/>
                  <a:gd name="connsiteX21" fmla="*/ 343833 w 1217832"/>
                  <a:gd name="connsiteY21" fmla="*/ 949565 h 1021480"/>
                  <a:gd name="connsiteX22" fmla="*/ 285050 w 1217832"/>
                  <a:gd name="connsiteY22" fmla="*/ 998551 h 1021480"/>
                  <a:gd name="connsiteX23" fmla="*/ 242596 w 1217832"/>
                  <a:gd name="connsiteY23" fmla="*/ 1021411 h 1021480"/>
                  <a:gd name="connsiteX24" fmla="*/ 196876 w 1217832"/>
                  <a:gd name="connsiteY24" fmla="*/ 992019 h 1021480"/>
                  <a:gd name="connsiteX25" fmla="*/ 209938 w 1217832"/>
                  <a:gd name="connsiteY25" fmla="*/ 949565 h 1021480"/>
                  <a:gd name="connsiteX26" fmla="*/ 262190 w 1217832"/>
                  <a:gd name="connsiteY26" fmla="*/ 910377 h 1021480"/>
                  <a:gd name="connsiteX27" fmla="*/ 242192 w 1217832"/>
                  <a:gd name="connsiteY27" fmla="*/ 886085 h 1021480"/>
                  <a:gd name="connsiteX28" fmla="*/ 164530 w 1217832"/>
                  <a:gd name="connsiteY28" fmla="*/ 905679 h 1021480"/>
                  <a:gd name="connsiteX29" fmla="*/ 85841 w 1217832"/>
                  <a:gd name="connsiteY29" fmla="*/ 920174 h 1021480"/>
                  <a:gd name="connsiteX30" fmla="*/ 46653 w 1217832"/>
                  <a:gd name="connsiteY30" fmla="*/ 916908 h 1021480"/>
                  <a:gd name="connsiteX31" fmla="*/ 27058 w 1217832"/>
                  <a:gd name="connsiteY31" fmla="*/ 864657 h 1021480"/>
                  <a:gd name="connsiteX32" fmla="*/ 933 w 1217832"/>
                  <a:gd name="connsiteY32" fmla="*/ 828734 h 1021480"/>
                  <a:gd name="connsiteX33" fmla="*/ 62981 w 1217832"/>
                  <a:gd name="connsiteY33" fmla="*/ 825468 h 1021480"/>
                  <a:gd name="connsiteX34" fmla="*/ 151156 w 1217832"/>
                  <a:gd name="connsiteY34" fmla="*/ 802608 h 1021480"/>
                  <a:gd name="connsiteX35" fmla="*/ 226267 w 1217832"/>
                  <a:gd name="connsiteY35" fmla="*/ 763419 h 1021480"/>
                  <a:gd name="connsiteX36" fmla="*/ 170750 w 1217832"/>
                  <a:gd name="connsiteY36" fmla="*/ 734028 h 1021480"/>
                  <a:gd name="connsiteX37" fmla="*/ 115233 w 1217832"/>
                  <a:gd name="connsiteY37" fmla="*/ 704637 h 1021480"/>
                  <a:gd name="connsiteX38" fmla="*/ 56450 w 1217832"/>
                  <a:gd name="connsiteY38" fmla="*/ 675245 h 1021480"/>
                  <a:gd name="connsiteX39" fmla="*/ 36856 w 1217832"/>
                  <a:gd name="connsiteY39" fmla="*/ 658917 h 1021480"/>
                  <a:gd name="connsiteX40" fmla="*/ 59716 w 1217832"/>
                  <a:gd name="connsiteY40" fmla="*/ 639322 h 1021480"/>
                  <a:gd name="connsiteX41" fmla="*/ 141358 w 1217832"/>
                  <a:gd name="connsiteY41" fmla="*/ 636057 h 1021480"/>
                  <a:gd name="connsiteX42" fmla="*/ 262190 w 1217832"/>
                  <a:gd name="connsiteY42" fmla="*/ 626259 h 1021480"/>
                  <a:gd name="connsiteX43" fmla="*/ 337301 w 1217832"/>
                  <a:gd name="connsiteY43" fmla="*/ 590337 h 1021480"/>
                  <a:gd name="connsiteX44" fmla="*/ 392818 w 1217832"/>
                  <a:gd name="connsiteY44" fmla="*/ 560945 h 1021480"/>
                  <a:gd name="connsiteX45" fmla="*/ 445070 w 1217832"/>
                  <a:gd name="connsiteY45" fmla="*/ 547882 h 1021480"/>
                  <a:gd name="connsiteX46" fmla="*/ 443781 w 1217832"/>
                  <a:gd name="connsiteY46" fmla="*/ 537643 h 1021480"/>
                  <a:gd name="connsiteX47" fmla="*/ 567089 w 1217832"/>
                  <a:gd name="connsiteY47" fmla="*/ 524429 h 1021480"/>
                  <a:gd name="connsiteX48" fmla="*/ 656154 w 1217832"/>
                  <a:gd name="connsiteY48" fmla="*/ 465052 h 1021480"/>
                  <a:gd name="connsiteX49" fmla="*/ 495837 w 1217832"/>
                  <a:gd name="connsiteY49" fmla="*/ 393800 h 1021480"/>
                  <a:gd name="connsiteX50" fmla="*/ 709593 w 1217832"/>
                  <a:gd name="connsiteY50" fmla="*/ 346299 h 1021480"/>
                  <a:gd name="connsiteX51" fmla="*/ 590839 w 1217832"/>
                  <a:gd name="connsiteY51" fmla="*/ 286922 h 1021480"/>
                  <a:gd name="connsiteX52" fmla="*/ 703655 w 1217832"/>
                  <a:gd name="connsiteY52" fmla="*/ 233483 h 1021480"/>
                  <a:gd name="connsiteX53" fmla="*/ 668029 w 1217832"/>
                  <a:gd name="connsiteY53" fmla="*/ 197857 h 1021480"/>
                  <a:gd name="connsiteX54" fmla="*/ 620528 w 1217832"/>
                  <a:gd name="connsiteY54" fmla="*/ 144418 h 1021480"/>
                  <a:gd name="connsiteX55" fmla="*/ 644278 w 1217832"/>
                  <a:gd name="connsiteY55" fmla="*/ 96917 h 1021480"/>
                  <a:gd name="connsiteX56" fmla="*/ 556672 w 1217832"/>
                  <a:gd name="connsiteY56" fmla="*/ 0 h 1021480"/>
                  <a:gd name="connsiteX0" fmla="*/ 556672 w 1217832"/>
                  <a:gd name="connsiteY0" fmla="*/ 0 h 1021480"/>
                  <a:gd name="connsiteX1" fmla="*/ 654076 w 1217832"/>
                  <a:gd name="connsiteY1" fmla="*/ 28634 h 1021480"/>
                  <a:gd name="connsiteX2" fmla="*/ 742250 w 1217832"/>
                  <a:gd name="connsiteY2" fmla="*/ 93948 h 1021480"/>
                  <a:gd name="connsiteX3" fmla="*/ 768376 w 1217832"/>
                  <a:gd name="connsiteY3" fmla="*/ 169059 h 1021480"/>
                  <a:gd name="connsiteX4" fmla="*/ 787970 w 1217832"/>
                  <a:gd name="connsiteY4" fmla="*/ 280094 h 1021480"/>
                  <a:gd name="connsiteX5" fmla="*/ 928396 w 1217832"/>
                  <a:gd name="connsiteY5" fmla="*/ 384597 h 1021480"/>
                  <a:gd name="connsiteX6" fmla="*/ 1039430 w 1217832"/>
                  <a:gd name="connsiteY6" fmla="*/ 423785 h 1021480"/>
                  <a:gd name="connsiteX7" fmla="*/ 1140667 w 1217832"/>
                  <a:gd name="connsiteY7" fmla="*/ 427051 h 1021480"/>
                  <a:gd name="connsiteX8" fmla="*/ 1153730 w 1217832"/>
                  <a:gd name="connsiteY8" fmla="*/ 394394 h 1021480"/>
                  <a:gd name="connsiteX9" fmla="*/ 1152056 w 1217832"/>
                  <a:gd name="connsiteY9" fmla="*/ 391228 h 1021480"/>
                  <a:gd name="connsiteX10" fmla="*/ 1202419 w 1217832"/>
                  <a:gd name="connsiteY10" fmla="*/ 393800 h 1021480"/>
                  <a:gd name="connsiteX11" fmla="*/ 1190543 w 1217832"/>
                  <a:gd name="connsiteY11" fmla="*/ 476927 h 1021480"/>
                  <a:gd name="connsiteX12" fmla="*/ 994601 w 1217832"/>
                  <a:gd name="connsiteY12" fmla="*/ 488803 h 1021480"/>
                  <a:gd name="connsiteX13" fmla="*/ 804595 w 1217832"/>
                  <a:gd name="connsiteY13" fmla="*/ 536304 h 1021480"/>
                  <a:gd name="connsiteX14" fmla="*/ 614590 w 1217832"/>
                  <a:gd name="connsiteY14" fmla="*/ 554117 h 1021480"/>
                  <a:gd name="connsiteX15" fmla="*/ 472086 w 1217832"/>
                  <a:gd name="connsiteY15" fmla="*/ 690683 h 1021480"/>
                  <a:gd name="connsiteX16" fmla="*/ 406772 w 1217832"/>
                  <a:gd name="connsiteY16" fmla="*/ 803499 h 1021480"/>
                  <a:gd name="connsiteX17" fmla="*/ 519588 w 1217832"/>
                  <a:gd name="connsiteY17" fmla="*/ 785686 h 1021480"/>
                  <a:gd name="connsiteX18" fmla="*/ 483962 w 1217832"/>
                  <a:gd name="connsiteY18" fmla="*/ 886626 h 1021480"/>
                  <a:gd name="connsiteX19" fmla="*/ 455050 w 1217832"/>
                  <a:gd name="connsiteY19" fmla="*/ 926687 h 1021480"/>
                  <a:gd name="connsiteX20" fmla="*/ 454867 w 1217832"/>
                  <a:gd name="connsiteY20" fmla="*/ 926705 h 1021480"/>
                  <a:gd name="connsiteX21" fmla="*/ 343833 w 1217832"/>
                  <a:gd name="connsiteY21" fmla="*/ 949565 h 1021480"/>
                  <a:gd name="connsiteX22" fmla="*/ 295251 w 1217832"/>
                  <a:gd name="connsiteY22" fmla="*/ 998551 h 1021480"/>
                  <a:gd name="connsiteX23" fmla="*/ 242596 w 1217832"/>
                  <a:gd name="connsiteY23" fmla="*/ 1021411 h 1021480"/>
                  <a:gd name="connsiteX24" fmla="*/ 196876 w 1217832"/>
                  <a:gd name="connsiteY24" fmla="*/ 992019 h 1021480"/>
                  <a:gd name="connsiteX25" fmla="*/ 209938 w 1217832"/>
                  <a:gd name="connsiteY25" fmla="*/ 949565 h 1021480"/>
                  <a:gd name="connsiteX26" fmla="*/ 262190 w 1217832"/>
                  <a:gd name="connsiteY26" fmla="*/ 910377 h 1021480"/>
                  <a:gd name="connsiteX27" fmla="*/ 242192 w 1217832"/>
                  <a:gd name="connsiteY27" fmla="*/ 886085 h 1021480"/>
                  <a:gd name="connsiteX28" fmla="*/ 164530 w 1217832"/>
                  <a:gd name="connsiteY28" fmla="*/ 905679 h 1021480"/>
                  <a:gd name="connsiteX29" fmla="*/ 85841 w 1217832"/>
                  <a:gd name="connsiteY29" fmla="*/ 920174 h 1021480"/>
                  <a:gd name="connsiteX30" fmla="*/ 46653 w 1217832"/>
                  <a:gd name="connsiteY30" fmla="*/ 916908 h 1021480"/>
                  <a:gd name="connsiteX31" fmla="*/ 27058 w 1217832"/>
                  <a:gd name="connsiteY31" fmla="*/ 864657 h 1021480"/>
                  <a:gd name="connsiteX32" fmla="*/ 933 w 1217832"/>
                  <a:gd name="connsiteY32" fmla="*/ 828734 h 1021480"/>
                  <a:gd name="connsiteX33" fmla="*/ 62981 w 1217832"/>
                  <a:gd name="connsiteY33" fmla="*/ 825468 h 1021480"/>
                  <a:gd name="connsiteX34" fmla="*/ 151156 w 1217832"/>
                  <a:gd name="connsiteY34" fmla="*/ 802608 h 1021480"/>
                  <a:gd name="connsiteX35" fmla="*/ 226267 w 1217832"/>
                  <a:gd name="connsiteY35" fmla="*/ 763419 h 1021480"/>
                  <a:gd name="connsiteX36" fmla="*/ 170750 w 1217832"/>
                  <a:gd name="connsiteY36" fmla="*/ 734028 h 1021480"/>
                  <a:gd name="connsiteX37" fmla="*/ 115233 w 1217832"/>
                  <a:gd name="connsiteY37" fmla="*/ 704637 h 1021480"/>
                  <a:gd name="connsiteX38" fmla="*/ 56450 w 1217832"/>
                  <a:gd name="connsiteY38" fmla="*/ 675245 h 1021480"/>
                  <a:gd name="connsiteX39" fmla="*/ 36856 w 1217832"/>
                  <a:gd name="connsiteY39" fmla="*/ 658917 h 1021480"/>
                  <a:gd name="connsiteX40" fmla="*/ 59716 w 1217832"/>
                  <a:gd name="connsiteY40" fmla="*/ 639322 h 1021480"/>
                  <a:gd name="connsiteX41" fmla="*/ 141358 w 1217832"/>
                  <a:gd name="connsiteY41" fmla="*/ 636057 h 1021480"/>
                  <a:gd name="connsiteX42" fmla="*/ 262190 w 1217832"/>
                  <a:gd name="connsiteY42" fmla="*/ 626259 h 1021480"/>
                  <a:gd name="connsiteX43" fmla="*/ 337301 w 1217832"/>
                  <a:gd name="connsiteY43" fmla="*/ 590337 h 1021480"/>
                  <a:gd name="connsiteX44" fmla="*/ 392818 w 1217832"/>
                  <a:gd name="connsiteY44" fmla="*/ 560945 h 1021480"/>
                  <a:gd name="connsiteX45" fmla="*/ 445070 w 1217832"/>
                  <a:gd name="connsiteY45" fmla="*/ 547882 h 1021480"/>
                  <a:gd name="connsiteX46" fmla="*/ 443781 w 1217832"/>
                  <a:gd name="connsiteY46" fmla="*/ 537643 h 1021480"/>
                  <a:gd name="connsiteX47" fmla="*/ 567089 w 1217832"/>
                  <a:gd name="connsiteY47" fmla="*/ 524429 h 1021480"/>
                  <a:gd name="connsiteX48" fmla="*/ 656154 w 1217832"/>
                  <a:gd name="connsiteY48" fmla="*/ 465052 h 1021480"/>
                  <a:gd name="connsiteX49" fmla="*/ 495837 w 1217832"/>
                  <a:gd name="connsiteY49" fmla="*/ 393800 h 1021480"/>
                  <a:gd name="connsiteX50" fmla="*/ 709593 w 1217832"/>
                  <a:gd name="connsiteY50" fmla="*/ 346299 h 1021480"/>
                  <a:gd name="connsiteX51" fmla="*/ 590839 w 1217832"/>
                  <a:gd name="connsiteY51" fmla="*/ 286922 h 1021480"/>
                  <a:gd name="connsiteX52" fmla="*/ 703655 w 1217832"/>
                  <a:gd name="connsiteY52" fmla="*/ 233483 h 1021480"/>
                  <a:gd name="connsiteX53" fmla="*/ 668029 w 1217832"/>
                  <a:gd name="connsiteY53" fmla="*/ 197857 h 1021480"/>
                  <a:gd name="connsiteX54" fmla="*/ 620528 w 1217832"/>
                  <a:gd name="connsiteY54" fmla="*/ 144418 h 1021480"/>
                  <a:gd name="connsiteX55" fmla="*/ 644278 w 1217832"/>
                  <a:gd name="connsiteY55" fmla="*/ 96917 h 1021480"/>
                  <a:gd name="connsiteX56" fmla="*/ 556672 w 1217832"/>
                  <a:gd name="connsiteY56" fmla="*/ 0 h 1021480"/>
                  <a:gd name="connsiteX0" fmla="*/ 556672 w 1217832"/>
                  <a:gd name="connsiteY0" fmla="*/ 0 h 1021477"/>
                  <a:gd name="connsiteX1" fmla="*/ 654076 w 1217832"/>
                  <a:gd name="connsiteY1" fmla="*/ 28634 h 1021477"/>
                  <a:gd name="connsiteX2" fmla="*/ 742250 w 1217832"/>
                  <a:gd name="connsiteY2" fmla="*/ 93948 h 1021477"/>
                  <a:gd name="connsiteX3" fmla="*/ 768376 w 1217832"/>
                  <a:gd name="connsiteY3" fmla="*/ 169059 h 1021477"/>
                  <a:gd name="connsiteX4" fmla="*/ 787970 w 1217832"/>
                  <a:gd name="connsiteY4" fmla="*/ 280094 h 1021477"/>
                  <a:gd name="connsiteX5" fmla="*/ 928396 w 1217832"/>
                  <a:gd name="connsiteY5" fmla="*/ 384597 h 1021477"/>
                  <a:gd name="connsiteX6" fmla="*/ 1039430 w 1217832"/>
                  <a:gd name="connsiteY6" fmla="*/ 423785 h 1021477"/>
                  <a:gd name="connsiteX7" fmla="*/ 1140667 w 1217832"/>
                  <a:gd name="connsiteY7" fmla="*/ 427051 h 1021477"/>
                  <a:gd name="connsiteX8" fmla="*/ 1153730 w 1217832"/>
                  <a:gd name="connsiteY8" fmla="*/ 394394 h 1021477"/>
                  <a:gd name="connsiteX9" fmla="*/ 1152056 w 1217832"/>
                  <a:gd name="connsiteY9" fmla="*/ 391228 h 1021477"/>
                  <a:gd name="connsiteX10" fmla="*/ 1202419 w 1217832"/>
                  <a:gd name="connsiteY10" fmla="*/ 393800 h 1021477"/>
                  <a:gd name="connsiteX11" fmla="*/ 1190543 w 1217832"/>
                  <a:gd name="connsiteY11" fmla="*/ 476927 h 1021477"/>
                  <a:gd name="connsiteX12" fmla="*/ 994601 w 1217832"/>
                  <a:gd name="connsiteY12" fmla="*/ 488803 h 1021477"/>
                  <a:gd name="connsiteX13" fmla="*/ 804595 w 1217832"/>
                  <a:gd name="connsiteY13" fmla="*/ 536304 h 1021477"/>
                  <a:gd name="connsiteX14" fmla="*/ 614590 w 1217832"/>
                  <a:gd name="connsiteY14" fmla="*/ 554117 h 1021477"/>
                  <a:gd name="connsiteX15" fmla="*/ 472086 w 1217832"/>
                  <a:gd name="connsiteY15" fmla="*/ 690683 h 1021477"/>
                  <a:gd name="connsiteX16" fmla="*/ 406772 w 1217832"/>
                  <a:gd name="connsiteY16" fmla="*/ 803499 h 1021477"/>
                  <a:gd name="connsiteX17" fmla="*/ 519588 w 1217832"/>
                  <a:gd name="connsiteY17" fmla="*/ 785686 h 1021477"/>
                  <a:gd name="connsiteX18" fmla="*/ 483962 w 1217832"/>
                  <a:gd name="connsiteY18" fmla="*/ 886626 h 1021477"/>
                  <a:gd name="connsiteX19" fmla="*/ 455050 w 1217832"/>
                  <a:gd name="connsiteY19" fmla="*/ 926687 h 1021477"/>
                  <a:gd name="connsiteX20" fmla="*/ 454867 w 1217832"/>
                  <a:gd name="connsiteY20" fmla="*/ 926705 h 1021477"/>
                  <a:gd name="connsiteX21" fmla="*/ 356584 w 1217832"/>
                  <a:gd name="connsiteY21" fmla="*/ 952116 h 1021477"/>
                  <a:gd name="connsiteX22" fmla="*/ 295251 w 1217832"/>
                  <a:gd name="connsiteY22" fmla="*/ 998551 h 1021477"/>
                  <a:gd name="connsiteX23" fmla="*/ 242596 w 1217832"/>
                  <a:gd name="connsiteY23" fmla="*/ 1021411 h 1021477"/>
                  <a:gd name="connsiteX24" fmla="*/ 196876 w 1217832"/>
                  <a:gd name="connsiteY24" fmla="*/ 992019 h 1021477"/>
                  <a:gd name="connsiteX25" fmla="*/ 209938 w 1217832"/>
                  <a:gd name="connsiteY25" fmla="*/ 949565 h 1021477"/>
                  <a:gd name="connsiteX26" fmla="*/ 262190 w 1217832"/>
                  <a:gd name="connsiteY26" fmla="*/ 910377 h 1021477"/>
                  <a:gd name="connsiteX27" fmla="*/ 242192 w 1217832"/>
                  <a:gd name="connsiteY27" fmla="*/ 886085 h 1021477"/>
                  <a:gd name="connsiteX28" fmla="*/ 164530 w 1217832"/>
                  <a:gd name="connsiteY28" fmla="*/ 905679 h 1021477"/>
                  <a:gd name="connsiteX29" fmla="*/ 85841 w 1217832"/>
                  <a:gd name="connsiteY29" fmla="*/ 920174 h 1021477"/>
                  <a:gd name="connsiteX30" fmla="*/ 46653 w 1217832"/>
                  <a:gd name="connsiteY30" fmla="*/ 916908 h 1021477"/>
                  <a:gd name="connsiteX31" fmla="*/ 27058 w 1217832"/>
                  <a:gd name="connsiteY31" fmla="*/ 864657 h 1021477"/>
                  <a:gd name="connsiteX32" fmla="*/ 933 w 1217832"/>
                  <a:gd name="connsiteY32" fmla="*/ 828734 h 1021477"/>
                  <a:gd name="connsiteX33" fmla="*/ 62981 w 1217832"/>
                  <a:gd name="connsiteY33" fmla="*/ 825468 h 1021477"/>
                  <a:gd name="connsiteX34" fmla="*/ 151156 w 1217832"/>
                  <a:gd name="connsiteY34" fmla="*/ 802608 h 1021477"/>
                  <a:gd name="connsiteX35" fmla="*/ 226267 w 1217832"/>
                  <a:gd name="connsiteY35" fmla="*/ 763419 h 1021477"/>
                  <a:gd name="connsiteX36" fmla="*/ 170750 w 1217832"/>
                  <a:gd name="connsiteY36" fmla="*/ 734028 h 1021477"/>
                  <a:gd name="connsiteX37" fmla="*/ 115233 w 1217832"/>
                  <a:gd name="connsiteY37" fmla="*/ 704637 h 1021477"/>
                  <a:gd name="connsiteX38" fmla="*/ 56450 w 1217832"/>
                  <a:gd name="connsiteY38" fmla="*/ 675245 h 1021477"/>
                  <a:gd name="connsiteX39" fmla="*/ 36856 w 1217832"/>
                  <a:gd name="connsiteY39" fmla="*/ 658917 h 1021477"/>
                  <a:gd name="connsiteX40" fmla="*/ 59716 w 1217832"/>
                  <a:gd name="connsiteY40" fmla="*/ 639322 h 1021477"/>
                  <a:gd name="connsiteX41" fmla="*/ 141358 w 1217832"/>
                  <a:gd name="connsiteY41" fmla="*/ 636057 h 1021477"/>
                  <a:gd name="connsiteX42" fmla="*/ 262190 w 1217832"/>
                  <a:gd name="connsiteY42" fmla="*/ 626259 h 1021477"/>
                  <a:gd name="connsiteX43" fmla="*/ 337301 w 1217832"/>
                  <a:gd name="connsiteY43" fmla="*/ 590337 h 1021477"/>
                  <a:gd name="connsiteX44" fmla="*/ 392818 w 1217832"/>
                  <a:gd name="connsiteY44" fmla="*/ 560945 h 1021477"/>
                  <a:gd name="connsiteX45" fmla="*/ 445070 w 1217832"/>
                  <a:gd name="connsiteY45" fmla="*/ 547882 h 1021477"/>
                  <a:gd name="connsiteX46" fmla="*/ 443781 w 1217832"/>
                  <a:gd name="connsiteY46" fmla="*/ 537643 h 1021477"/>
                  <a:gd name="connsiteX47" fmla="*/ 567089 w 1217832"/>
                  <a:gd name="connsiteY47" fmla="*/ 524429 h 1021477"/>
                  <a:gd name="connsiteX48" fmla="*/ 656154 w 1217832"/>
                  <a:gd name="connsiteY48" fmla="*/ 465052 h 1021477"/>
                  <a:gd name="connsiteX49" fmla="*/ 495837 w 1217832"/>
                  <a:gd name="connsiteY49" fmla="*/ 393800 h 1021477"/>
                  <a:gd name="connsiteX50" fmla="*/ 709593 w 1217832"/>
                  <a:gd name="connsiteY50" fmla="*/ 346299 h 1021477"/>
                  <a:gd name="connsiteX51" fmla="*/ 590839 w 1217832"/>
                  <a:gd name="connsiteY51" fmla="*/ 286922 h 1021477"/>
                  <a:gd name="connsiteX52" fmla="*/ 703655 w 1217832"/>
                  <a:gd name="connsiteY52" fmla="*/ 233483 h 1021477"/>
                  <a:gd name="connsiteX53" fmla="*/ 668029 w 1217832"/>
                  <a:gd name="connsiteY53" fmla="*/ 197857 h 1021477"/>
                  <a:gd name="connsiteX54" fmla="*/ 620528 w 1217832"/>
                  <a:gd name="connsiteY54" fmla="*/ 144418 h 1021477"/>
                  <a:gd name="connsiteX55" fmla="*/ 644278 w 1217832"/>
                  <a:gd name="connsiteY55" fmla="*/ 96917 h 1021477"/>
                  <a:gd name="connsiteX56" fmla="*/ 556672 w 1217832"/>
                  <a:gd name="connsiteY56" fmla="*/ 0 h 1021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217832" h="1021477">
                    <a:moveTo>
                      <a:pt x="556672" y="0"/>
                    </a:moveTo>
                    <a:cubicBezTo>
                      <a:pt x="594066" y="8110"/>
                      <a:pt x="628529" y="18534"/>
                      <a:pt x="654076" y="28634"/>
                    </a:cubicBezTo>
                    <a:cubicBezTo>
                      <a:pt x="700885" y="47140"/>
                      <a:pt x="723200" y="70544"/>
                      <a:pt x="742250" y="93948"/>
                    </a:cubicBezTo>
                    <a:cubicBezTo>
                      <a:pt x="761300" y="117352"/>
                      <a:pt x="760756" y="138035"/>
                      <a:pt x="768376" y="169059"/>
                    </a:cubicBezTo>
                    <a:cubicBezTo>
                      <a:pt x="775996" y="200083"/>
                      <a:pt x="761300" y="244171"/>
                      <a:pt x="787970" y="280094"/>
                    </a:cubicBezTo>
                    <a:cubicBezTo>
                      <a:pt x="814640" y="316017"/>
                      <a:pt x="886486" y="360649"/>
                      <a:pt x="928396" y="384597"/>
                    </a:cubicBezTo>
                    <a:cubicBezTo>
                      <a:pt x="970306" y="408546"/>
                      <a:pt x="1004051" y="416709"/>
                      <a:pt x="1039430" y="423785"/>
                    </a:cubicBezTo>
                    <a:cubicBezTo>
                      <a:pt x="1074808" y="430861"/>
                      <a:pt x="1121617" y="431950"/>
                      <a:pt x="1140667" y="427051"/>
                    </a:cubicBezTo>
                    <a:cubicBezTo>
                      <a:pt x="1159717" y="422152"/>
                      <a:pt x="1156451" y="406913"/>
                      <a:pt x="1153730" y="394394"/>
                    </a:cubicBezTo>
                    <a:cubicBezTo>
                      <a:pt x="1153491" y="393293"/>
                      <a:pt x="1153159" y="392154"/>
                      <a:pt x="1152056" y="391228"/>
                    </a:cubicBezTo>
                    <a:cubicBezTo>
                      <a:pt x="1174321" y="388907"/>
                      <a:pt x="1192756" y="386772"/>
                      <a:pt x="1202419" y="393800"/>
                    </a:cubicBezTo>
                    <a:cubicBezTo>
                      <a:pt x="1224190" y="409634"/>
                      <a:pt x="1225179" y="461093"/>
                      <a:pt x="1190543" y="476927"/>
                    </a:cubicBezTo>
                    <a:cubicBezTo>
                      <a:pt x="1155907" y="492761"/>
                      <a:pt x="1058926" y="478907"/>
                      <a:pt x="994601" y="488803"/>
                    </a:cubicBezTo>
                    <a:cubicBezTo>
                      <a:pt x="930276" y="498699"/>
                      <a:pt x="867930" y="525418"/>
                      <a:pt x="804595" y="536304"/>
                    </a:cubicBezTo>
                    <a:cubicBezTo>
                      <a:pt x="741260" y="547190"/>
                      <a:pt x="670008" y="528387"/>
                      <a:pt x="614590" y="554117"/>
                    </a:cubicBezTo>
                    <a:cubicBezTo>
                      <a:pt x="559172" y="579847"/>
                      <a:pt x="506722" y="649119"/>
                      <a:pt x="472086" y="690683"/>
                    </a:cubicBezTo>
                    <a:cubicBezTo>
                      <a:pt x="437450" y="732247"/>
                      <a:pt x="398855" y="787665"/>
                      <a:pt x="406772" y="803499"/>
                    </a:cubicBezTo>
                    <a:cubicBezTo>
                      <a:pt x="414689" y="819333"/>
                      <a:pt x="506723" y="771832"/>
                      <a:pt x="519588" y="785686"/>
                    </a:cubicBezTo>
                    <a:cubicBezTo>
                      <a:pt x="532453" y="799541"/>
                      <a:pt x="539380" y="816364"/>
                      <a:pt x="483962" y="886626"/>
                    </a:cubicBezTo>
                    <a:cubicBezTo>
                      <a:pt x="475950" y="896784"/>
                      <a:pt x="466181" y="910540"/>
                      <a:pt x="455050" y="926687"/>
                    </a:cubicBezTo>
                    <a:lnTo>
                      <a:pt x="454867" y="926705"/>
                    </a:lnTo>
                    <a:cubicBezTo>
                      <a:pt x="412957" y="932692"/>
                      <a:pt x="383187" y="940142"/>
                      <a:pt x="356584" y="952116"/>
                    </a:cubicBezTo>
                    <a:cubicBezTo>
                      <a:pt x="329981" y="964090"/>
                      <a:pt x="314249" y="987002"/>
                      <a:pt x="295251" y="998551"/>
                    </a:cubicBezTo>
                    <a:cubicBezTo>
                      <a:pt x="276253" y="1010100"/>
                      <a:pt x="258992" y="1022500"/>
                      <a:pt x="242596" y="1021411"/>
                    </a:cubicBezTo>
                    <a:cubicBezTo>
                      <a:pt x="226200" y="1020322"/>
                      <a:pt x="202319" y="1003993"/>
                      <a:pt x="196876" y="992019"/>
                    </a:cubicBezTo>
                    <a:cubicBezTo>
                      <a:pt x="191433" y="980045"/>
                      <a:pt x="199052" y="963172"/>
                      <a:pt x="209938" y="949565"/>
                    </a:cubicBezTo>
                    <a:cubicBezTo>
                      <a:pt x="220824" y="935958"/>
                      <a:pt x="256814" y="920957"/>
                      <a:pt x="262190" y="910377"/>
                    </a:cubicBezTo>
                    <a:cubicBezTo>
                      <a:pt x="267566" y="899797"/>
                      <a:pt x="258469" y="886868"/>
                      <a:pt x="242192" y="886085"/>
                    </a:cubicBezTo>
                    <a:cubicBezTo>
                      <a:pt x="225915" y="885302"/>
                      <a:pt x="190589" y="899998"/>
                      <a:pt x="164530" y="905679"/>
                    </a:cubicBezTo>
                    <a:cubicBezTo>
                      <a:pt x="138472" y="911361"/>
                      <a:pt x="105487" y="918303"/>
                      <a:pt x="85841" y="920174"/>
                    </a:cubicBezTo>
                    <a:cubicBezTo>
                      <a:pt x="66195" y="922045"/>
                      <a:pt x="56450" y="926161"/>
                      <a:pt x="46653" y="916908"/>
                    </a:cubicBezTo>
                    <a:cubicBezTo>
                      <a:pt x="36856" y="907655"/>
                      <a:pt x="34678" y="879353"/>
                      <a:pt x="27058" y="864657"/>
                    </a:cubicBezTo>
                    <a:cubicBezTo>
                      <a:pt x="19438" y="849961"/>
                      <a:pt x="-5054" y="835266"/>
                      <a:pt x="933" y="828734"/>
                    </a:cubicBezTo>
                    <a:cubicBezTo>
                      <a:pt x="6920" y="822202"/>
                      <a:pt x="37944" y="829822"/>
                      <a:pt x="62981" y="825468"/>
                    </a:cubicBezTo>
                    <a:cubicBezTo>
                      <a:pt x="88018" y="821114"/>
                      <a:pt x="123942" y="812949"/>
                      <a:pt x="151156" y="802608"/>
                    </a:cubicBezTo>
                    <a:cubicBezTo>
                      <a:pt x="178370" y="792267"/>
                      <a:pt x="223001" y="774849"/>
                      <a:pt x="226267" y="763419"/>
                    </a:cubicBezTo>
                    <a:cubicBezTo>
                      <a:pt x="229533" y="751989"/>
                      <a:pt x="189256" y="743825"/>
                      <a:pt x="170750" y="734028"/>
                    </a:cubicBezTo>
                    <a:lnTo>
                      <a:pt x="115233" y="704637"/>
                    </a:lnTo>
                    <a:cubicBezTo>
                      <a:pt x="96183" y="694840"/>
                      <a:pt x="69513" y="682865"/>
                      <a:pt x="56450" y="675245"/>
                    </a:cubicBezTo>
                    <a:cubicBezTo>
                      <a:pt x="43387" y="667625"/>
                      <a:pt x="36312" y="664904"/>
                      <a:pt x="36856" y="658917"/>
                    </a:cubicBezTo>
                    <a:cubicBezTo>
                      <a:pt x="37400" y="652930"/>
                      <a:pt x="42299" y="643132"/>
                      <a:pt x="59716" y="639322"/>
                    </a:cubicBezTo>
                    <a:cubicBezTo>
                      <a:pt x="77133" y="635512"/>
                      <a:pt x="107612" y="638234"/>
                      <a:pt x="141358" y="636057"/>
                    </a:cubicBezTo>
                    <a:cubicBezTo>
                      <a:pt x="175104" y="633880"/>
                      <a:pt x="229533" y="633879"/>
                      <a:pt x="262190" y="626259"/>
                    </a:cubicBezTo>
                    <a:cubicBezTo>
                      <a:pt x="294847" y="618639"/>
                      <a:pt x="315530" y="601223"/>
                      <a:pt x="337301" y="590337"/>
                    </a:cubicBezTo>
                    <a:cubicBezTo>
                      <a:pt x="359072" y="579451"/>
                      <a:pt x="374856" y="568021"/>
                      <a:pt x="392818" y="560945"/>
                    </a:cubicBezTo>
                    <a:cubicBezTo>
                      <a:pt x="410780" y="553869"/>
                      <a:pt x="439083" y="555502"/>
                      <a:pt x="445070" y="547882"/>
                    </a:cubicBezTo>
                    <a:cubicBezTo>
                      <a:pt x="447194" y="545179"/>
                      <a:pt x="446304" y="541517"/>
                      <a:pt x="443781" y="537643"/>
                    </a:cubicBezTo>
                    <a:cubicBezTo>
                      <a:pt x="493564" y="534406"/>
                      <a:pt x="537952" y="530256"/>
                      <a:pt x="567089" y="524429"/>
                    </a:cubicBezTo>
                    <a:cubicBezTo>
                      <a:pt x="641310" y="509585"/>
                      <a:pt x="668029" y="486824"/>
                      <a:pt x="656154" y="465052"/>
                    </a:cubicBezTo>
                    <a:cubicBezTo>
                      <a:pt x="644279" y="443281"/>
                      <a:pt x="486931" y="413592"/>
                      <a:pt x="495837" y="393800"/>
                    </a:cubicBezTo>
                    <a:cubicBezTo>
                      <a:pt x="504743" y="374008"/>
                      <a:pt x="693759" y="364112"/>
                      <a:pt x="709593" y="346299"/>
                    </a:cubicBezTo>
                    <a:cubicBezTo>
                      <a:pt x="725427" y="328486"/>
                      <a:pt x="591829" y="305725"/>
                      <a:pt x="590839" y="286922"/>
                    </a:cubicBezTo>
                    <a:cubicBezTo>
                      <a:pt x="589849" y="268119"/>
                      <a:pt x="690790" y="248327"/>
                      <a:pt x="703655" y="233483"/>
                    </a:cubicBezTo>
                    <a:cubicBezTo>
                      <a:pt x="716520" y="218639"/>
                      <a:pt x="681884" y="212701"/>
                      <a:pt x="668029" y="197857"/>
                    </a:cubicBezTo>
                    <a:cubicBezTo>
                      <a:pt x="654175" y="183013"/>
                      <a:pt x="624486" y="161241"/>
                      <a:pt x="620528" y="144418"/>
                    </a:cubicBezTo>
                    <a:cubicBezTo>
                      <a:pt x="616570" y="127595"/>
                      <a:pt x="663081" y="130564"/>
                      <a:pt x="644278" y="96917"/>
                    </a:cubicBezTo>
                    <a:cubicBezTo>
                      <a:pt x="633058" y="76839"/>
                      <a:pt x="591179" y="35969"/>
                      <a:pt x="556672" y="0"/>
                    </a:cubicBezTo>
                    <a:close/>
                  </a:path>
                </a:pathLst>
              </a:custGeom>
              <a:gradFill flip="none" rotWithShape="1">
                <a:gsLst>
                  <a:gs pos="26000">
                    <a:schemeClr val="bg2">
                      <a:lumMod val="50000"/>
                      <a:alpha val="25000"/>
                    </a:schemeClr>
                  </a:gs>
                  <a:gs pos="69000">
                    <a:schemeClr val="accent1">
                      <a:lumMod val="50000"/>
                      <a:alpha val="25000"/>
                    </a:schemeClr>
                  </a:gs>
                  <a:gs pos="52000">
                    <a:schemeClr val="accent1">
                      <a:lumMod val="50000"/>
                      <a:alpha val="75000"/>
                    </a:schemeClr>
                  </a:gs>
                </a:gsLst>
                <a:lin ang="33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4" name="Freeform 193"/>
            <p:cNvSpPr/>
            <p:nvPr/>
          </p:nvSpPr>
          <p:spPr>
            <a:xfrm>
              <a:off x="1538739" y="2028527"/>
              <a:ext cx="292445" cy="769301"/>
            </a:xfrm>
            <a:custGeom>
              <a:avLst/>
              <a:gdLst>
                <a:gd name="connsiteX0" fmla="*/ 70120 w 292445"/>
                <a:gd name="connsiteY0" fmla="*/ 2075 h 631131"/>
                <a:gd name="connsiteX1" fmla="*/ 143792 w 292445"/>
                <a:gd name="connsiteY1" fmla="*/ 123417 h 631131"/>
                <a:gd name="connsiteX2" fmla="*/ 273802 w 292445"/>
                <a:gd name="connsiteY2" fmla="*/ 353100 h 631131"/>
                <a:gd name="connsiteX3" fmla="*/ 291136 w 292445"/>
                <a:gd name="connsiteY3" fmla="*/ 491777 h 631131"/>
                <a:gd name="connsiteX4" fmla="*/ 269468 w 292445"/>
                <a:gd name="connsiteY4" fmla="*/ 591451 h 631131"/>
                <a:gd name="connsiteX5" fmla="*/ 187129 w 292445"/>
                <a:gd name="connsiteY5" fmla="*/ 630454 h 631131"/>
                <a:gd name="connsiteX6" fmla="*/ 782 w 292445"/>
                <a:gd name="connsiteY6" fmla="*/ 613119 h 631131"/>
                <a:gd name="connsiteX7" fmla="*/ 122124 w 292445"/>
                <a:gd name="connsiteY7" fmla="*/ 574116 h 631131"/>
                <a:gd name="connsiteX8" fmla="*/ 165460 w 292445"/>
                <a:gd name="connsiteY8" fmla="*/ 539447 h 631131"/>
                <a:gd name="connsiteX9" fmla="*/ 169794 w 292445"/>
                <a:gd name="connsiteY9" fmla="*/ 431106 h 631131"/>
                <a:gd name="connsiteX10" fmla="*/ 117790 w 292445"/>
                <a:gd name="connsiteY10" fmla="*/ 218757 h 631131"/>
                <a:gd name="connsiteX11" fmla="*/ 70120 w 292445"/>
                <a:gd name="connsiteY11" fmla="*/ 2075 h 631131"/>
                <a:gd name="connsiteX0" fmla="*/ 70120 w 292445"/>
                <a:gd name="connsiteY0" fmla="*/ 2075 h 631131"/>
                <a:gd name="connsiteX1" fmla="*/ 143792 w 292445"/>
                <a:gd name="connsiteY1" fmla="*/ 123417 h 631131"/>
                <a:gd name="connsiteX2" fmla="*/ 273802 w 292445"/>
                <a:gd name="connsiteY2" fmla="*/ 353100 h 631131"/>
                <a:gd name="connsiteX3" fmla="*/ 291136 w 292445"/>
                <a:gd name="connsiteY3" fmla="*/ 491777 h 631131"/>
                <a:gd name="connsiteX4" fmla="*/ 269468 w 292445"/>
                <a:gd name="connsiteY4" fmla="*/ 591451 h 631131"/>
                <a:gd name="connsiteX5" fmla="*/ 187129 w 292445"/>
                <a:gd name="connsiteY5" fmla="*/ 630454 h 631131"/>
                <a:gd name="connsiteX6" fmla="*/ 782 w 292445"/>
                <a:gd name="connsiteY6" fmla="*/ 613119 h 631131"/>
                <a:gd name="connsiteX7" fmla="*/ 122124 w 292445"/>
                <a:gd name="connsiteY7" fmla="*/ 574116 h 631131"/>
                <a:gd name="connsiteX8" fmla="*/ 165460 w 292445"/>
                <a:gd name="connsiteY8" fmla="*/ 539447 h 631131"/>
                <a:gd name="connsiteX9" fmla="*/ 169794 w 292445"/>
                <a:gd name="connsiteY9" fmla="*/ 431106 h 631131"/>
                <a:gd name="connsiteX10" fmla="*/ 117790 w 292445"/>
                <a:gd name="connsiteY10" fmla="*/ 218757 h 631131"/>
                <a:gd name="connsiteX11" fmla="*/ 70120 w 292445"/>
                <a:gd name="connsiteY11" fmla="*/ 2075 h 631131"/>
                <a:gd name="connsiteX0" fmla="*/ 70120 w 292445"/>
                <a:gd name="connsiteY0" fmla="*/ 0 h 629056"/>
                <a:gd name="connsiteX1" fmla="*/ 143792 w 292445"/>
                <a:gd name="connsiteY1" fmla="*/ 121342 h 629056"/>
                <a:gd name="connsiteX2" fmla="*/ 273802 w 292445"/>
                <a:gd name="connsiteY2" fmla="*/ 351025 h 629056"/>
                <a:gd name="connsiteX3" fmla="*/ 291136 w 292445"/>
                <a:gd name="connsiteY3" fmla="*/ 489702 h 629056"/>
                <a:gd name="connsiteX4" fmla="*/ 269468 w 292445"/>
                <a:gd name="connsiteY4" fmla="*/ 589376 h 629056"/>
                <a:gd name="connsiteX5" fmla="*/ 187129 w 292445"/>
                <a:gd name="connsiteY5" fmla="*/ 628379 h 629056"/>
                <a:gd name="connsiteX6" fmla="*/ 782 w 292445"/>
                <a:gd name="connsiteY6" fmla="*/ 611044 h 629056"/>
                <a:gd name="connsiteX7" fmla="*/ 122124 w 292445"/>
                <a:gd name="connsiteY7" fmla="*/ 572041 h 629056"/>
                <a:gd name="connsiteX8" fmla="*/ 165460 w 292445"/>
                <a:gd name="connsiteY8" fmla="*/ 537372 h 629056"/>
                <a:gd name="connsiteX9" fmla="*/ 169794 w 292445"/>
                <a:gd name="connsiteY9" fmla="*/ 429031 h 629056"/>
                <a:gd name="connsiteX10" fmla="*/ 117790 w 292445"/>
                <a:gd name="connsiteY10" fmla="*/ 216682 h 629056"/>
                <a:gd name="connsiteX11" fmla="*/ 70120 w 292445"/>
                <a:gd name="connsiteY11" fmla="*/ 0 h 629056"/>
                <a:gd name="connsiteX0" fmla="*/ 70120 w 292445"/>
                <a:gd name="connsiteY0" fmla="*/ 0 h 629056"/>
                <a:gd name="connsiteX1" fmla="*/ 143792 w 292445"/>
                <a:gd name="connsiteY1" fmla="*/ 121342 h 629056"/>
                <a:gd name="connsiteX2" fmla="*/ 273802 w 292445"/>
                <a:gd name="connsiteY2" fmla="*/ 351025 h 629056"/>
                <a:gd name="connsiteX3" fmla="*/ 291136 w 292445"/>
                <a:gd name="connsiteY3" fmla="*/ 489702 h 629056"/>
                <a:gd name="connsiteX4" fmla="*/ 269468 w 292445"/>
                <a:gd name="connsiteY4" fmla="*/ 589376 h 629056"/>
                <a:gd name="connsiteX5" fmla="*/ 187129 w 292445"/>
                <a:gd name="connsiteY5" fmla="*/ 628379 h 629056"/>
                <a:gd name="connsiteX6" fmla="*/ 782 w 292445"/>
                <a:gd name="connsiteY6" fmla="*/ 611044 h 629056"/>
                <a:gd name="connsiteX7" fmla="*/ 122124 w 292445"/>
                <a:gd name="connsiteY7" fmla="*/ 572041 h 629056"/>
                <a:gd name="connsiteX8" fmla="*/ 165460 w 292445"/>
                <a:gd name="connsiteY8" fmla="*/ 537372 h 629056"/>
                <a:gd name="connsiteX9" fmla="*/ 169794 w 292445"/>
                <a:gd name="connsiteY9" fmla="*/ 429031 h 629056"/>
                <a:gd name="connsiteX10" fmla="*/ 117790 w 292445"/>
                <a:gd name="connsiteY10" fmla="*/ 216682 h 629056"/>
                <a:gd name="connsiteX11" fmla="*/ 70120 w 292445"/>
                <a:gd name="connsiteY11" fmla="*/ 0 h 629056"/>
                <a:gd name="connsiteX0" fmla="*/ 50486 w 292445"/>
                <a:gd name="connsiteY0" fmla="*/ 0 h 769301"/>
                <a:gd name="connsiteX1" fmla="*/ 143792 w 292445"/>
                <a:gd name="connsiteY1" fmla="*/ 261587 h 769301"/>
                <a:gd name="connsiteX2" fmla="*/ 273802 w 292445"/>
                <a:gd name="connsiteY2" fmla="*/ 491270 h 769301"/>
                <a:gd name="connsiteX3" fmla="*/ 291136 w 292445"/>
                <a:gd name="connsiteY3" fmla="*/ 629947 h 769301"/>
                <a:gd name="connsiteX4" fmla="*/ 269468 w 292445"/>
                <a:gd name="connsiteY4" fmla="*/ 729621 h 769301"/>
                <a:gd name="connsiteX5" fmla="*/ 187129 w 292445"/>
                <a:gd name="connsiteY5" fmla="*/ 768624 h 769301"/>
                <a:gd name="connsiteX6" fmla="*/ 782 w 292445"/>
                <a:gd name="connsiteY6" fmla="*/ 751289 h 769301"/>
                <a:gd name="connsiteX7" fmla="*/ 122124 w 292445"/>
                <a:gd name="connsiteY7" fmla="*/ 712286 h 769301"/>
                <a:gd name="connsiteX8" fmla="*/ 165460 w 292445"/>
                <a:gd name="connsiteY8" fmla="*/ 677617 h 769301"/>
                <a:gd name="connsiteX9" fmla="*/ 169794 w 292445"/>
                <a:gd name="connsiteY9" fmla="*/ 569276 h 769301"/>
                <a:gd name="connsiteX10" fmla="*/ 117790 w 292445"/>
                <a:gd name="connsiteY10" fmla="*/ 356927 h 769301"/>
                <a:gd name="connsiteX11" fmla="*/ 50486 w 292445"/>
                <a:gd name="connsiteY11" fmla="*/ 0 h 769301"/>
                <a:gd name="connsiteX0" fmla="*/ 50486 w 292445"/>
                <a:gd name="connsiteY0" fmla="*/ 0 h 769301"/>
                <a:gd name="connsiteX1" fmla="*/ 143792 w 292445"/>
                <a:gd name="connsiteY1" fmla="*/ 261587 h 769301"/>
                <a:gd name="connsiteX2" fmla="*/ 273802 w 292445"/>
                <a:gd name="connsiteY2" fmla="*/ 491270 h 769301"/>
                <a:gd name="connsiteX3" fmla="*/ 291136 w 292445"/>
                <a:gd name="connsiteY3" fmla="*/ 629947 h 769301"/>
                <a:gd name="connsiteX4" fmla="*/ 269468 w 292445"/>
                <a:gd name="connsiteY4" fmla="*/ 729621 h 769301"/>
                <a:gd name="connsiteX5" fmla="*/ 187129 w 292445"/>
                <a:gd name="connsiteY5" fmla="*/ 768624 h 769301"/>
                <a:gd name="connsiteX6" fmla="*/ 782 w 292445"/>
                <a:gd name="connsiteY6" fmla="*/ 751289 h 769301"/>
                <a:gd name="connsiteX7" fmla="*/ 122124 w 292445"/>
                <a:gd name="connsiteY7" fmla="*/ 712286 h 769301"/>
                <a:gd name="connsiteX8" fmla="*/ 165460 w 292445"/>
                <a:gd name="connsiteY8" fmla="*/ 677617 h 769301"/>
                <a:gd name="connsiteX9" fmla="*/ 169794 w 292445"/>
                <a:gd name="connsiteY9" fmla="*/ 569276 h 769301"/>
                <a:gd name="connsiteX10" fmla="*/ 117790 w 292445"/>
                <a:gd name="connsiteY10" fmla="*/ 356927 h 769301"/>
                <a:gd name="connsiteX11" fmla="*/ 50486 w 292445"/>
                <a:gd name="connsiteY11" fmla="*/ 0 h 769301"/>
                <a:gd name="connsiteX0" fmla="*/ 50486 w 292445"/>
                <a:gd name="connsiteY0" fmla="*/ 0 h 769301"/>
                <a:gd name="connsiteX1" fmla="*/ 143792 w 292445"/>
                <a:gd name="connsiteY1" fmla="*/ 261587 h 769301"/>
                <a:gd name="connsiteX2" fmla="*/ 273802 w 292445"/>
                <a:gd name="connsiteY2" fmla="*/ 491270 h 769301"/>
                <a:gd name="connsiteX3" fmla="*/ 291136 w 292445"/>
                <a:gd name="connsiteY3" fmla="*/ 629947 h 769301"/>
                <a:gd name="connsiteX4" fmla="*/ 269468 w 292445"/>
                <a:gd name="connsiteY4" fmla="*/ 729621 h 769301"/>
                <a:gd name="connsiteX5" fmla="*/ 187129 w 292445"/>
                <a:gd name="connsiteY5" fmla="*/ 768624 h 769301"/>
                <a:gd name="connsiteX6" fmla="*/ 782 w 292445"/>
                <a:gd name="connsiteY6" fmla="*/ 751289 h 769301"/>
                <a:gd name="connsiteX7" fmla="*/ 122124 w 292445"/>
                <a:gd name="connsiteY7" fmla="*/ 712286 h 769301"/>
                <a:gd name="connsiteX8" fmla="*/ 165460 w 292445"/>
                <a:gd name="connsiteY8" fmla="*/ 677617 h 769301"/>
                <a:gd name="connsiteX9" fmla="*/ 169794 w 292445"/>
                <a:gd name="connsiteY9" fmla="*/ 569276 h 769301"/>
                <a:gd name="connsiteX10" fmla="*/ 117790 w 292445"/>
                <a:gd name="connsiteY10" fmla="*/ 356927 h 769301"/>
                <a:gd name="connsiteX11" fmla="*/ 50486 w 292445"/>
                <a:gd name="connsiteY11" fmla="*/ 0 h 769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2445" h="769301">
                  <a:moveTo>
                    <a:pt x="50486" y="0"/>
                  </a:moveTo>
                  <a:cubicBezTo>
                    <a:pt x="80064" y="68258"/>
                    <a:pt x="106573" y="179709"/>
                    <a:pt x="143792" y="261587"/>
                  </a:cubicBezTo>
                  <a:cubicBezTo>
                    <a:pt x="181011" y="343465"/>
                    <a:pt x="249245" y="429877"/>
                    <a:pt x="273802" y="491270"/>
                  </a:cubicBezTo>
                  <a:cubicBezTo>
                    <a:pt x="298359" y="552663"/>
                    <a:pt x="291858" y="590222"/>
                    <a:pt x="291136" y="629947"/>
                  </a:cubicBezTo>
                  <a:cubicBezTo>
                    <a:pt x="290414" y="669672"/>
                    <a:pt x="286802" y="706508"/>
                    <a:pt x="269468" y="729621"/>
                  </a:cubicBezTo>
                  <a:cubicBezTo>
                    <a:pt x="252134" y="752734"/>
                    <a:pt x="231910" y="765013"/>
                    <a:pt x="187129" y="768624"/>
                  </a:cubicBezTo>
                  <a:cubicBezTo>
                    <a:pt x="142348" y="772235"/>
                    <a:pt x="11616" y="760679"/>
                    <a:pt x="782" y="751289"/>
                  </a:cubicBezTo>
                  <a:cubicBezTo>
                    <a:pt x="-10052" y="741899"/>
                    <a:pt x="94678" y="724565"/>
                    <a:pt x="122124" y="712286"/>
                  </a:cubicBezTo>
                  <a:cubicBezTo>
                    <a:pt x="149570" y="700007"/>
                    <a:pt x="157515" y="701452"/>
                    <a:pt x="165460" y="677617"/>
                  </a:cubicBezTo>
                  <a:cubicBezTo>
                    <a:pt x="173405" y="653782"/>
                    <a:pt x="177739" y="622724"/>
                    <a:pt x="169794" y="569276"/>
                  </a:cubicBezTo>
                  <a:cubicBezTo>
                    <a:pt x="161849" y="515828"/>
                    <a:pt x="137675" y="451806"/>
                    <a:pt x="117790" y="356927"/>
                  </a:cubicBezTo>
                  <a:cubicBezTo>
                    <a:pt x="97905" y="262048"/>
                    <a:pt x="57373" y="88817"/>
                    <a:pt x="50486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/>
            <p:nvPr/>
          </p:nvSpPr>
          <p:spPr>
            <a:xfrm>
              <a:off x="1556983" y="2596169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2" name="Freeform 231"/>
            <p:cNvSpPr/>
            <p:nvPr/>
          </p:nvSpPr>
          <p:spPr>
            <a:xfrm>
              <a:off x="1348459" y="2021388"/>
              <a:ext cx="479381" cy="845344"/>
            </a:xfrm>
            <a:custGeom>
              <a:avLst/>
              <a:gdLst>
                <a:gd name="connsiteX0" fmla="*/ 227940 w 465522"/>
                <a:gd name="connsiteY0" fmla="*/ 425 h 696613"/>
                <a:gd name="connsiteX1" fmla="*/ 50261 w 465522"/>
                <a:gd name="connsiteY1" fmla="*/ 238776 h 696613"/>
                <a:gd name="connsiteX2" fmla="*/ 2591 w 465522"/>
                <a:gd name="connsiteY2" fmla="*/ 455458 h 696613"/>
                <a:gd name="connsiteX3" fmla="*/ 110932 w 465522"/>
                <a:gd name="connsiteY3" fmla="*/ 663473 h 696613"/>
                <a:gd name="connsiteX4" fmla="*/ 305946 w 465522"/>
                <a:gd name="connsiteY4" fmla="*/ 689475 h 696613"/>
                <a:gd name="connsiteX5" fmla="*/ 457624 w 465522"/>
                <a:gd name="connsiteY5" fmla="*/ 594135 h 696613"/>
                <a:gd name="connsiteX6" fmla="*/ 435956 w 465522"/>
                <a:gd name="connsiteY6" fmla="*/ 581134 h 696613"/>
                <a:gd name="connsiteX7" fmla="*/ 366617 w 465522"/>
                <a:gd name="connsiteY7" fmla="*/ 576800 h 696613"/>
                <a:gd name="connsiteX8" fmla="*/ 214940 w 465522"/>
                <a:gd name="connsiteY8" fmla="*/ 537798 h 696613"/>
                <a:gd name="connsiteX9" fmla="*/ 162936 w 465522"/>
                <a:gd name="connsiteY9" fmla="*/ 299447 h 696613"/>
                <a:gd name="connsiteX10" fmla="*/ 227940 w 465522"/>
                <a:gd name="connsiteY10" fmla="*/ 425 h 696613"/>
                <a:gd name="connsiteX0" fmla="*/ 227940 w 465522"/>
                <a:gd name="connsiteY0" fmla="*/ 425 h 696613"/>
                <a:gd name="connsiteX1" fmla="*/ 50261 w 465522"/>
                <a:gd name="connsiteY1" fmla="*/ 238776 h 696613"/>
                <a:gd name="connsiteX2" fmla="*/ 2591 w 465522"/>
                <a:gd name="connsiteY2" fmla="*/ 455458 h 696613"/>
                <a:gd name="connsiteX3" fmla="*/ 110932 w 465522"/>
                <a:gd name="connsiteY3" fmla="*/ 663473 h 696613"/>
                <a:gd name="connsiteX4" fmla="*/ 305946 w 465522"/>
                <a:gd name="connsiteY4" fmla="*/ 689475 h 696613"/>
                <a:gd name="connsiteX5" fmla="*/ 457624 w 465522"/>
                <a:gd name="connsiteY5" fmla="*/ 594135 h 696613"/>
                <a:gd name="connsiteX6" fmla="*/ 435956 w 465522"/>
                <a:gd name="connsiteY6" fmla="*/ 581134 h 696613"/>
                <a:gd name="connsiteX7" fmla="*/ 366617 w 465522"/>
                <a:gd name="connsiteY7" fmla="*/ 576800 h 696613"/>
                <a:gd name="connsiteX8" fmla="*/ 195306 w 465522"/>
                <a:gd name="connsiteY8" fmla="*/ 532188 h 696613"/>
                <a:gd name="connsiteX9" fmla="*/ 162936 w 465522"/>
                <a:gd name="connsiteY9" fmla="*/ 299447 h 696613"/>
                <a:gd name="connsiteX10" fmla="*/ 227940 w 465522"/>
                <a:gd name="connsiteY10" fmla="*/ 425 h 696613"/>
                <a:gd name="connsiteX0" fmla="*/ 227940 w 465886"/>
                <a:gd name="connsiteY0" fmla="*/ 425 h 696613"/>
                <a:gd name="connsiteX1" fmla="*/ 50261 w 465886"/>
                <a:gd name="connsiteY1" fmla="*/ 238776 h 696613"/>
                <a:gd name="connsiteX2" fmla="*/ 2591 w 465886"/>
                <a:gd name="connsiteY2" fmla="*/ 455458 h 696613"/>
                <a:gd name="connsiteX3" fmla="*/ 110932 w 465886"/>
                <a:gd name="connsiteY3" fmla="*/ 663473 h 696613"/>
                <a:gd name="connsiteX4" fmla="*/ 305946 w 465886"/>
                <a:gd name="connsiteY4" fmla="*/ 689475 h 696613"/>
                <a:gd name="connsiteX5" fmla="*/ 457624 w 465886"/>
                <a:gd name="connsiteY5" fmla="*/ 594135 h 696613"/>
                <a:gd name="connsiteX6" fmla="*/ 435956 w 465886"/>
                <a:gd name="connsiteY6" fmla="*/ 581134 h 696613"/>
                <a:gd name="connsiteX7" fmla="*/ 352593 w 465886"/>
                <a:gd name="connsiteY7" fmla="*/ 590824 h 696613"/>
                <a:gd name="connsiteX8" fmla="*/ 195306 w 465886"/>
                <a:gd name="connsiteY8" fmla="*/ 532188 h 696613"/>
                <a:gd name="connsiteX9" fmla="*/ 162936 w 465886"/>
                <a:gd name="connsiteY9" fmla="*/ 299447 h 696613"/>
                <a:gd name="connsiteX10" fmla="*/ 227940 w 465886"/>
                <a:gd name="connsiteY10" fmla="*/ 425 h 696613"/>
                <a:gd name="connsiteX0" fmla="*/ 227940 w 458227"/>
                <a:gd name="connsiteY0" fmla="*/ 425 h 696613"/>
                <a:gd name="connsiteX1" fmla="*/ 50261 w 458227"/>
                <a:gd name="connsiteY1" fmla="*/ 238776 h 696613"/>
                <a:gd name="connsiteX2" fmla="*/ 2591 w 458227"/>
                <a:gd name="connsiteY2" fmla="*/ 455458 h 696613"/>
                <a:gd name="connsiteX3" fmla="*/ 110932 w 458227"/>
                <a:gd name="connsiteY3" fmla="*/ 663473 h 696613"/>
                <a:gd name="connsiteX4" fmla="*/ 305946 w 458227"/>
                <a:gd name="connsiteY4" fmla="*/ 689475 h 696613"/>
                <a:gd name="connsiteX5" fmla="*/ 457624 w 458227"/>
                <a:gd name="connsiteY5" fmla="*/ 594135 h 696613"/>
                <a:gd name="connsiteX6" fmla="*/ 352593 w 458227"/>
                <a:gd name="connsiteY6" fmla="*/ 590824 h 696613"/>
                <a:gd name="connsiteX7" fmla="*/ 195306 w 458227"/>
                <a:gd name="connsiteY7" fmla="*/ 532188 h 696613"/>
                <a:gd name="connsiteX8" fmla="*/ 162936 w 458227"/>
                <a:gd name="connsiteY8" fmla="*/ 299447 h 696613"/>
                <a:gd name="connsiteX9" fmla="*/ 227940 w 458227"/>
                <a:gd name="connsiteY9" fmla="*/ 425 h 696613"/>
                <a:gd name="connsiteX0" fmla="*/ 227940 w 477755"/>
                <a:gd name="connsiteY0" fmla="*/ 425 h 701780"/>
                <a:gd name="connsiteX1" fmla="*/ 50261 w 477755"/>
                <a:gd name="connsiteY1" fmla="*/ 238776 h 701780"/>
                <a:gd name="connsiteX2" fmla="*/ 2591 w 477755"/>
                <a:gd name="connsiteY2" fmla="*/ 455458 h 701780"/>
                <a:gd name="connsiteX3" fmla="*/ 110932 w 477755"/>
                <a:gd name="connsiteY3" fmla="*/ 663473 h 701780"/>
                <a:gd name="connsiteX4" fmla="*/ 305946 w 477755"/>
                <a:gd name="connsiteY4" fmla="*/ 689475 h 701780"/>
                <a:gd name="connsiteX5" fmla="*/ 477259 w 477755"/>
                <a:gd name="connsiteY5" fmla="*/ 524012 h 701780"/>
                <a:gd name="connsiteX6" fmla="*/ 352593 w 477755"/>
                <a:gd name="connsiteY6" fmla="*/ 590824 h 701780"/>
                <a:gd name="connsiteX7" fmla="*/ 195306 w 477755"/>
                <a:gd name="connsiteY7" fmla="*/ 532188 h 701780"/>
                <a:gd name="connsiteX8" fmla="*/ 162936 w 477755"/>
                <a:gd name="connsiteY8" fmla="*/ 299447 h 701780"/>
                <a:gd name="connsiteX9" fmla="*/ 227940 w 477755"/>
                <a:gd name="connsiteY9" fmla="*/ 425 h 701780"/>
                <a:gd name="connsiteX0" fmla="*/ 227940 w 483310"/>
                <a:gd name="connsiteY0" fmla="*/ 425 h 701780"/>
                <a:gd name="connsiteX1" fmla="*/ 50261 w 483310"/>
                <a:gd name="connsiteY1" fmla="*/ 238776 h 701780"/>
                <a:gd name="connsiteX2" fmla="*/ 2591 w 483310"/>
                <a:gd name="connsiteY2" fmla="*/ 455458 h 701780"/>
                <a:gd name="connsiteX3" fmla="*/ 110932 w 483310"/>
                <a:gd name="connsiteY3" fmla="*/ 663473 h 701780"/>
                <a:gd name="connsiteX4" fmla="*/ 305946 w 483310"/>
                <a:gd name="connsiteY4" fmla="*/ 689475 h 701780"/>
                <a:gd name="connsiteX5" fmla="*/ 477259 w 483310"/>
                <a:gd name="connsiteY5" fmla="*/ 524012 h 701780"/>
                <a:gd name="connsiteX6" fmla="*/ 352593 w 483310"/>
                <a:gd name="connsiteY6" fmla="*/ 590824 h 701780"/>
                <a:gd name="connsiteX7" fmla="*/ 195306 w 483310"/>
                <a:gd name="connsiteY7" fmla="*/ 532188 h 701780"/>
                <a:gd name="connsiteX8" fmla="*/ 162936 w 483310"/>
                <a:gd name="connsiteY8" fmla="*/ 299447 h 701780"/>
                <a:gd name="connsiteX9" fmla="*/ 227940 w 483310"/>
                <a:gd name="connsiteY9" fmla="*/ 425 h 701780"/>
                <a:gd name="connsiteX0" fmla="*/ 227940 w 483310"/>
                <a:gd name="connsiteY0" fmla="*/ 425 h 705510"/>
                <a:gd name="connsiteX1" fmla="*/ 50261 w 483310"/>
                <a:gd name="connsiteY1" fmla="*/ 238776 h 705510"/>
                <a:gd name="connsiteX2" fmla="*/ 2591 w 483310"/>
                <a:gd name="connsiteY2" fmla="*/ 455458 h 705510"/>
                <a:gd name="connsiteX3" fmla="*/ 110932 w 483310"/>
                <a:gd name="connsiteY3" fmla="*/ 663473 h 705510"/>
                <a:gd name="connsiteX4" fmla="*/ 305946 w 483310"/>
                <a:gd name="connsiteY4" fmla="*/ 689475 h 705510"/>
                <a:gd name="connsiteX5" fmla="*/ 477259 w 483310"/>
                <a:gd name="connsiteY5" fmla="*/ 524012 h 705510"/>
                <a:gd name="connsiteX6" fmla="*/ 352593 w 483310"/>
                <a:gd name="connsiteY6" fmla="*/ 590824 h 705510"/>
                <a:gd name="connsiteX7" fmla="*/ 195306 w 483310"/>
                <a:gd name="connsiteY7" fmla="*/ 532188 h 705510"/>
                <a:gd name="connsiteX8" fmla="*/ 162936 w 483310"/>
                <a:gd name="connsiteY8" fmla="*/ 299447 h 705510"/>
                <a:gd name="connsiteX9" fmla="*/ 227940 w 483310"/>
                <a:gd name="connsiteY9" fmla="*/ 425 h 705510"/>
                <a:gd name="connsiteX0" fmla="*/ 227940 w 483310"/>
                <a:gd name="connsiteY0" fmla="*/ 425 h 705510"/>
                <a:gd name="connsiteX1" fmla="*/ 50261 w 483310"/>
                <a:gd name="connsiteY1" fmla="*/ 238776 h 705510"/>
                <a:gd name="connsiteX2" fmla="*/ 2591 w 483310"/>
                <a:gd name="connsiteY2" fmla="*/ 455458 h 705510"/>
                <a:gd name="connsiteX3" fmla="*/ 110932 w 483310"/>
                <a:gd name="connsiteY3" fmla="*/ 663473 h 705510"/>
                <a:gd name="connsiteX4" fmla="*/ 305946 w 483310"/>
                <a:gd name="connsiteY4" fmla="*/ 689475 h 705510"/>
                <a:gd name="connsiteX5" fmla="*/ 477259 w 483310"/>
                <a:gd name="connsiteY5" fmla="*/ 524012 h 705510"/>
                <a:gd name="connsiteX6" fmla="*/ 352593 w 483310"/>
                <a:gd name="connsiteY6" fmla="*/ 590824 h 705510"/>
                <a:gd name="connsiteX7" fmla="*/ 195306 w 483310"/>
                <a:gd name="connsiteY7" fmla="*/ 532188 h 705510"/>
                <a:gd name="connsiteX8" fmla="*/ 162936 w 483310"/>
                <a:gd name="connsiteY8" fmla="*/ 299447 h 705510"/>
                <a:gd name="connsiteX9" fmla="*/ 227940 w 483310"/>
                <a:gd name="connsiteY9" fmla="*/ 425 h 705510"/>
                <a:gd name="connsiteX0" fmla="*/ 227940 w 477259"/>
                <a:gd name="connsiteY0" fmla="*/ 425 h 705510"/>
                <a:gd name="connsiteX1" fmla="*/ 50261 w 477259"/>
                <a:gd name="connsiteY1" fmla="*/ 238776 h 705510"/>
                <a:gd name="connsiteX2" fmla="*/ 2591 w 477259"/>
                <a:gd name="connsiteY2" fmla="*/ 455458 h 705510"/>
                <a:gd name="connsiteX3" fmla="*/ 110932 w 477259"/>
                <a:gd name="connsiteY3" fmla="*/ 663473 h 705510"/>
                <a:gd name="connsiteX4" fmla="*/ 305946 w 477259"/>
                <a:gd name="connsiteY4" fmla="*/ 689475 h 705510"/>
                <a:gd name="connsiteX5" fmla="*/ 477259 w 477259"/>
                <a:gd name="connsiteY5" fmla="*/ 524012 h 705510"/>
                <a:gd name="connsiteX6" fmla="*/ 352593 w 477259"/>
                <a:gd name="connsiteY6" fmla="*/ 590824 h 705510"/>
                <a:gd name="connsiteX7" fmla="*/ 195306 w 477259"/>
                <a:gd name="connsiteY7" fmla="*/ 532188 h 705510"/>
                <a:gd name="connsiteX8" fmla="*/ 162936 w 477259"/>
                <a:gd name="connsiteY8" fmla="*/ 299447 h 705510"/>
                <a:gd name="connsiteX9" fmla="*/ 227940 w 477259"/>
                <a:gd name="connsiteY9" fmla="*/ 425 h 705510"/>
                <a:gd name="connsiteX0" fmla="*/ 227940 w 477259"/>
                <a:gd name="connsiteY0" fmla="*/ 425 h 705510"/>
                <a:gd name="connsiteX1" fmla="*/ 50261 w 477259"/>
                <a:gd name="connsiteY1" fmla="*/ 238776 h 705510"/>
                <a:gd name="connsiteX2" fmla="*/ 2591 w 477259"/>
                <a:gd name="connsiteY2" fmla="*/ 455458 h 705510"/>
                <a:gd name="connsiteX3" fmla="*/ 110932 w 477259"/>
                <a:gd name="connsiteY3" fmla="*/ 663473 h 705510"/>
                <a:gd name="connsiteX4" fmla="*/ 305946 w 477259"/>
                <a:gd name="connsiteY4" fmla="*/ 689475 h 705510"/>
                <a:gd name="connsiteX5" fmla="*/ 477259 w 477259"/>
                <a:gd name="connsiteY5" fmla="*/ 524012 h 705510"/>
                <a:gd name="connsiteX6" fmla="*/ 352593 w 477259"/>
                <a:gd name="connsiteY6" fmla="*/ 590824 h 705510"/>
                <a:gd name="connsiteX7" fmla="*/ 195306 w 477259"/>
                <a:gd name="connsiteY7" fmla="*/ 532188 h 705510"/>
                <a:gd name="connsiteX8" fmla="*/ 162936 w 477259"/>
                <a:gd name="connsiteY8" fmla="*/ 299447 h 705510"/>
                <a:gd name="connsiteX9" fmla="*/ 227940 w 477259"/>
                <a:gd name="connsiteY9" fmla="*/ 425 h 705510"/>
                <a:gd name="connsiteX0" fmla="*/ 227940 w 477259"/>
                <a:gd name="connsiteY0" fmla="*/ 425 h 705510"/>
                <a:gd name="connsiteX1" fmla="*/ 50261 w 477259"/>
                <a:gd name="connsiteY1" fmla="*/ 238776 h 705510"/>
                <a:gd name="connsiteX2" fmla="*/ 2591 w 477259"/>
                <a:gd name="connsiteY2" fmla="*/ 455458 h 705510"/>
                <a:gd name="connsiteX3" fmla="*/ 110932 w 477259"/>
                <a:gd name="connsiteY3" fmla="*/ 663473 h 705510"/>
                <a:gd name="connsiteX4" fmla="*/ 305946 w 477259"/>
                <a:gd name="connsiteY4" fmla="*/ 689475 h 705510"/>
                <a:gd name="connsiteX5" fmla="*/ 477259 w 477259"/>
                <a:gd name="connsiteY5" fmla="*/ 524012 h 705510"/>
                <a:gd name="connsiteX6" fmla="*/ 352593 w 477259"/>
                <a:gd name="connsiteY6" fmla="*/ 590824 h 705510"/>
                <a:gd name="connsiteX7" fmla="*/ 195306 w 477259"/>
                <a:gd name="connsiteY7" fmla="*/ 532188 h 705510"/>
                <a:gd name="connsiteX8" fmla="*/ 162936 w 477259"/>
                <a:gd name="connsiteY8" fmla="*/ 299447 h 705510"/>
                <a:gd name="connsiteX9" fmla="*/ 227940 w 477259"/>
                <a:gd name="connsiteY9" fmla="*/ 425 h 705510"/>
                <a:gd name="connsiteX0" fmla="*/ 227940 w 477259"/>
                <a:gd name="connsiteY0" fmla="*/ 425 h 705510"/>
                <a:gd name="connsiteX1" fmla="*/ 50261 w 477259"/>
                <a:gd name="connsiteY1" fmla="*/ 238776 h 705510"/>
                <a:gd name="connsiteX2" fmla="*/ 2591 w 477259"/>
                <a:gd name="connsiteY2" fmla="*/ 455458 h 705510"/>
                <a:gd name="connsiteX3" fmla="*/ 110932 w 477259"/>
                <a:gd name="connsiteY3" fmla="*/ 663473 h 705510"/>
                <a:gd name="connsiteX4" fmla="*/ 305946 w 477259"/>
                <a:gd name="connsiteY4" fmla="*/ 689475 h 705510"/>
                <a:gd name="connsiteX5" fmla="*/ 477259 w 477259"/>
                <a:gd name="connsiteY5" fmla="*/ 524012 h 705510"/>
                <a:gd name="connsiteX6" fmla="*/ 352593 w 477259"/>
                <a:gd name="connsiteY6" fmla="*/ 590824 h 705510"/>
                <a:gd name="connsiteX7" fmla="*/ 195306 w 477259"/>
                <a:gd name="connsiteY7" fmla="*/ 532188 h 705510"/>
                <a:gd name="connsiteX8" fmla="*/ 162936 w 477259"/>
                <a:gd name="connsiteY8" fmla="*/ 299447 h 705510"/>
                <a:gd name="connsiteX9" fmla="*/ 227940 w 477259"/>
                <a:gd name="connsiteY9" fmla="*/ 425 h 705510"/>
                <a:gd name="connsiteX0" fmla="*/ 227940 w 477259"/>
                <a:gd name="connsiteY0" fmla="*/ 0 h 705085"/>
                <a:gd name="connsiteX1" fmla="*/ 50261 w 477259"/>
                <a:gd name="connsiteY1" fmla="*/ 238351 h 705085"/>
                <a:gd name="connsiteX2" fmla="*/ 2591 w 477259"/>
                <a:gd name="connsiteY2" fmla="*/ 455033 h 705085"/>
                <a:gd name="connsiteX3" fmla="*/ 110932 w 477259"/>
                <a:gd name="connsiteY3" fmla="*/ 663048 h 705085"/>
                <a:gd name="connsiteX4" fmla="*/ 305946 w 477259"/>
                <a:gd name="connsiteY4" fmla="*/ 689050 h 705085"/>
                <a:gd name="connsiteX5" fmla="*/ 477259 w 477259"/>
                <a:gd name="connsiteY5" fmla="*/ 523587 h 705085"/>
                <a:gd name="connsiteX6" fmla="*/ 352593 w 477259"/>
                <a:gd name="connsiteY6" fmla="*/ 590399 h 705085"/>
                <a:gd name="connsiteX7" fmla="*/ 195306 w 477259"/>
                <a:gd name="connsiteY7" fmla="*/ 531763 h 705085"/>
                <a:gd name="connsiteX8" fmla="*/ 162936 w 477259"/>
                <a:gd name="connsiteY8" fmla="*/ 299022 h 705085"/>
                <a:gd name="connsiteX9" fmla="*/ 227940 w 477259"/>
                <a:gd name="connsiteY9" fmla="*/ 0 h 705085"/>
                <a:gd name="connsiteX0" fmla="*/ 230780 w 477294"/>
                <a:gd name="connsiteY0" fmla="*/ 0 h 848136"/>
                <a:gd name="connsiteX1" fmla="*/ 50296 w 477294"/>
                <a:gd name="connsiteY1" fmla="*/ 381402 h 848136"/>
                <a:gd name="connsiteX2" fmla="*/ 2626 w 477294"/>
                <a:gd name="connsiteY2" fmla="*/ 598084 h 848136"/>
                <a:gd name="connsiteX3" fmla="*/ 110967 w 477294"/>
                <a:gd name="connsiteY3" fmla="*/ 806099 h 848136"/>
                <a:gd name="connsiteX4" fmla="*/ 305981 w 477294"/>
                <a:gd name="connsiteY4" fmla="*/ 832101 h 848136"/>
                <a:gd name="connsiteX5" fmla="*/ 477294 w 477294"/>
                <a:gd name="connsiteY5" fmla="*/ 666638 h 848136"/>
                <a:gd name="connsiteX6" fmla="*/ 352628 w 477294"/>
                <a:gd name="connsiteY6" fmla="*/ 733450 h 848136"/>
                <a:gd name="connsiteX7" fmla="*/ 195341 w 477294"/>
                <a:gd name="connsiteY7" fmla="*/ 674814 h 848136"/>
                <a:gd name="connsiteX8" fmla="*/ 162971 w 477294"/>
                <a:gd name="connsiteY8" fmla="*/ 442073 h 848136"/>
                <a:gd name="connsiteX9" fmla="*/ 230780 w 477294"/>
                <a:gd name="connsiteY9" fmla="*/ 0 h 848136"/>
                <a:gd name="connsiteX0" fmla="*/ 230780 w 477294"/>
                <a:gd name="connsiteY0" fmla="*/ 0 h 848136"/>
                <a:gd name="connsiteX1" fmla="*/ 50296 w 477294"/>
                <a:gd name="connsiteY1" fmla="*/ 381402 h 848136"/>
                <a:gd name="connsiteX2" fmla="*/ 2626 w 477294"/>
                <a:gd name="connsiteY2" fmla="*/ 598084 h 848136"/>
                <a:gd name="connsiteX3" fmla="*/ 110967 w 477294"/>
                <a:gd name="connsiteY3" fmla="*/ 806099 h 848136"/>
                <a:gd name="connsiteX4" fmla="*/ 305981 w 477294"/>
                <a:gd name="connsiteY4" fmla="*/ 832101 h 848136"/>
                <a:gd name="connsiteX5" fmla="*/ 477294 w 477294"/>
                <a:gd name="connsiteY5" fmla="*/ 666638 h 848136"/>
                <a:gd name="connsiteX6" fmla="*/ 352628 w 477294"/>
                <a:gd name="connsiteY6" fmla="*/ 733450 h 848136"/>
                <a:gd name="connsiteX7" fmla="*/ 195341 w 477294"/>
                <a:gd name="connsiteY7" fmla="*/ 674814 h 848136"/>
                <a:gd name="connsiteX8" fmla="*/ 162971 w 477294"/>
                <a:gd name="connsiteY8" fmla="*/ 442073 h 848136"/>
                <a:gd name="connsiteX9" fmla="*/ 230780 w 477294"/>
                <a:gd name="connsiteY9" fmla="*/ 0 h 848136"/>
                <a:gd name="connsiteX0" fmla="*/ 230780 w 477294"/>
                <a:gd name="connsiteY0" fmla="*/ 0 h 848136"/>
                <a:gd name="connsiteX1" fmla="*/ 50296 w 477294"/>
                <a:gd name="connsiteY1" fmla="*/ 381402 h 848136"/>
                <a:gd name="connsiteX2" fmla="*/ 2626 w 477294"/>
                <a:gd name="connsiteY2" fmla="*/ 598084 h 848136"/>
                <a:gd name="connsiteX3" fmla="*/ 110967 w 477294"/>
                <a:gd name="connsiteY3" fmla="*/ 806099 h 848136"/>
                <a:gd name="connsiteX4" fmla="*/ 305981 w 477294"/>
                <a:gd name="connsiteY4" fmla="*/ 832101 h 848136"/>
                <a:gd name="connsiteX5" fmla="*/ 477294 w 477294"/>
                <a:gd name="connsiteY5" fmla="*/ 666638 h 848136"/>
                <a:gd name="connsiteX6" fmla="*/ 352628 w 477294"/>
                <a:gd name="connsiteY6" fmla="*/ 733450 h 848136"/>
                <a:gd name="connsiteX7" fmla="*/ 195341 w 477294"/>
                <a:gd name="connsiteY7" fmla="*/ 674814 h 848136"/>
                <a:gd name="connsiteX8" fmla="*/ 162971 w 477294"/>
                <a:gd name="connsiteY8" fmla="*/ 442073 h 848136"/>
                <a:gd name="connsiteX9" fmla="*/ 230780 w 477294"/>
                <a:gd name="connsiteY9" fmla="*/ 0 h 848136"/>
                <a:gd name="connsiteX0" fmla="*/ 232867 w 479381"/>
                <a:gd name="connsiteY0" fmla="*/ 0 h 848136"/>
                <a:gd name="connsiteX1" fmla="*/ 41164 w 479381"/>
                <a:gd name="connsiteY1" fmla="*/ 443110 h 848136"/>
                <a:gd name="connsiteX2" fmla="*/ 4713 w 479381"/>
                <a:gd name="connsiteY2" fmla="*/ 598084 h 848136"/>
                <a:gd name="connsiteX3" fmla="*/ 113054 w 479381"/>
                <a:gd name="connsiteY3" fmla="*/ 806099 h 848136"/>
                <a:gd name="connsiteX4" fmla="*/ 308068 w 479381"/>
                <a:gd name="connsiteY4" fmla="*/ 832101 h 848136"/>
                <a:gd name="connsiteX5" fmla="*/ 479381 w 479381"/>
                <a:gd name="connsiteY5" fmla="*/ 666638 h 848136"/>
                <a:gd name="connsiteX6" fmla="*/ 354715 w 479381"/>
                <a:gd name="connsiteY6" fmla="*/ 733450 h 848136"/>
                <a:gd name="connsiteX7" fmla="*/ 197428 w 479381"/>
                <a:gd name="connsiteY7" fmla="*/ 674814 h 848136"/>
                <a:gd name="connsiteX8" fmla="*/ 165058 w 479381"/>
                <a:gd name="connsiteY8" fmla="*/ 442073 h 848136"/>
                <a:gd name="connsiteX9" fmla="*/ 232867 w 479381"/>
                <a:gd name="connsiteY9" fmla="*/ 0 h 848136"/>
                <a:gd name="connsiteX0" fmla="*/ 232867 w 479381"/>
                <a:gd name="connsiteY0" fmla="*/ 0 h 845344"/>
                <a:gd name="connsiteX1" fmla="*/ 41164 w 479381"/>
                <a:gd name="connsiteY1" fmla="*/ 443110 h 845344"/>
                <a:gd name="connsiteX2" fmla="*/ 4713 w 479381"/>
                <a:gd name="connsiteY2" fmla="*/ 676621 h 845344"/>
                <a:gd name="connsiteX3" fmla="*/ 113054 w 479381"/>
                <a:gd name="connsiteY3" fmla="*/ 806099 h 845344"/>
                <a:gd name="connsiteX4" fmla="*/ 308068 w 479381"/>
                <a:gd name="connsiteY4" fmla="*/ 832101 h 845344"/>
                <a:gd name="connsiteX5" fmla="*/ 479381 w 479381"/>
                <a:gd name="connsiteY5" fmla="*/ 666638 h 845344"/>
                <a:gd name="connsiteX6" fmla="*/ 354715 w 479381"/>
                <a:gd name="connsiteY6" fmla="*/ 733450 h 845344"/>
                <a:gd name="connsiteX7" fmla="*/ 197428 w 479381"/>
                <a:gd name="connsiteY7" fmla="*/ 674814 h 845344"/>
                <a:gd name="connsiteX8" fmla="*/ 165058 w 479381"/>
                <a:gd name="connsiteY8" fmla="*/ 442073 h 845344"/>
                <a:gd name="connsiteX9" fmla="*/ 232867 w 479381"/>
                <a:gd name="connsiteY9" fmla="*/ 0 h 845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9381" h="845344">
                  <a:moveTo>
                    <a:pt x="232867" y="0"/>
                  </a:moveTo>
                  <a:cubicBezTo>
                    <a:pt x="174819" y="169402"/>
                    <a:pt x="79190" y="330340"/>
                    <a:pt x="41164" y="443110"/>
                  </a:cubicBezTo>
                  <a:cubicBezTo>
                    <a:pt x="3138" y="555880"/>
                    <a:pt x="-7269" y="616123"/>
                    <a:pt x="4713" y="676621"/>
                  </a:cubicBezTo>
                  <a:cubicBezTo>
                    <a:pt x="16695" y="737119"/>
                    <a:pt x="62495" y="780186"/>
                    <a:pt x="113054" y="806099"/>
                  </a:cubicBezTo>
                  <a:cubicBezTo>
                    <a:pt x="163613" y="832012"/>
                    <a:pt x="196524" y="863760"/>
                    <a:pt x="308068" y="832101"/>
                  </a:cubicBezTo>
                  <a:cubicBezTo>
                    <a:pt x="419612" y="800442"/>
                    <a:pt x="477217" y="775643"/>
                    <a:pt x="479381" y="666638"/>
                  </a:cubicBezTo>
                  <a:cubicBezTo>
                    <a:pt x="414227" y="714708"/>
                    <a:pt x="401707" y="732087"/>
                    <a:pt x="354715" y="733450"/>
                  </a:cubicBezTo>
                  <a:cubicBezTo>
                    <a:pt x="307723" y="734813"/>
                    <a:pt x="231375" y="721039"/>
                    <a:pt x="197428" y="674814"/>
                  </a:cubicBezTo>
                  <a:cubicBezTo>
                    <a:pt x="163481" y="628589"/>
                    <a:pt x="159152" y="554542"/>
                    <a:pt x="165058" y="442073"/>
                  </a:cubicBezTo>
                  <a:cubicBezTo>
                    <a:pt x="170964" y="329604"/>
                    <a:pt x="243232" y="195236"/>
                    <a:pt x="232867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2" name="TextBox 181"/>
          <p:cNvSpPr txBox="1"/>
          <p:nvPr/>
        </p:nvSpPr>
        <p:spPr>
          <a:xfrm rot="16200000">
            <a:off x="87091" y="5059139"/>
            <a:ext cx="523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You</a:t>
            </a:r>
          </a:p>
        </p:txBody>
      </p:sp>
      <p:sp>
        <p:nvSpPr>
          <p:cNvPr id="5" name="Freeform 4"/>
          <p:cNvSpPr/>
          <p:nvPr/>
        </p:nvSpPr>
        <p:spPr>
          <a:xfrm>
            <a:off x="3733800" y="1322407"/>
            <a:ext cx="4702445" cy="965975"/>
          </a:xfrm>
          <a:custGeom>
            <a:avLst/>
            <a:gdLst>
              <a:gd name="connsiteX0" fmla="*/ 0 w 3574473"/>
              <a:gd name="connsiteY0" fmla="*/ 581891 h 900546"/>
              <a:gd name="connsiteX1" fmla="*/ 193963 w 3574473"/>
              <a:gd name="connsiteY1" fmla="*/ 789709 h 900546"/>
              <a:gd name="connsiteX2" fmla="*/ 554182 w 3574473"/>
              <a:gd name="connsiteY2" fmla="*/ 734291 h 900546"/>
              <a:gd name="connsiteX3" fmla="*/ 637309 w 3574473"/>
              <a:gd name="connsiteY3" fmla="*/ 443346 h 900546"/>
              <a:gd name="connsiteX4" fmla="*/ 886691 w 3574473"/>
              <a:gd name="connsiteY4" fmla="*/ 346364 h 900546"/>
              <a:gd name="connsiteX5" fmla="*/ 1066800 w 3574473"/>
              <a:gd name="connsiteY5" fmla="*/ 457200 h 900546"/>
              <a:gd name="connsiteX6" fmla="*/ 1371600 w 3574473"/>
              <a:gd name="connsiteY6" fmla="*/ 720436 h 900546"/>
              <a:gd name="connsiteX7" fmla="*/ 1648691 w 3574473"/>
              <a:gd name="connsiteY7" fmla="*/ 401782 h 900546"/>
              <a:gd name="connsiteX8" fmla="*/ 1828800 w 3574473"/>
              <a:gd name="connsiteY8" fmla="*/ 374073 h 900546"/>
              <a:gd name="connsiteX9" fmla="*/ 2230582 w 3574473"/>
              <a:gd name="connsiteY9" fmla="*/ 623455 h 900546"/>
              <a:gd name="connsiteX10" fmla="*/ 2369127 w 3574473"/>
              <a:gd name="connsiteY10" fmla="*/ 346364 h 900546"/>
              <a:gd name="connsiteX11" fmla="*/ 2590800 w 3574473"/>
              <a:gd name="connsiteY11" fmla="*/ 304800 h 900546"/>
              <a:gd name="connsiteX12" fmla="*/ 2632363 w 3574473"/>
              <a:gd name="connsiteY12" fmla="*/ 69273 h 900546"/>
              <a:gd name="connsiteX13" fmla="*/ 2895600 w 3574473"/>
              <a:gd name="connsiteY13" fmla="*/ 0 h 900546"/>
              <a:gd name="connsiteX14" fmla="*/ 3020291 w 3574473"/>
              <a:gd name="connsiteY14" fmla="*/ 96982 h 900546"/>
              <a:gd name="connsiteX15" fmla="*/ 2909454 w 3574473"/>
              <a:gd name="connsiteY15" fmla="*/ 498764 h 900546"/>
              <a:gd name="connsiteX16" fmla="*/ 2715491 w 3574473"/>
              <a:gd name="connsiteY16" fmla="*/ 623455 h 900546"/>
              <a:gd name="connsiteX17" fmla="*/ 3158836 w 3574473"/>
              <a:gd name="connsiteY17" fmla="*/ 900546 h 900546"/>
              <a:gd name="connsiteX18" fmla="*/ 3297382 w 3574473"/>
              <a:gd name="connsiteY18" fmla="*/ 775855 h 900546"/>
              <a:gd name="connsiteX19" fmla="*/ 3574473 w 3574473"/>
              <a:gd name="connsiteY19" fmla="*/ 817418 h 900546"/>
              <a:gd name="connsiteX0" fmla="*/ 0 w 3297382"/>
              <a:gd name="connsiteY0" fmla="*/ 581891 h 900546"/>
              <a:gd name="connsiteX1" fmla="*/ 193963 w 3297382"/>
              <a:gd name="connsiteY1" fmla="*/ 789709 h 900546"/>
              <a:gd name="connsiteX2" fmla="*/ 554182 w 3297382"/>
              <a:gd name="connsiteY2" fmla="*/ 734291 h 900546"/>
              <a:gd name="connsiteX3" fmla="*/ 637309 w 3297382"/>
              <a:gd name="connsiteY3" fmla="*/ 443346 h 900546"/>
              <a:gd name="connsiteX4" fmla="*/ 886691 w 3297382"/>
              <a:gd name="connsiteY4" fmla="*/ 346364 h 900546"/>
              <a:gd name="connsiteX5" fmla="*/ 1066800 w 3297382"/>
              <a:gd name="connsiteY5" fmla="*/ 457200 h 900546"/>
              <a:gd name="connsiteX6" fmla="*/ 1371600 w 3297382"/>
              <a:gd name="connsiteY6" fmla="*/ 720436 h 900546"/>
              <a:gd name="connsiteX7" fmla="*/ 1648691 w 3297382"/>
              <a:gd name="connsiteY7" fmla="*/ 401782 h 900546"/>
              <a:gd name="connsiteX8" fmla="*/ 1828800 w 3297382"/>
              <a:gd name="connsiteY8" fmla="*/ 374073 h 900546"/>
              <a:gd name="connsiteX9" fmla="*/ 2230582 w 3297382"/>
              <a:gd name="connsiteY9" fmla="*/ 623455 h 900546"/>
              <a:gd name="connsiteX10" fmla="*/ 2369127 w 3297382"/>
              <a:gd name="connsiteY10" fmla="*/ 346364 h 900546"/>
              <a:gd name="connsiteX11" fmla="*/ 2590800 w 3297382"/>
              <a:gd name="connsiteY11" fmla="*/ 304800 h 900546"/>
              <a:gd name="connsiteX12" fmla="*/ 2632363 w 3297382"/>
              <a:gd name="connsiteY12" fmla="*/ 69273 h 900546"/>
              <a:gd name="connsiteX13" fmla="*/ 2895600 w 3297382"/>
              <a:gd name="connsiteY13" fmla="*/ 0 h 900546"/>
              <a:gd name="connsiteX14" fmla="*/ 3020291 w 3297382"/>
              <a:gd name="connsiteY14" fmla="*/ 96982 h 900546"/>
              <a:gd name="connsiteX15" fmla="*/ 2909454 w 3297382"/>
              <a:gd name="connsiteY15" fmla="*/ 498764 h 900546"/>
              <a:gd name="connsiteX16" fmla="*/ 2715491 w 3297382"/>
              <a:gd name="connsiteY16" fmla="*/ 623455 h 900546"/>
              <a:gd name="connsiteX17" fmla="*/ 3158836 w 3297382"/>
              <a:gd name="connsiteY17" fmla="*/ 900546 h 900546"/>
              <a:gd name="connsiteX18" fmla="*/ 3297382 w 3297382"/>
              <a:gd name="connsiteY18" fmla="*/ 775855 h 900546"/>
              <a:gd name="connsiteX0" fmla="*/ 0 w 3158836"/>
              <a:gd name="connsiteY0" fmla="*/ 581891 h 900546"/>
              <a:gd name="connsiteX1" fmla="*/ 193963 w 3158836"/>
              <a:gd name="connsiteY1" fmla="*/ 789709 h 900546"/>
              <a:gd name="connsiteX2" fmla="*/ 554182 w 3158836"/>
              <a:gd name="connsiteY2" fmla="*/ 734291 h 900546"/>
              <a:gd name="connsiteX3" fmla="*/ 637309 w 3158836"/>
              <a:gd name="connsiteY3" fmla="*/ 443346 h 900546"/>
              <a:gd name="connsiteX4" fmla="*/ 886691 w 3158836"/>
              <a:gd name="connsiteY4" fmla="*/ 346364 h 900546"/>
              <a:gd name="connsiteX5" fmla="*/ 1066800 w 3158836"/>
              <a:gd name="connsiteY5" fmla="*/ 457200 h 900546"/>
              <a:gd name="connsiteX6" fmla="*/ 1371600 w 3158836"/>
              <a:gd name="connsiteY6" fmla="*/ 720436 h 900546"/>
              <a:gd name="connsiteX7" fmla="*/ 1648691 w 3158836"/>
              <a:gd name="connsiteY7" fmla="*/ 401782 h 900546"/>
              <a:gd name="connsiteX8" fmla="*/ 1828800 w 3158836"/>
              <a:gd name="connsiteY8" fmla="*/ 374073 h 900546"/>
              <a:gd name="connsiteX9" fmla="*/ 2230582 w 3158836"/>
              <a:gd name="connsiteY9" fmla="*/ 623455 h 900546"/>
              <a:gd name="connsiteX10" fmla="*/ 2369127 w 3158836"/>
              <a:gd name="connsiteY10" fmla="*/ 346364 h 900546"/>
              <a:gd name="connsiteX11" fmla="*/ 2590800 w 3158836"/>
              <a:gd name="connsiteY11" fmla="*/ 304800 h 900546"/>
              <a:gd name="connsiteX12" fmla="*/ 2632363 w 3158836"/>
              <a:gd name="connsiteY12" fmla="*/ 69273 h 900546"/>
              <a:gd name="connsiteX13" fmla="*/ 2895600 w 3158836"/>
              <a:gd name="connsiteY13" fmla="*/ 0 h 900546"/>
              <a:gd name="connsiteX14" fmla="*/ 3020291 w 3158836"/>
              <a:gd name="connsiteY14" fmla="*/ 96982 h 900546"/>
              <a:gd name="connsiteX15" fmla="*/ 2909454 w 3158836"/>
              <a:gd name="connsiteY15" fmla="*/ 498764 h 900546"/>
              <a:gd name="connsiteX16" fmla="*/ 2715491 w 3158836"/>
              <a:gd name="connsiteY16" fmla="*/ 623455 h 900546"/>
              <a:gd name="connsiteX17" fmla="*/ 3158836 w 3158836"/>
              <a:gd name="connsiteY17" fmla="*/ 900546 h 900546"/>
              <a:gd name="connsiteX0" fmla="*/ 0 w 3020291"/>
              <a:gd name="connsiteY0" fmla="*/ 581891 h 789709"/>
              <a:gd name="connsiteX1" fmla="*/ 193963 w 3020291"/>
              <a:gd name="connsiteY1" fmla="*/ 789709 h 789709"/>
              <a:gd name="connsiteX2" fmla="*/ 554182 w 3020291"/>
              <a:gd name="connsiteY2" fmla="*/ 734291 h 789709"/>
              <a:gd name="connsiteX3" fmla="*/ 637309 w 3020291"/>
              <a:gd name="connsiteY3" fmla="*/ 443346 h 789709"/>
              <a:gd name="connsiteX4" fmla="*/ 886691 w 3020291"/>
              <a:gd name="connsiteY4" fmla="*/ 346364 h 789709"/>
              <a:gd name="connsiteX5" fmla="*/ 1066800 w 3020291"/>
              <a:gd name="connsiteY5" fmla="*/ 457200 h 789709"/>
              <a:gd name="connsiteX6" fmla="*/ 1371600 w 3020291"/>
              <a:gd name="connsiteY6" fmla="*/ 720436 h 789709"/>
              <a:gd name="connsiteX7" fmla="*/ 1648691 w 3020291"/>
              <a:gd name="connsiteY7" fmla="*/ 401782 h 789709"/>
              <a:gd name="connsiteX8" fmla="*/ 1828800 w 3020291"/>
              <a:gd name="connsiteY8" fmla="*/ 374073 h 789709"/>
              <a:gd name="connsiteX9" fmla="*/ 2230582 w 3020291"/>
              <a:gd name="connsiteY9" fmla="*/ 623455 h 789709"/>
              <a:gd name="connsiteX10" fmla="*/ 2369127 w 3020291"/>
              <a:gd name="connsiteY10" fmla="*/ 346364 h 789709"/>
              <a:gd name="connsiteX11" fmla="*/ 2590800 w 3020291"/>
              <a:gd name="connsiteY11" fmla="*/ 304800 h 789709"/>
              <a:gd name="connsiteX12" fmla="*/ 2632363 w 3020291"/>
              <a:gd name="connsiteY12" fmla="*/ 69273 h 789709"/>
              <a:gd name="connsiteX13" fmla="*/ 2895600 w 3020291"/>
              <a:gd name="connsiteY13" fmla="*/ 0 h 789709"/>
              <a:gd name="connsiteX14" fmla="*/ 3020291 w 3020291"/>
              <a:gd name="connsiteY14" fmla="*/ 96982 h 789709"/>
              <a:gd name="connsiteX15" fmla="*/ 2909454 w 3020291"/>
              <a:gd name="connsiteY15" fmla="*/ 498764 h 789709"/>
              <a:gd name="connsiteX16" fmla="*/ 2715491 w 3020291"/>
              <a:gd name="connsiteY16" fmla="*/ 623455 h 789709"/>
              <a:gd name="connsiteX0" fmla="*/ 0 w 3020291"/>
              <a:gd name="connsiteY0" fmla="*/ 581891 h 789709"/>
              <a:gd name="connsiteX1" fmla="*/ 193963 w 3020291"/>
              <a:gd name="connsiteY1" fmla="*/ 789709 h 789709"/>
              <a:gd name="connsiteX2" fmla="*/ 554182 w 3020291"/>
              <a:gd name="connsiteY2" fmla="*/ 734291 h 789709"/>
              <a:gd name="connsiteX3" fmla="*/ 637309 w 3020291"/>
              <a:gd name="connsiteY3" fmla="*/ 443346 h 789709"/>
              <a:gd name="connsiteX4" fmla="*/ 886691 w 3020291"/>
              <a:gd name="connsiteY4" fmla="*/ 346364 h 789709"/>
              <a:gd name="connsiteX5" fmla="*/ 1066800 w 3020291"/>
              <a:gd name="connsiteY5" fmla="*/ 457200 h 789709"/>
              <a:gd name="connsiteX6" fmla="*/ 1371600 w 3020291"/>
              <a:gd name="connsiteY6" fmla="*/ 720436 h 789709"/>
              <a:gd name="connsiteX7" fmla="*/ 1648691 w 3020291"/>
              <a:gd name="connsiteY7" fmla="*/ 401782 h 789709"/>
              <a:gd name="connsiteX8" fmla="*/ 1828800 w 3020291"/>
              <a:gd name="connsiteY8" fmla="*/ 374073 h 789709"/>
              <a:gd name="connsiteX9" fmla="*/ 2230582 w 3020291"/>
              <a:gd name="connsiteY9" fmla="*/ 623455 h 789709"/>
              <a:gd name="connsiteX10" fmla="*/ 2369127 w 3020291"/>
              <a:gd name="connsiteY10" fmla="*/ 346364 h 789709"/>
              <a:gd name="connsiteX11" fmla="*/ 2590800 w 3020291"/>
              <a:gd name="connsiteY11" fmla="*/ 304800 h 789709"/>
              <a:gd name="connsiteX12" fmla="*/ 2632363 w 3020291"/>
              <a:gd name="connsiteY12" fmla="*/ 69273 h 789709"/>
              <a:gd name="connsiteX13" fmla="*/ 2895600 w 3020291"/>
              <a:gd name="connsiteY13" fmla="*/ 0 h 789709"/>
              <a:gd name="connsiteX14" fmla="*/ 3020291 w 3020291"/>
              <a:gd name="connsiteY14" fmla="*/ 96982 h 789709"/>
              <a:gd name="connsiteX15" fmla="*/ 2909454 w 3020291"/>
              <a:gd name="connsiteY15" fmla="*/ 498764 h 789709"/>
              <a:gd name="connsiteX0" fmla="*/ 0 w 3020291"/>
              <a:gd name="connsiteY0" fmla="*/ 581891 h 789709"/>
              <a:gd name="connsiteX1" fmla="*/ 193963 w 3020291"/>
              <a:gd name="connsiteY1" fmla="*/ 789709 h 789709"/>
              <a:gd name="connsiteX2" fmla="*/ 554182 w 3020291"/>
              <a:gd name="connsiteY2" fmla="*/ 734291 h 789709"/>
              <a:gd name="connsiteX3" fmla="*/ 637309 w 3020291"/>
              <a:gd name="connsiteY3" fmla="*/ 443346 h 789709"/>
              <a:gd name="connsiteX4" fmla="*/ 886691 w 3020291"/>
              <a:gd name="connsiteY4" fmla="*/ 346364 h 789709"/>
              <a:gd name="connsiteX5" fmla="*/ 1066800 w 3020291"/>
              <a:gd name="connsiteY5" fmla="*/ 457200 h 789709"/>
              <a:gd name="connsiteX6" fmla="*/ 1371600 w 3020291"/>
              <a:gd name="connsiteY6" fmla="*/ 720436 h 789709"/>
              <a:gd name="connsiteX7" fmla="*/ 1648691 w 3020291"/>
              <a:gd name="connsiteY7" fmla="*/ 401782 h 789709"/>
              <a:gd name="connsiteX8" fmla="*/ 1828800 w 3020291"/>
              <a:gd name="connsiteY8" fmla="*/ 374073 h 789709"/>
              <a:gd name="connsiteX9" fmla="*/ 2230582 w 3020291"/>
              <a:gd name="connsiteY9" fmla="*/ 623455 h 789709"/>
              <a:gd name="connsiteX10" fmla="*/ 2369127 w 3020291"/>
              <a:gd name="connsiteY10" fmla="*/ 346364 h 789709"/>
              <a:gd name="connsiteX11" fmla="*/ 2590800 w 3020291"/>
              <a:gd name="connsiteY11" fmla="*/ 304800 h 789709"/>
              <a:gd name="connsiteX12" fmla="*/ 2632363 w 3020291"/>
              <a:gd name="connsiteY12" fmla="*/ 69273 h 789709"/>
              <a:gd name="connsiteX13" fmla="*/ 2895600 w 3020291"/>
              <a:gd name="connsiteY13" fmla="*/ 0 h 789709"/>
              <a:gd name="connsiteX14" fmla="*/ 3020291 w 3020291"/>
              <a:gd name="connsiteY14" fmla="*/ 96982 h 789709"/>
              <a:gd name="connsiteX0" fmla="*/ 0 w 2895600"/>
              <a:gd name="connsiteY0" fmla="*/ 581891 h 789709"/>
              <a:gd name="connsiteX1" fmla="*/ 193963 w 2895600"/>
              <a:gd name="connsiteY1" fmla="*/ 789709 h 789709"/>
              <a:gd name="connsiteX2" fmla="*/ 554182 w 2895600"/>
              <a:gd name="connsiteY2" fmla="*/ 734291 h 789709"/>
              <a:gd name="connsiteX3" fmla="*/ 637309 w 2895600"/>
              <a:gd name="connsiteY3" fmla="*/ 443346 h 789709"/>
              <a:gd name="connsiteX4" fmla="*/ 886691 w 2895600"/>
              <a:gd name="connsiteY4" fmla="*/ 346364 h 789709"/>
              <a:gd name="connsiteX5" fmla="*/ 1066800 w 2895600"/>
              <a:gd name="connsiteY5" fmla="*/ 457200 h 789709"/>
              <a:gd name="connsiteX6" fmla="*/ 1371600 w 2895600"/>
              <a:gd name="connsiteY6" fmla="*/ 720436 h 789709"/>
              <a:gd name="connsiteX7" fmla="*/ 1648691 w 2895600"/>
              <a:gd name="connsiteY7" fmla="*/ 401782 h 789709"/>
              <a:gd name="connsiteX8" fmla="*/ 1828800 w 2895600"/>
              <a:gd name="connsiteY8" fmla="*/ 374073 h 789709"/>
              <a:gd name="connsiteX9" fmla="*/ 2230582 w 2895600"/>
              <a:gd name="connsiteY9" fmla="*/ 623455 h 789709"/>
              <a:gd name="connsiteX10" fmla="*/ 2369127 w 2895600"/>
              <a:gd name="connsiteY10" fmla="*/ 346364 h 789709"/>
              <a:gd name="connsiteX11" fmla="*/ 2590800 w 2895600"/>
              <a:gd name="connsiteY11" fmla="*/ 304800 h 789709"/>
              <a:gd name="connsiteX12" fmla="*/ 2632363 w 2895600"/>
              <a:gd name="connsiteY12" fmla="*/ 69273 h 789709"/>
              <a:gd name="connsiteX13" fmla="*/ 2895600 w 2895600"/>
              <a:gd name="connsiteY13" fmla="*/ 0 h 789709"/>
              <a:gd name="connsiteX0" fmla="*/ 0 w 2632363"/>
              <a:gd name="connsiteY0" fmla="*/ 512618 h 720436"/>
              <a:gd name="connsiteX1" fmla="*/ 193963 w 2632363"/>
              <a:gd name="connsiteY1" fmla="*/ 720436 h 720436"/>
              <a:gd name="connsiteX2" fmla="*/ 554182 w 2632363"/>
              <a:gd name="connsiteY2" fmla="*/ 665018 h 720436"/>
              <a:gd name="connsiteX3" fmla="*/ 637309 w 2632363"/>
              <a:gd name="connsiteY3" fmla="*/ 374073 h 720436"/>
              <a:gd name="connsiteX4" fmla="*/ 886691 w 2632363"/>
              <a:gd name="connsiteY4" fmla="*/ 277091 h 720436"/>
              <a:gd name="connsiteX5" fmla="*/ 1066800 w 2632363"/>
              <a:gd name="connsiteY5" fmla="*/ 387927 h 720436"/>
              <a:gd name="connsiteX6" fmla="*/ 1371600 w 2632363"/>
              <a:gd name="connsiteY6" fmla="*/ 651163 h 720436"/>
              <a:gd name="connsiteX7" fmla="*/ 1648691 w 2632363"/>
              <a:gd name="connsiteY7" fmla="*/ 332509 h 720436"/>
              <a:gd name="connsiteX8" fmla="*/ 1828800 w 2632363"/>
              <a:gd name="connsiteY8" fmla="*/ 304800 h 720436"/>
              <a:gd name="connsiteX9" fmla="*/ 2230582 w 2632363"/>
              <a:gd name="connsiteY9" fmla="*/ 554182 h 720436"/>
              <a:gd name="connsiteX10" fmla="*/ 2369127 w 2632363"/>
              <a:gd name="connsiteY10" fmla="*/ 277091 h 720436"/>
              <a:gd name="connsiteX11" fmla="*/ 2590800 w 2632363"/>
              <a:gd name="connsiteY11" fmla="*/ 235527 h 720436"/>
              <a:gd name="connsiteX12" fmla="*/ 2632363 w 2632363"/>
              <a:gd name="connsiteY12" fmla="*/ 0 h 720436"/>
              <a:gd name="connsiteX0" fmla="*/ 0 w 2632363"/>
              <a:gd name="connsiteY0" fmla="*/ 512618 h 720436"/>
              <a:gd name="connsiteX1" fmla="*/ 193963 w 2632363"/>
              <a:gd name="connsiteY1" fmla="*/ 720436 h 720436"/>
              <a:gd name="connsiteX2" fmla="*/ 554182 w 2632363"/>
              <a:gd name="connsiteY2" fmla="*/ 665018 h 720436"/>
              <a:gd name="connsiteX3" fmla="*/ 637309 w 2632363"/>
              <a:gd name="connsiteY3" fmla="*/ 374073 h 720436"/>
              <a:gd name="connsiteX4" fmla="*/ 886691 w 2632363"/>
              <a:gd name="connsiteY4" fmla="*/ 277091 h 720436"/>
              <a:gd name="connsiteX5" fmla="*/ 1193935 w 2632363"/>
              <a:gd name="connsiteY5" fmla="*/ 380814 h 720436"/>
              <a:gd name="connsiteX6" fmla="*/ 1371600 w 2632363"/>
              <a:gd name="connsiteY6" fmla="*/ 651163 h 720436"/>
              <a:gd name="connsiteX7" fmla="*/ 1648691 w 2632363"/>
              <a:gd name="connsiteY7" fmla="*/ 332509 h 720436"/>
              <a:gd name="connsiteX8" fmla="*/ 1828800 w 2632363"/>
              <a:gd name="connsiteY8" fmla="*/ 304800 h 720436"/>
              <a:gd name="connsiteX9" fmla="*/ 2230582 w 2632363"/>
              <a:gd name="connsiteY9" fmla="*/ 554182 h 720436"/>
              <a:gd name="connsiteX10" fmla="*/ 2369127 w 2632363"/>
              <a:gd name="connsiteY10" fmla="*/ 277091 h 720436"/>
              <a:gd name="connsiteX11" fmla="*/ 2590800 w 2632363"/>
              <a:gd name="connsiteY11" fmla="*/ 235527 h 720436"/>
              <a:gd name="connsiteX12" fmla="*/ 2632363 w 2632363"/>
              <a:gd name="connsiteY12" fmla="*/ 0 h 720436"/>
              <a:gd name="connsiteX0" fmla="*/ 0 w 2632363"/>
              <a:gd name="connsiteY0" fmla="*/ 512618 h 665018"/>
              <a:gd name="connsiteX1" fmla="*/ 554182 w 2632363"/>
              <a:gd name="connsiteY1" fmla="*/ 665018 h 665018"/>
              <a:gd name="connsiteX2" fmla="*/ 637309 w 2632363"/>
              <a:gd name="connsiteY2" fmla="*/ 374073 h 665018"/>
              <a:gd name="connsiteX3" fmla="*/ 886691 w 2632363"/>
              <a:gd name="connsiteY3" fmla="*/ 277091 h 665018"/>
              <a:gd name="connsiteX4" fmla="*/ 1193935 w 2632363"/>
              <a:gd name="connsiteY4" fmla="*/ 380814 h 665018"/>
              <a:gd name="connsiteX5" fmla="*/ 1371600 w 2632363"/>
              <a:gd name="connsiteY5" fmla="*/ 651163 h 665018"/>
              <a:gd name="connsiteX6" fmla="*/ 1648691 w 2632363"/>
              <a:gd name="connsiteY6" fmla="*/ 332509 h 665018"/>
              <a:gd name="connsiteX7" fmla="*/ 1828800 w 2632363"/>
              <a:gd name="connsiteY7" fmla="*/ 304800 h 665018"/>
              <a:gd name="connsiteX8" fmla="*/ 2230582 w 2632363"/>
              <a:gd name="connsiteY8" fmla="*/ 554182 h 665018"/>
              <a:gd name="connsiteX9" fmla="*/ 2369127 w 2632363"/>
              <a:gd name="connsiteY9" fmla="*/ 277091 h 665018"/>
              <a:gd name="connsiteX10" fmla="*/ 2590800 w 2632363"/>
              <a:gd name="connsiteY10" fmla="*/ 235527 h 665018"/>
              <a:gd name="connsiteX11" fmla="*/ 2632363 w 2632363"/>
              <a:gd name="connsiteY11" fmla="*/ 0 h 66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32363" h="665018">
                <a:moveTo>
                  <a:pt x="0" y="512618"/>
                </a:moveTo>
                <a:lnTo>
                  <a:pt x="554182" y="665018"/>
                </a:lnTo>
                <a:lnTo>
                  <a:pt x="637309" y="374073"/>
                </a:lnTo>
                <a:lnTo>
                  <a:pt x="886691" y="277091"/>
                </a:lnTo>
                <a:lnTo>
                  <a:pt x="1193935" y="380814"/>
                </a:lnTo>
                <a:lnTo>
                  <a:pt x="1371600" y="651163"/>
                </a:lnTo>
                <a:lnTo>
                  <a:pt x="1648691" y="332509"/>
                </a:lnTo>
                <a:lnTo>
                  <a:pt x="1828800" y="304800"/>
                </a:lnTo>
                <a:lnTo>
                  <a:pt x="2230582" y="554182"/>
                </a:lnTo>
                <a:lnTo>
                  <a:pt x="2369127" y="277091"/>
                </a:lnTo>
                <a:lnTo>
                  <a:pt x="2590800" y="235527"/>
                </a:lnTo>
                <a:lnTo>
                  <a:pt x="2632363" y="0"/>
                </a:lnTo>
              </a:path>
            </a:pathLst>
          </a:custGeom>
          <a:noFill/>
          <a:ln w="152400">
            <a:gradFill flip="none" rotWithShape="1">
              <a:gsLst>
                <a:gs pos="0">
                  <a:schemeClr val="accent6"/>
                </a:gs>
                <a:gs pos="100000">
                  <a:schemeClr val="accent6">
                    <a:alpha val="0"/>
                  </a:schemeClr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914400" y="1917278"/>
            <a:ext cx="2722797" cy="826532"/>
            <a:chOff x="914400" y="1917278"/>
            <a:chExt cx="2722797" cy="826532"/>
          </a:xfrm>
        </p:grpSpPr>
        <p:sp>
          <p:nvSpPr>
            <p:cNvPr id="33" name="Rectangle 32"/>
            <p:cNvSpPr/>
            <p:nvPr/>
          </p:nvSpPr>
          <p:spPr>
            <a:xfrm>
              <a:off x="1626783" y="2069678"/>
              <a:ext cx="1725105" cy="609600"/>
            </a:xfrm>
            <a:prstGeom prst="rect">
              <a:avLst/>
            </a:prstGeom>
            <a:gradFill>
              <a:gsLst>
                <a:gs pos="0">
                  <a:srgbClr val="21D6E0">
                    <a:alpha val="10000"/>
                  </a:srgbClr>
                </a:gs>
                <a:gs pos="100000">
                  <a:srgbClr val="0087E6">
                    <a:alpha val="10000"/>
                  </a:srgbClr>
                </a:gs>
              </a:gsLst>
              <a:lin ang="5400000" scaled="0"/>
            </a:gradFill>
            <a:ln>
              <a:solidFill>
                <a:srgbClr val="00FFFF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914400" y="1917278"/>
                  <a:ext cx="2722797" cy="6182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𝑑</m:t>
                            </m:r>
                            <m: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𝐷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𝑑𝑡</m:t>
                            </m:r>
                          </m:den>
                        </m:f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𝑇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𝐶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𝑃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𝐷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solidFill>
                              <a:srgbClr val="00FFFF"/>
                            </a:solidFill>
                            <a:latin typeface="Cambria Math"/>
                          </a:rPr>
                          <m:t>𝐷</m:t>
                        </m:r>
                      </m:oMath>
                    </m:oMathPara>
                  </a14:m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400" y="1917278"/>
                  <a:ext cx="2722797" cy="618246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TextBox 37"/>
            <p:cNvSpPr txBox="1"/>
            <p:nvPr/>
          </p:nvSpPr>
          <p:spPr>
            <a:xfrm>
              <a:off x="1868939" y="2374478"/>
              <a:ext cx="12779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Fitness of </a:t>
              </a:r>
              <a:r>
                <a:rPr lang="en-US" i="1" dirty="0" smtClean="0">
                  <a:solidFill>
                    <a:srgbClr val="00FFFF"/>
                  </a:solidFill>
                </a:rPr>
                <a:t>D</a:t>
              </a:r>
              <a:endParaRPr lang="en-US" i="1" dirty="0">
                <a:solidFill>
                  <a:srgbClr val="00FFFF"/>
                </a:solidFill>
              </a:endParaRPr>
            </a:p>
          </p:txBody>
        </p:sp>
      </p:grp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342836"/>
              </p:ext>
            </p:extLst>
          </p:nvPr>
        </p:nvGraphicFramePr>
        <p:xfrm>
          <a:off x="599793" y="3505200"/>
          <a:ext cx="2753007" cy="2636532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917669"/>
                <a:gridCol w="917669"/>
                <a:gridCol w="917669"/>
              </a:tblGrid>
              <a:tr h="878844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976" marR="57976" marT="28988" marB="28988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976" marR="57976" marT="28988" marB="28988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976" marR="57976" marT="28988" marB="28988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78844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976" marR="57976" marT="28988" marB="28988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976" marR="57976" marT="28988" marB="28988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976" marR="57976" marT="28988" marB="28988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78844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976" marR="57976" marT="28988" marB="28988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976" marR="57976" marT="28988" marB="28988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976" marR="57976" marT="28988" marB="28988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1917955" y="4327015"/>
            <a:ext cx="505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+R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552133" y="4791506"/>
            <a:ext cx="505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+R</a:t>
            </a:r>
            <a:endParaRPr lang="en-US" sz="2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415982" y="4791506"/>
            <a:ext cx="479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+S</a:t>
            </a:r>
            <a:endParaRPr lang="en-US" sz="2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943604" y="5222867"/>
            <a:ext cx="479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+S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1688472" y="3647466"/>
            <a:ext cx="269825" cy="679320"/>
            <a:chOff x="1629029" y="2953203"/>
            <a:chExt cx="552186" cy="1390197"/>
          </a:xfrm>
        </p:grpSpPr>
        <p:sp>
          <p:nvSpPr>
            <p:cNvPr id="53" name="Rounded Rectangle 52"/>
            <p:cNvSpPr/>
            <p:nvPr/>
          </p:nvSpPr>
          <p:spPr>
            <a:xfrm>
              <a:off x="1640153" y="3577376"/>
              <a:ext cx="529938" cy="766024"/>
            </a:xfrm>
            <a:prstGeom prst="roundRect">
              <a:avLst>
                <a:gd name="adj" fmla="val 29654"/>
              </a:avLst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50000"/>
                  </a:schemeClr>
                </a:gs>
                <a:gs pos="100000">
                  <a:schemeClr val="bg2"/>
                </a:gs>
                <a:gs pos="56000">
                  <a:schemeClr val="bg2">
                    <a:lumMod val="60000"/>
                    <a:lumOff val="40000"/>
                    <a:alpha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4" name="Oval 53"/>
            <p:cNvSpPr/>
            <p:nvPr/>
          </p:nvSpPr>
          <p:spPr>
            <a:xfrm>
              <a:off x="1629029" y="2953203"/>
              <a:ext cx="552186" cy="552186"/>
            </a:xfrm>
            <a:prstGeom prst="ellipse">
              <a:avLst/>
            </a:prstGeom>
            <a:gradFill flip="none" rotWithShape="1">
              <a:gsLst>
                <a:gs pos="100000">
                  <a:schemeClr val="bg2">
                    <a:lumMod val="20000"/>
                    <a:lumOff val="80000"/>
                    <a:alpha val="50000"/>
                  </a:schemeClr>
                </a:gs>
                <a:gs pos="0">
                  <a:schemeClr val="bg2"/>
                </a:gs>
                <a:gs pos="60000">
                  <a:schemeClr val="bg2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2611921" y="3647466"/>
            <a:ext cx="269825" cy="679320"/>
            <a:chOff x="1629029" y="2953203"/>
            <a:chExt cx="552186" cy="1390197"/>
          </a:xfrm>
        </p:grpSpPr>
        <p:sp>
          <p:nvSpPr>
            <p:cNvPr id="56" name="Rounded Rectangle 55"/>
            <p:cNvSpPr/>
            <p:nvPr/>
          </p:nvSpPr>
          <p:spPr>
            <a:xfrm>
              <a:off x="1640153" y="3577376"/>
              <a:ext cx="529938" cy="766024"/>
            </a:xfrm>
            <a:prstGeom prst="roundRect">
              <a:avLst>
                <a:gd name="adj" fmla="val 29654"/>
              </a:avLst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50000"/>
                  </a:schemeClr>
                </a:gs>
                <a:gs pos="100000">
                  <a:schemeClr val="bg2"/>
                </a:gs>
                <a:gs pos="56000">
                  <a:schemeClr val="bg2">
                    <a:lumMod val="60000"/>
                    <a:lumOff val="40000"/>
                    <a:alpha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7" name="Oval 56"/>
            <p:cNvSpPr/>
            <p:nvPr/>
          </p:nvSpPr>
          <p:spPr>
            <a:xfrm>
              <a:off x="1629029" y="2953203"/>
              <a:ext cx="552186" cy="552186"/>
            </a:xfrm>
            <a:prstGeom prst="ellipse">
              <a:avLst/>
            </a:prstGeom>
            <a:gradFill flip="none" rotWithShape="1">
              <a:gsLst>
                <a:gs pos="100000">
                  <a:schemeClr val="bg2">
                    <a:lumMod val="20000"/>
                    <a:lumOff val="80000"/>
                    <a:alpha val="50000"/>
                  </a:schemeClr>
                </a:gs>
                <a:gs pos="0">
                  <a:schemeClr val="bg2"/>
                </a:gs>
                <a:gs pos="60000">
                  <a:schemeClr val="bg2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017662" y="3557412"/>
            <a:ext cx="269825" cy="679320"/>
            <a:chOff x="2520448" y="2953202"/>
            <a:chExt cx="552185" cy="1390198"/>
          </a:xfrm>
        </p:grpSpPr>
        <p:sp>
          <p:nvSpPr>
            <p:cNvPr id="59" name="Rounded Rectangle 58"/>
            <p:cNvSpPr/>
            <p:nvPr/>
          </p:nvSpPr>
          <p:spPr>
            <a:xfrm>
              <a:off x="2531577" y="3577376"/>
              <a:ext cx="529938" cy="766024"/>
            </a:xfrm>
            <a:prstGeom prst="roundRect">
              <a:avLst>
                <a:gd name="adj" fmla="val 29654"/>
              </a:avLst>
            </a:prstGeom>
            <a:gradFill flip="none" rotWithShape="1">
              <a:gsLst>
                <a:gs pos="0">
                  <a:srgbClr val="FFC000"/>
                </a:gs>
                <a:gs pos="100000">
                  <a:schemeClr val="accent6">
                    <a:lumMod val="50000"/>
                  </a:schemeClr>
                </a:gs>
                <a:gs pos="56000">
                  <a:srgbClr val="FF7A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0" name="Oval 59"/>
            <p:cNvSpPr/>
            <p:nvPr/>
          </p:nvSpPr>
          <p:spPr>
            <a:xfrm>
              <a:off x="2520448" y="2953202"/>
              <a:ext cx="552185" cy="552187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2939741" y="3557410"/>
            <a:ext cx="269827" cy="679323"/>
            <a:chOff x="3570278" y="2953196"/>
            <a:chExt cx="552186" cy="1390204"/>
          </a:xfrm>
        </p:grpSpPr>
        <p:sp>
          <p:nvSpPr>
            <p:cNvPr id="62" name="Rounded Rectangle 61"/>
            <p:cNvSpPr/>
            <p:nvPr/>
          </p:nvSpPr>
          <p:spPr>
            <a:xfrm>
              <a:off x="3581400" y="3577376"/>
              <a:ext cx="529938" cy="766024"/>
            </a:xfrm>
            <a:prstGeom prst="roundRect">
              <a:avLst>
                <a:gd name="adj" fmla="val 29654"/>
              </a:avLst>
            </a:prstGeom>
            <a:gradFill flip="none" rotWithShape="1">
              <a:gsLst>
                <a:gs pos="0">
                  <a:srgbClr val="00FFFF"/>
                </a:gs>
                <a:gs pos="100000">
                  <a:srgbClr val="0070C0"/>
                </a:gs>
                <a:gs pos="56000">
                  <a:srgbClr val="00B0F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3" name="Oval 62"/>
            <p:cNvSpPr/>
            <p:nvPr/>
          </p:nvSpPr>
          <p:spPr>
            <a:xfrm>
              <a:off x="3570278" y="2953196"/>
              <a:ext cx="552186" cy="552185"/>
            </a:xfrm>
            <a:prstGeom prst="ellipse">
              <a:avLst/>
            </a:prstGeom>
            <a:gradFill flip="none" rotWithShape="1">
              <a:gsLst>
                <a:gs pos="100000">
                  <a:srgbClr val="00FFFF"/>
                </a:gs>
                <a:gs pos="0">
                  <a:srgbClr val="0070C0"/>
                </a:gs>
                <a:gs pos="60000">
                  <a:srgbClr val="00B0F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755406" y="4529214"/>
            <a:ext cx="269825" cy="679320"/>
            <a:chOff x="2520448" y="2953201"/>
            <a:chExt cx="552185" cy="1390199"/>
          </a:xfrm>
        </p:grpSpPr>
        <p:sp>
          <p:nvSpPr>
            <p:cNvPr id="65" name="Rounded Rectangle 64"/>
            <p:cNvSpPr/>
            <p:nvPr/>
          </p:nvSpPr>
          <p:spPr>
            <a:xfrm>
              <a:off x="2531577" y="3577376"/>
              <a:ext cx="529938" cy="766024"/>
            </a:xfrm>
            <a:prstGeom prst="roundRect">
              <a:avLst>
                <a:gd name="adj" fmla="val 29654"/>
              </a:avLst>
            </a:prstGeom>
            <a:gradFill flip="none" rotWithShape="1">
              <a:gsLst>
                <a:gs pos="0">
                  <a:srgbClr val="FFC000"/>
                </a:gs>
                <a:gs pos="100000">
                  <a:schemeClr val="accent6">
                    <a:lumMod val="50000"/>
                  </a:schemeClr>
                </a:gs>
                <a:gs pos="56000">
                  <a:srgbClr val="FF7A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6" name="Oval 65"/>
            <p:cNvSpPr/>
            <p:nvPr/>
          </p:nvSpPr>
          <p:spPr>
            <a:xfrm>
              <a:off x="2520448" y="2953201"/>
              <a:ext cx="552185" cy="552185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101775" y="4443353"/>
            <a:ext cx="269825" cy="679320"/>
            <a:chOff x="1629029" y="2953203"/>
            <a:chExt cx="552186" cy="1390197"/>
          </a:xfrm>
        </p:grpSpPr>
        <p:sp>
          <p:nvSpPr>
            <p:cNvPr id="69" name="Rounded Rectangle 68"/>
            <p:cNvSpPr/>
            <p:nvPr/>
          </p:nvSpPr>
          <p:spPr>
            <a:xfrm>
              <a:off x="1640153" y="3577376"/>
              <a:ext cx="529938" cy="766024"/>
            </a:xfrm>
            <a:prstGeom prst="roundRect">
              <a:avLst>
                <a:gd name="adj" fmla="val 29654"/>
              </a:avLst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50000"/>
                  </a:schemeClr>
                </a:gs>
                <a:gs pos="100000">
                  <a:schemeClr val="bg2"/>
                </a:gs>
                <a:gs pos="56000">
                  <a:schemeClr val="bg2">
                    <a:lumMod val="60000"/>
                    <a:lumOff val="40000"/>
                    <a:alpha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0" name="Oval 69"/>
            <p:cNvSpPr/>
            <p:nvPr/>
          </p:nvSpPr>
          <p:spPr>
            <a:xfrm>
              <a:off x="1629029" y="2953203"/>
              <a:ext cx="552186" cy="552186"/>
            </a:xfrm>
            <a:prstGeom prst="ellipse">
              <a:avLst/>
            </a:prstGeom>
            <a:gradFill flip="none" rotWithShape="1">
              <a:gsLst>
                <a:gs pos="100000">
                  <a:schemeClr val="bg2">
                    <a:lumMod val="20000"/>
                    <a:lumOff val="80000"/>
                    <a:alpha val="50000"/>
                  </a:schemeClr>
                </a:gs>
                <a:gs pos="0">
                  <a:schemeClr val="bg2"/>
                </a:gs>
                <a:gs pos="60000">
                  <a:schemeClr val="bg2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101775" y="5314860"/>
            <a:ext cx="269825" cy="679320"/>
            <a:chOff x="1629029" y="2953203"/>
            <a:chExt cx="552186" cy="1390197"/>
          </a:xfrm>
        </p:grpSpPr>
        <p:sp>
          <p:nvSpPr>
            <p:cNvPr id="72" name="Rounded Rectangle 71"/>
            <p:cNvSpPr/>
            <p:nvPr/>
          </p:nvSpPr>
          <p:spPr>
            <a:xfrm>
              <a:off x="1640153" y="3577376"/>
              <a:ext cx="529938" cy="766024"/>
            </a:xfrm>
            <a:prstGeom prst="roundRect">
              <a:avLst>
                <a:gd name="adj" fmla="val 29654"/>
              </a:avLst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50000"/>
                  </a:schemeClr>
                </a:gs>
                <a:gs pos="100000">
                  <a:schemeClr val="bg2"/>
                </a:gs>
                <a:gs pos="56000">
                  <a:schemeClr val="bg2">
                    <a:lumMod val="60000"/>
                    <a:lumOff val="40000"/>
                    <a:alpha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3" name="Oval 72"/>
            <p:cNvSpPr/>
            <p:nvPr/>
          </p:nvSpPr>
          <p:spPr>
            <a:xfrm>
              <a:off x="1629029" y="2953203"/>
              <a:ext cx="552186" cy="552186"/>
            </a:xfrm>
            <a:prstGeom prst="ellipse">
              <a:avLst/>
            </a:prstGeom>
            <a:gradFill flip="none" rotWithShape="1">
              <a:gsLst>
                <a:gs pos="100000">
                  <a:schemeClr val="bg2">
                    <a:lumMod val="20000"/>
                    <a:lumOff val="80000"/>
                    <a:alpha val="50000"/>
                  </a:schemeClr>
                </a:gs>
                <a:gs pos="0">
                  <a:schemeClr val="bg2"/>
                </a:gs>
                <a:gs pos="60000">
                  <a:schemeClr val="bg2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749230" y="5415248"/>
            <a:ext cx="269827" cy="679323"/>
            <a:chOff x="3570278" y="2953196"/>
            <a:chExt cx="552186" cy="1390204"/>
          </a:xfrm>
        </p:grpSpPr>
        <p:sp>
          <p:nvSpPr>
            <p:cNvPr id="75" name="Rounded Rectangle 74"/>
            <p:cNvSpPr/>
            <p:nvPr/>
          </p:nvSpPr>
          <p:spPr>
            <a:xfrm>
              <a:off x="3581400" y="3577376"/>
              <a:ext cx="529938" cy="766024"/>
            </a:xfrm>
            <a:prstGeom prst="roundRect">
              <a:avLst>
                <a:gd name="adj" fmla="val 29654"/>
              </a:avLst>
            </a:prstGeom>
            <a:gradFill flip="none" rotWithShape="1">
              <a:gsLst>
                <a:gs pos="0">
                  <a:srgbClr val="00FFFF"/>
                </a:gs>
                <a:gs pos="100000">
                  <a:srgbClr val="0070C0"/>
                </a:gs>
                <a:gs pos="56000">
                  <a:srgbClr val="00B0F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6" name="Oval 75"/>
            <p:cNvSpPr/>
            <p:nvPr/>
          </p:nvSpPr>
          <p:spPr>
            <a:xfrm>
              <a:off x="3570278" y="2953196"/>
              <a:ext cx="552186" cy="552185"/>
            </a:xfrm>
            <a:prstGeom prst="ellipse">
              <a:avLst/>
            </a:prstGeom>
            <a:gradFill flip="none" rotWithShape="1">
              <a:gsLst>
                <a:gs pos="100000">
                  <a:srgbClr val="00FFFF"/>
                </a:gs>
                <a:gs pos="0">
                  <a:srgbClr val="0070C0"/>
                </a:gs>
                <a:gs pos="60000">
                  <a:srgbClr val="00B0F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8" name="Oval 77"/>
          <p:cNvSpPr/>
          <p:nvPr/>
        </p:nvSpPr>
        <p:spPr>
          <a:xfrm>
            <a:off x="8335410" y="1233151"/>
            <a:ext cx="188959" cy="188959"/>
          </a:xfrm>
          <a:prstGeom prst="ellipse">
            <a:avLst/>
          </a:prstGeom>
          <a:gradFill flip="none" rotWithShape="1">
            <a:gsLst>
              <a:gs pos="100000">
                <a:srgbClr val="FFF200"/>
              </a:gs>
              <a:gs pos="0">
                <a:schemeClr val="accent6">
                  <a:lumMod val="50000"/>
                </a:schemeClr>
              </a:gs>
              <a:gs pos="60000">
                <a:srgbClr val="FF7A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270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6" name="Group 145"/>
          <p:cNvGrpSpPr/>
          <p:nvPr/>
        </p:nvGrpSpPr>
        <p:grpSpPr>
          <a:xfrm>
            <a:off x="76200" y="815035"/>
            <a:ext cx="834124" cy="1394765"/>
            <a:chOff x="76200" y="609600"/>
            <a:chExt cx="1619008" cy="2707194"/>
          </a:xfrm>
        </p:grpSpPr>
        <p:pic>
          <p:nvPicPr>
            <p:cNvPr id="147" name="Picture 24" descr="C:\Users\dliao\Documents\My Notebook\Physics\Princeton PhD Candidate\PSOC 2010-04 Baltimore\EGTPrimitives\Flask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609600"/>
              <a:ext cx="1619008" cy="2707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8" name="Oval 147"/>
            <p:cNvSpPr/>
            <p:nvPr/>
          </p:nvSpPr>
          <p:spPr>
            <a:xfrm>
              <a:off x="486219" y="2612254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9" name="Oval 148"/>
            <p:cNvSpPr/>
            <p:nvPr/>
          </p:nvSpPr>
          <p:spPr>
            <a:xfrm>
              <a:off x="832112" y="2766623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0" name="Oval 149"/>
            <p:cNvSpPr/>
            <p:nvPr/>
          </p:nvSpPr>
          <p:spPr>
            <a:xfrm>
              <a:off x="977520" y="2387572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1" name="Oval 150"/>
            <p:cNvSpPr/>
            <p:nvPr/>
          </p:nvSpPr>
          <p:spPr>
            <a:xfrm>
              <a:off x="631147" y="2286000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2" name="Oval 151"/>
            <p:cNvSpPr/>
            <p:nvPr/>
          </p:nvSpPr>
          <p:spPr>
            <a:xfrm>
              <a:off x="655150" y="2088615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3" name="Oval 152"/>
            <p:cNvSpPr/>
            <p:nvPr/>
          </p:nvSpPr>
          <p:spPr>
            <a:xfrm>
              <a:off x="680653" y="2567466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" name="Oval 153"/>
            <p:cNvSpPr/>
            <p:nvPr/>
          </p:nvSpPr>
          <p:spPr>
            <a:xfrm>
              <a:off x="970599" y="2115776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5" name="Oval 154"/>
            <p:cNvSpPr/>
            <p:nvPr/>
          </p:nvSpPr>
          <p:spPr>
            <a:xfrm>
              <a:off x="873952" y="2571000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6" name="Oval 155"/>
            <p:cNvSpPr/>
            <p:nvPr/>
          </p:nvSpPr>
          <p:spPr>
            <a:xfrm>
              <a:off x="1039965" y="2728081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7" name="Oval 156"/>
            <p:cNvSpPr/>
            <p:nvPr/>
          </p:nvSpPr>
          <p:spPr>
            <a:xfrm>
              <a:off x="486219" y="2415103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8" name="Oval 157"/>
            <p:cNvSpPr/>
            <p:nvPr/>
          </p:nvSpPr>
          <p:spPr>
            <a:xfrm>
              <a:off x="783405" y="2398829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9" name="Oval 158"/>
            <p:cNvSpPr/>
            <p:nvPr/>
          </p:nvSpPr>
          <p:spPr>
            <a:xfrm>
              <a:off x="1117743" y="2250405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0" name="Oval 159"/>
            <p:cNvSpPr/>
            <p:nvPr/>
          </p:nvSpPr>
          <p:spPr>
            <a:xfrm>
              <a:off x="483311" y="1999525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1" name="Oval 160"/>
            <p:cNvSpPr/>
            <p:nvPr/>
          </p:nvSpPr>
          <p:spPr>
            <a:xfrm>
              <a:off x="1108217" y="2535524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2" name="Oval 161"/>
            <p:cNvSpPr/>
            <p:nvPr/>
          </p:nvSpPr>
          <p:spPr>
            <a:xfrm>
              <a:off x="628164" y="2757538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3" name="Oval 162"/>
            <p:cNvSpPr/>
            <p:nvPr/>
          </p:nvSpPr>
          <p:spPr>
            <a:xfrm>
              <a:off x="451332" y="2188484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4" name="Oval 163"/>
            <p:cNvSpPr/>
            <p:nvPr/>
          </p:nvSpPr>
          <p:spPr>
            <a:xfrm>
              <a:off x="828478" y="1984907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5" name="Oval 164"/>
            <p:cNvSpPr/>
            <p:nvPr/>
          </p:nvSpPr>
          <p:spPr>
            <a:xfrm>
              <a:off x="804215" y="2193768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6" name="Oval 165"/>
            <p:cNvSpPr/>
            <p:nvPr/>
          </p:nvSpPr>
          <p:spPr>
            <a:xfrm>
              <a:off x="1120709" y="1972290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7" name="Oval 166"/>
            <p:cNvSpPr/>
            <p:nvPr/>
          </p:nvSpPr>
          <p:spPr>
            <a:xfrm>
              <a:off x="651055" y="1894014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8" name="Oval 167"/>
            <p:cNvSpPr/>
            <p:nvPr/>
          </p:nvSpPr>
          <p:spPr>
            <a:xfrm>
              <a:off x="450739" y="1813531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9" name="Oval 168"/>
            <p:cNvSpPr/>
            <p:nvPr/>
          </p:nvSpPr>
          <p:spPr>
            <a:xfrm>
              <a:off x="817211" y="1788626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0" name="Oval 169"/>
            <p:cNvSpPr/>
            <p:nvPr/>
          </p:nvSpPr>
          <p:spPr>
            <a:xfrm>
              <a:off x="1009341" y="1806415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39" name="Oval 238"/>
          <p:cNvSpPr/>
          <p:nvPr/>
        </p:nvSpPr>
        <p:spPr>
          <a:xfrm>
            <a:off x="6296186" y="1219200"/>
            <a:ext cx="188959" cy="188959"/>
          </a:xfrm>
          <a:prstGeom prst="ellipse">
            <a:avLst/>
          </a:prstGeom>
          <a:gradFill flip="none" rotWithShape="1">
            <a:gsLst>
              <a:gs pos="100000">
                <a:srgbClr val="FFF200"/>
              </a:gs>
              <a:gs pos="0">
                <a:schemeClr val="accent6">
                  <a:lumMod val="50000"/>
                </a:schemeClr>
              </a:gs>
              <a:gs pos="60000">
                <a:srgbClr val="FF7A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4" name="Oval 243"/>
          <p:cNvSpPr/>
          <p:nvPr/>
        </p:nvSpPr>
        <p:spPr>
          <a:xfrm>
            <a:off x="7790654" y="2798073"/>
            <a:ext cx="188959" cy="188959"/>
          </a:xfrm>
          <a:prstGeom prst="ellipse">
            <a:avLst/>
          </a:prstGeom>
          <a:gradFill flip="none" rotWithShape="1">
            <a:gsLst>
              <a:gs pos="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 rot="2804070">
            <a:off x="6196940" y="1150877"/>
            <a:ext cx="336058" cy="421491"/>
          </a:xfrm>
          <a:prstGeom prst="rect">
            <a:avLst/>
          </a:prstGeom>
          <a:gradFill flip="none" rotWithShape="1">
            <a:gsLst>
              <a:gs pos="58000">
                <a:schemeClr val="bg2"/>
              </a:gs>
              <a:gs pos="100000">
                <a:schemeClr val="bg2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Rectangle 261"/>
          <p:cNvSpPr/>
          <p:nvPr/>
        </p:nvSpPr>
        <p:spPr>
          <a:xfrm rot="10162040">
            <a:off x="7700302" y="2631447"/>
            <a:ext cx="336058" cy="421491"/>
          </a:xfrm>
          <a:prstGeom prst="rect">
            <a:avLst/>
          </a:prstGeom>
          <a:gradFill flip="none" rotWithShape="1">
            <a:gsLst>
              <a:gs pos="58000">
                <a:schemeClr val="bg2"/>
              </a:gs>
              <a:gs pos="100000">
                <a:schemeClr val="bg2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3715519" y="2002046"/>
            <a:ext cx="188959" cy="188959"/>
          </a:xfrm>
          <a:prstGeom prst="ellipse">
            <a:avLst/>
          </a:prstGeom>
          <a:gradFill flip="none" rotWithShape="1">
            <a:gsLst>
              <a:gs pos="100000">
                <a:srgbClr val="FFF200">
                  <a:alpha val="50000"/>
                </a:srgbClr>
              </a:gs>
              <a:gs pos="0">
                <a:schemeClr val="accent6">
                  <a:lumMod val="50000"/>
                  <a:alpha val="50000"/>
                </a:schemeClr>
              </a:gs>
              <a:gs pos="60000">
                <a:srgbClr val="FF7A00">
                  <a:alpha val="5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270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572000" y="1566073"/>
            <a:ext cx="3552319" cy="1493258"/>
            <a:chOff x="4572000" y="1566073"/>
            <a:chExt cx="3552319" cy="1493258"/>
          </a:xfrm>
        </p:grpSpPr>
        <p:sp>
          <p:nvSpPr>
            <p:cNvPr id="129" name="Explosion 1 128"/>
            <p:cNvSpPr/>
            <p:nvPr/>
          </p:nvSpPr>
          <p:spPr>
            <a:xfrm>
              <a:off x="6872501" y="1618270"/>
              <a:ext cx="322661" cy="322661"/>
            </a:xfrm>
            <a:prstGeom prst="irregularSeal1">
              <a:avLst/>
            </a:prstGeom>
            <a:gradFill flip="none" rotWithShape="1">
              <a:gsLst>
                <a:gs pos="75000">
                  <a:schemeClr val="accent1">
                    <a:lumMod val="50000"/>
                  </a:schemeClr>
                </a:gs>
                <a:gs pos="0">
                  <a:schemeClr val="accent1">
                    <a:lumMod val="20000"/>
                    <a:lumOff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Explosion 1 134"/>
            <p:cNvSpPr/>
            <p:nvPr/>
          </p:nvSpPr>
          <p:spPr>
            <a:xfrm>
              <a:off x="7801658" y="1566073"/>
              <a:ext cx="322661" cy="322661"/>
            </a:xfrm>
            <a:prstGeom prst="irregularSeal1">
              <a:avLst/>
            </a:prstGeom>
            <a:gradFill flip="none" rotWithShape="1">
              <a:gsLst>
                <a:gs pos="75000">
                  <a:schemeClr val="accent1">
                    <a:lumMod val="50000"/>
                  </a:schemeClr>
                </a:gs>
                <a:gs pos="0">
                  <a:schemeClr val="accent1">
                    <a:lumMod val="20000"/>
                    <a:lumOff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5153611" y="2440444"/>
                  <a:ext cx="435504" cy="6188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3611" y="2440444"/>
                  <a:ext cx="435504" cy="618887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6" name="Oval 235"/>
            <p:cNvSpPr/>
            <p:nvPr/>
          </p:nvSpPr>
          <p:spPr>
            <a:xfrm>
              <a:off x="4804666" y="2689687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7" name="Oval 236"/>
            <p:cNvSpPr/>
            <p:nvPr/>
          </p:nvSpPr>
          <p:spPr>
            <a:xfrm>
              <a:off x="4993625" y="2553902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4719515" y="2328412"/>
              <a:ext cx="287002" cy="342273"/>
              <a:chOff x="4719515" y="2328412"/>
              <a:chExt cx="287002" cy="342273"/>
            </a:xfrm>
          </p:grpSpPr>
          <p:sp>
            <p:nvSpPr>
              <p:cNvPr id="11" name="Down Arrow 10"/>
              <p:cNvSpPr/>
              <p:nvPr/>
            </p:nvSpPr>
            <p:spPr>
              <a:xfrm rot="20466439">
                <a:off x="4719515" y="2406456"/>
                <a:ext cx="161330" cy="264229"/>
              </a:xfrm>
              <a:prstGeom prst="downArrow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Down Arrow 245"/>
              <p:cNvSpPr/>
              <p:nvPr/>
            </p:nvSpPr>
            <p:spPr>
              <a:xfrm rot="18913923">
                <a:off x="4845187" y="2328412"/>
                <a:ext cx="161330" cy="264229"/>
              </a:xfrm>
              <a:prstGeom prst="downArrow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5" name="Explosion 1 114"/>
            <p:cNvSpPr/>
            <p:nvPr/>
          </p:nvSpPr>
          <p:spPr>
            <a:xfrm>
              <a:off x="4572000" y="2135990"/>
              <a:ext cx="322661" cy="322661"/>
            </a:xfrm>
            <a:prstGeom prst="irregularSeal1">
              <a:avLst/>
            </a:prstGeom>
            <a:gradFill flip="none" rotWithShape="1">
              <a:gsLst>
                <a:gs pos="75000">
                  <a:schemeClr val="accent1">
                    <a:lumMod val="50000"/>
                  </a:schemeClr>
                </a:gs>
                <a:gs pos="0">
                  <a:schemeClr val="accent1">
                    <a:lumMod val="20000"/>
                    <a:lumOff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494635" y="795944"/>
            <a:ext cx="3104201" cy="1771012"/>
            <a:chOff x="5494635" y="795944"/>
            <a:chExt cx="3104201" cy="1771012"/>
          </a:xfrm>
        </p:grpSpPr>
        <p:grpSp>
          <p:nvGrpSpPr>
            <p:cNvPr id="10" name="Group 9"/>
            <p:cNvGrpSpPr/>
            <p:nvPr/>
          </p:nvGrpSpPr>
          <p:grpSpPr>
            <a:xfrm>
              <a:off x="5494635" y="1030240"/>
              <a:ext cx="3104201" cy="1536716"/>
              <a:chOff x="5494635" y="1030240"/>
              <a:chExt cx="3104201" cy="1536716"/>
            </a:xfrm>
          </p:grpSpPr>
          <p:sp>
            <p:nvSpPr>
              <p:cNvPr id="109" name="Oval 108"/>
              <p:cNvSpPr/>
              <p:nvPr/>
            </p:nvSpPr>
            <p:spPr>
              <a:xfrm>
                <a:off x="6107227" y="2377997"/>
                <a:ext cx="188959" cy="188959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200">
                      <a:alpha val="50000"/>
                    </a:srgbClr>
                  </a:gs>
                  <a:gs pos="0">
                    <a:schemeClr val="accent6">
                      <a:lumMod val="50000"/>
                      <a:alpha val="50000"/>
                    </a:schemeClr>
                  </a:gs>
                  <a:gs pos="60000">
                    <a:srgbClr val="FF7A00">
                      <a:alpha val="50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5923691" y="1547899"/>
                <a:ext cx="188959" cy="188959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200"/>
                  </a:gs>
                  <a:gs pos="0">
                    <a:schemeClr val="accent6">
                      <a:lumMod val="50000"/>
                    </a:schemeClr>
                  </a:gs>
                  <a:gs pos="60000">
                    <a:srgbClr val="FF7A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1" name="Explosion 1 120"/>
              <p:cNvSpPr/>
              <p:nvPr/>
            </p:nvSpPr>
            <p:spPr>
              <a:xfrm>
                <a:off x="6030335" y="2127051"/>
                <a:ext cx="322661" cy="322661"/>
              </a:xfrm>
              <a:prstGeom prst="irregularSeal1">
                <a:avLst/>
              </a:prstGeom>
              <a:gradFill flip="none" rotWithShape="1">
                <a:gsLst>
                  <a:gs pos="0">
                    <a:srgbClr val="FFFF00"/>
                  </a:gs>
                  <a:gs pos="41000">
                    <a:schemeClr val="accent6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Explosion 1 133"/>
              <p:cNvSpPr/>
              <p:nvPr/>
            </p:nvSpPr>
            <p:spPr>
              <a:xfrm>
                <a:off x="5762361" y="1640064"/>
                <a:ext cx="322661" cy="322661"/>
              </a:xfrm>
              <a:prstGeom prst="irregularSeal1">
                <a:avLst/>
              </a:prstGeom>
              <a:gradFill flip="none" rotWithShape="1">
                <a:gsLst>
                  <a:gs pos="0">
                    <a:srgbClr val="FFFF00"/>
                  </a:gs>
                  <a:gs pos="41000">
                    <a:schemeClr val="accent6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5494635" y="1124720"/>
                <a:ext cx="188959" cy="188959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200"/>
                  </a:gs>
                  <a:gs pos="0">
                    <a:schemeClr val="accent6">
                      <a:lumMod val="50000"/>
                    </a:schemeClr>
                  </a:gs>
                  <a:gs pos="60000">
                    <a:srgbClr val="FF7A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5647396" y="1030240"/>
                <a:ext cx="188959" cy="188959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200"/>
                  </a:gs>
                  <a:gs pos="0">
                    <a:schemeClr val="accent6">
                      <a:lumMod val="50000"/>
                    </a:schemeClr>
                  </a:gs>
                  <a:gs pos="60000">
                    <a:srgbClr val="FF7A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5841376" y="1047804"/>
                <a:ext cx="188959" cy="188959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200"/>
                  </a:gs>
                  <a:gs pos="0">
                    <a:schemeClr val="accent6">
                      <a:lumMod val="50000"/>
                    </a:schemeClr>
                  </a:gs>
                  <a:gs pos="60000">
                    <a:srgbClr val="FF7A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5633365" y="1278589"/>
                <a:ext cx="383155" cy="352584"/>
                <a:chOff x="5633365" y="1278589"/>
                <a:chExt cx="383155" cy="352584"/>
              </a:xfrm>
            </p:grpSpPr>
            <p:sp>
              <p:nvSpPr>
                <p:cNvPr id="247" name="Down Arrow 246"/>
                <p:cNvSpPr/>
                <p:nvPr/>
              </p:nvSpPr>
              <p:spPr>
                <a:xfrm rot="9093173">
                  <a:off x="5633365" y="1366944"/>
                  <a:ext cx="161330" cy="264229"/>
                </a:xfrm>
                <a:prstGeom prst="downArrow">
                  <a:avLst/>
                </a:prstGeom>
                <a:solidFill>
                  <a:srgbClr val="FFFF00">
                    <a:alpha val="5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8" name="Down Arrow 247"/>
                <p:cNvSpPr/>
                <p:nvPr/>
              </p:nvSpPr>
              <p:spPr>
                <a:xfrm rot="9970219">
                  <a:off x="5725758" y="1278589"/>
                  <a:ext cx="161330" cy="264229"/>
                </a:xfrm>
                <a:prstGeom prst="downArrow">
                  <a:avLst/>
                </a:prstGeom>
                <a:solidFill>
                  <a:srgbClr val="FFFF00">
                    <a:alpha val="5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9" name="Down Arrow 248"/>
                <p:cNvSpPr/>
                <p:nvPr/>
              </p:nvSpPr>
              <p:spPr>
                <a:xfrm rot="10800000">
                  <a:off x="5855190" y="1299527"/>
                  <a:ext cx="161330" cy="264229"/>
                </a:xfrm>
                <a:prstGeom prst="downArrow">
                  <a:avLst/>
                </a:prstGeom>
                <a:solidFill>
                  <a:srgbClr val="FFFF00">
                    <a:alpha val="5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52" name="Oval 251"/>
              <p:cNvSpPr/>
              <p:nvPr/>
            </p:nvSpPr>
            <p:spPr>
              <a:xfrm>
                <a:off x="8409877" y="1764082"/>
                <a:ext cx="188959" cy="188959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200">
                      <a:alpha val="50000"/>
                    </a:srgbClr>
                  </a:gs>
                  <a:gs pos="0">
                    <a:schemeClr val="accent6">
                      <a:lumMod val="50000"/>
                      <a:alpha val="50000"/>
                    </a:schemeClr>
                  </a:gs>
                  <a:gs pos="60000">
                    <a:srgbClr val="FF7A00">
                      <a:alpha val="50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0" name="Explosion 1 129"/>
              <p:cNvSpPr/>
              <p:nvPr/>
            </p:nvSpPr>
            <p:spPr>
              <a:xfrm>
                <a:off x="8259551" y="1557580"/>
                <a:ext cx="322661" cy="322661"/>
              </a:xfrm>
              <a:prstGeom prst="irregularSeal1">
                <a:avLst/>
              </a:prstGeom>
              <a:gradFill flip="none" rotWithShape="1">
                <a:gsLst>
                  <a:gs pos="0">
                    <a:srgbClr val="FFFF00"/>
                  </a:gs>
                  <a:gs pos="41000">
                    <a:schemeClr val="accent6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6009026" y="795944"/>
                  <a:ext cx="391774" cy="65755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num>
                          <m:den>
                            <m:r>
                              <a:rPr lang="en-US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9026" y="795944"/>
                  <a:ext cx="391774" cy="657552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Rectangle 3"/>
          <p:cNvSpPr/>
          <p:nvPr/>
        </p:nvSpPr>
        <p:spPr>
          <a:xfrm>
            <a:off x="3581400" y="762000"/>
            <a:ext cx="5772387" cy="2299855"/>
          </a:xfrm>
          <a:prstGeom prst="rect">
            <a:avLst/>
          </a:prstGeom>
          <a:solidFill>
            <a:schemeClr val="bg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4643336" y="1408159"/>
            <a:ext cx="4186288" cy="1371258"/>
            <a:chOff x="4643336" y="1408159"/>
            <a:chExt cx="4186288" cy="1371258"/>
          </a:xfrm>
        </p:grpSpPr>
        <p:sp>
          <p:nvSpPr>
            <p:cNvPr id="81" name="Oval 80"/>
            <p:cNvSpPr/>
            <p:nvPr/>
          </p:nvSpPr>
          <p:spPr>
            <a:xfrm>
              <a:off x="4705702" y="1512417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>
                    <a:alpha val="50000"/>
                  </a:srgbClr>
                </a:gs>
                <a:gs pos="75000">
                  <a:srgbClr val="0087E6">
                    <a:alpha val="50000"/>
                  </a:srgbClr>
                </a:gs>
                <a:gs pos="100000">
                  <a:srgbClr val="005CBF">
                    <a:alpha val="5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7698197" y="2273666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7" name="Oval 126"/>
            <p:cNvSpPr/>
            <p:nvPr/>
          </p:nvSpPr>
          <p:spPr>
            <a:xfrm>
              <a:off x="8315398" y="2344022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2" name="Explosion 1 131"/>
            <p:cNvSpPr/>
            <p:nvPr/>
          </p:nvSpPr>
          <p:spPr>
            <a:xfrm>
              <a:off x="4643336" y="1630380"/>
              <a:ext cx="322661" cy="322661"/>
            </a:xfrm>
            <a:prstGeom prst="irregularSeal1">
              <a:avLst/>
            </a:prstGeom>
            <a:gradFill flip="none" rotWithShape="1">
              <a:gsLst>
                <a:gs pos="53000">
                  <a:srgbClr val="0070C0"/>
                </a:gs>
                <a:gs pos="0">
                  <a:srgbClr val="00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8445608" y="2120006"/>
                  <a:ext cx="384016" cy="6594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𝑆</m:t>
                            </m:r>
                          </m:num>
                          <m:den>
                            <m:r>
                              <a:rPr lang="en-US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45608" y="2120006"/>
                  <a:ext cx="384016" cy="659411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0" name="Down Arrow 249"/>
            <p:cNvSpPr/>
            <p:nvPr/>
          </p:nvSpPr>
          <p:spPr>
            <a:xfrm rot="17433146">
              <a:off x="8026862" y="2179192"/>
              <a:ext cx="161330" cy="264229"/>
            </a:xfrm>
            <a:prstGeom prst="downArrow">
              <a:avLst/>
            </a:prstGeom>
            <a:solidFill>
              <a:srgbClr val="00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Oval 250"/>
            <p:cNvSpPr/>
            <p:nvPr/>
          </p:nvSpPr>
          <p:spPr>
            <a:xfrm>
              <a:off x="6596188" y="1469276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>
                    <a:alpha val="50000"/>
                  </a:srgbClr>
                </a:gs>
                <a:gs pos="75000">
                  <a:srgbClr val="0087E6">
                    <a:alpha val="50000"/>
                  </a:srgbClr>
                </a:gs>
                <a:gs pos="100000">
                  <a:srgbClr val="005CBF">
                    <a:alpha val="5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" name="Explosion 1 132"/>
            <p:cNvSpPr/>
            <p:nvPr/>
          </p:nvSpPr>
          <p:spPr>
            <a:xfrm>
              <a:off x="6568959" y="1549686"/>
              <a:ext cx="322661" cy="322661"/>
            </a:xfrm>
            <a:prstGeom prst="irregularSeal1">
              <a:avLst/>
            </a:prstGeom>
            <a:gradFill flip="none" rotWithShape="1">
              <a:gsLst>
                <a:gs pos="53000">
                  <a:srgbClr val="0070C0"/>
                </a:gs>
                <a:gs pos="0">
                  <a:srgbClr val="00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Oval 252"/>
            <p:cNvSpPr/>
            <p:nvPr/>
          </p:nvSpPr>
          <p:spPr>
            <a:xfrm>
              <a:off x="5182404" y="1408159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>
                    <a:alpha val="50000"/>
                  </a:srgbClr>
                </a:gs>
                <a:gs pos="75000">
                  <a:srgbClr val="0087E6">
                    <a:alpha val="50000"/>
                  </a:srgbClr>
                </a:gs>
                <a:gs pos="100000">
                  <a:srgbClr val="005CBF">
                    <a:alpha val="5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2" name="Explosion 1 121"/>
            <p:cNvSpPr/>
            <p:nvPr/>
          </p:nvSpPr>
          <p:spPr>
            <a:xfrm>
              <a:off x="5128437" y="1499058"/>
              <a:ext cx="322661" cy="322661"/>
            </a:xfrm>
            <a:prstGeom prst="irregularSeal1">
              <a:avLst/>
            </a:prstGeom>
            <a:gradFill flip="none" rotWithShape="1">
              <a:gsLst>
                <a:gs pos="53000">
                  <a:srgbClr val="0070C0"/>
                </a:gs>
                <a:gs pos="0">
                  <a:srgbClr val="00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Explosion 1 130"/>
            <p:cNvSpPr/>
            <p:nvPr/>
          </p:nvSpPr>
          <p:spPr>
            <a:xfrm>
              <a:off x="7573476" y="2024720"/>
              <a:ext cx="322661" cy="322661"/>
            </a:xfrm>
            <a:prstGeom prst="irregularSeal1">
              <a:avLst/>
            </a:prstGeom>
            <a:gradFill flip="none" rotWithShape="1">
              <a:gsLst>
                <a:gs pos="53000">
                  <a:srgbClr val="0070C0"/>
                </a:gs>
                <a:gs pos="0">
                  <a:srgbClr val="00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1600986" y="914400"/>
            <a:ext cx="1725105" cy="609600"/>
          </a:xfrm>
          <a:prstGeom prst="rect">
            <a:avLst/>
          </a:prstGeom>
          <a:gradFill>
            <a:gsLst>
              <a:gs pos="0">
                <a:srgbClr val="FFF200">
                  <a:alpha val="10000"/>
                </a:srgbClr>
              </a:gs>
              <a:gs pos="100000">
                <a:srgbClr val="FF7A00">
                  <a:alpha val="10000"/>
                </a:srgbClr>
              </a:gs>
            </a:gsLst>
            <a:lin ang="5400000" scaled="0"/>
          </a:gradFill>
          <a:ln>
            <a:solidFill>
              <a:srgbClr val="FFC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914400" y="762000"/>
                <a:ext cx="2684709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𝐶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𝑅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𝑆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762000"/>
                <a:ext cx="2684709" cy="618246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1863653" y="1219200"/>
            <a:ext cx="125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Fitness of </a:t>
            </a:r>
            <a:r>
              <a:rPr lang="en-US" i="1" dirty="0" smtClean="0">
                <a:solidFill>
                  <a:srgbClr val="FFFF00"/>
                </a:solidFill>
              </a:rPr>
              <a:t>C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B7943FE-5ACA-4D49-B86A-9C786B9DD70D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63500" dir="5400000" sx="105000" sy="105000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dirty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Population dynamics with payoff matrix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152400" y="533400"/>
            <a:ext cx="9448800" cy="6553200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983743" y="1940931"/>
            <a:ext cx="2615366" cy="901261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6400800" y="4355461"/>
            <a:ext cx="617330" cy="617330"/>
          </a:xfrm>
          <a:prstGeom prst="ellipse">
            <a:avLst/>
          </a:prstGeom>
          <a:gradFill flip="none" rotWithShape="1">
            <a:gsLst>
              <a:gs pos="0">
                <a:srgbClr val="00FFFF">
                  <a:alpha val="50000"/>
                </a:srgbClr>
              </a:gs>
              <a:gs pos="55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5536734" y="4355461"/>
            <a:ext cx="617330" cy="617330"/>
          </a:xfrm>
          <a:prstGeom prst="ellipse">
            <a:avLst/>
          </a:prstGeom>
          <a:gradFill flip="none" rotWithShape="1">
            <a:gsLst>
              <a:gs pos="0">
                <a:srgbClr val="FFFF00">
                  <a:alpha val="50000"/>
                </a:srgbClr>
              </a:gs>
              <a:gs pos="55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3573411" y="4518537"/>
            <a:ext cx="617330" cy="617330"/>
          </a:xfrm>
          <a:prstGeom prst="ellipse">
            <a:avLst/>
          </a:prstGeom>
          <a:gradFill flip="none" rotWithShape="1">
            <a:gsLst>
              <a:gs pos="0">
                <a:srgbClr val="FFFF00">
                  <a:alpha val="50000"/>
                </a:srgbClr>
              </a:gs>
              <a:gs pos="55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/>
          <p:cNvSpPr/>
          <p:nvPr/>
        </p:nvSpPr>
        <p:spPr>
          <a:xfrm>
            <a:off x="7672734" y="4518537"/>
            <a:ext cx="617330" cy="617330"/>
          </a:xfrm>
          <a:prstGeom prst="ellipse">
            <a:avLst/>
          </a:prstGeom>
          <a:gradFill flip="none" rotWithShape="1">
            <a:gsLst>
              <a:gs pos="0">
                <a:srgbClr val="FFFF00">
                  <a:alpha val="50000"/>
                </a:srgbClr>
              </a:gs>
              <a:gs pos="55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/>
          <p:cNvSpPr/>
          <p:nvPr/>
        </p:nvSpPr>
        <p:spPr>
          <a:xfrm>
            <a:off x="6170160" y="3675192"/>
            <a:ext cx="617330" cy="61733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50000"/>
                </a:schemeClr>
              </a:gs>
              <a:gs pos="55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7445041" y="3675192"/>
            <a:ext cx="617330" cy="61733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50000"/>
                </a:schemeClr>
              </a:gs>
              <a:gs pos="55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5564345" y="4653447"/>
            <a:ext cx="617330" cy="61733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50000"/>
                </a:schemeClr>
              </a:gs>
              <a:gs pos="55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6390665" y="4653447"/>
            <a:ext cx="617330" cy="61733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50000"/>
                </a:schemeClr>
              </a:gs>
              <a:gs pos="55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>
          <a:xfrm>
            <a:off x="3812829" y="3540539"/>
            <a:ext cx="617330" cy="617330"/>
          </a:xfrm>
          <a:prstGeom prst="ellipse">
            <a:avLst/>
          </a:prstGeom>
          <a:gradFill flip="none" rotWithShape="1">
            <a:gsLst>
              <a:gs pos="0">
                <a:srgbClr val="FFC000">
                  <a:alpha val="50000"/>
                </a:srgbClr>
              </a:gs>
              <a:gs pos="55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Oval 201"/>
          <p:cNvSpPr/>
          <p:nvPr/>
        </p:nvSpPr>
        <p:spPr>
          <a:xfrm>
            <a:off x="3957473" y="4518537"/>
            <a:ext cx="617330" cy="617330"/>
          </a:xfrm>
          <a:prstGeom prst="ellipse">
            <a:avLst/>
          </a:prstGeom>
          <a:gradFill flip="none" rotWithShape="1">
            <a:gsLst>
              <a:gs pos="0">
                <a:srgbClr val="FFC000">
                  <a:alpha val="50000"/>
                </a:srgbClr>
              </a:gs>
              <a:gs pos="55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/>
          <p:cNvSpPr/>
          <p:nvPr/>
        </p:nvSpPr>
        <p:spPr>
          <a:xfrm>
            <a:off x="3490184" y="4982162"/>
            <a:ext cx="617330" cy="617330"/>
          </a:xfrm>
          <a:prstGeom prst="ellipse">
            <a:avLst/>
          </a:prstGeom>
          <a:gradFill flip="none" rotWithShape="1">
            <a:gsLst>
              <a:gs pos="0">
                <a:srgbClr val="FFC000">
                  <a:alpha val="50000"/>
                </a:srgbClr>
              </a:gs>
              <a:gs pos="55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4" name="Group 203"/>
          <p:cNvGrpSpPr/>
          <p:nvPr/>
        </p:nvGrpSpPr>
        <p:grpSpPr>
          <a:xfrm>
            <a:off x="3505200" y="3080448"/>
            <a:ext cx="5487312" cy="369332"/>
            <a:chOff x="3505200" y="3048000"/>
            <a:chExt cx="5487312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" name="TextBox 204"/>
                <p:cNvSpPr txBox="1"/>
                <p:nvPr/>
              </p:nvSpPr>
              <p:spPr>
                <a:xfrm>
                  <a:off x="4714904" y="3048000"/>
                  <a:ext cx="147822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𝐶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𝐶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</m:oMath>
                    </m:oMathPara>
                  </a14:m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05" name="TextBox 2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4904" y="3048000"/>
                  <a:ext cx="1478225" cy="369332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6" name="TextBox 205"/>
                <p:cNvSpPr txBox="1"/>
                <p:nvPr/>
              </p:nvSpPr>
              <p:spPr>
                <a:xfrm>
                  <a:off x="6077534" y="3048000"/>
                  <a:ext cx="15353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FFFF"/>
                            </a:solidFill>
                            <a:latin typeface="Cambria Math"/>
                          </a:rPr>
                          <m:t>𝐷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a:rPr lang="en-US" b="0" i="1" smtClean="0">
                            <a:solidFill>
                              <a:srgbClr val="00FFFF"/>
                            </a:solidFill>
                            <a:latin typeface="Cambria Math"/>
                            <a:ea typeface="Cambria Math"/>
                          </a:rPr>
                          <m:t>𝐷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00FFFF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b="0" i="1" smtClean="0">
                            <a:solidFill>
                              <a:srgbClr val="00FFFF"/>
                            </a:solidFill>
                            <a:latin typeface="Cambria Math"/>
                            <a:ea typeface="Cambria Math"/>
                          </a:rPr>
                          <m:t>𝐷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</m:oMath>
                    </m:oMathPara>
                  </a14:m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06" name="TextBox 2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77534" y="3048000"/>
                  <a:ext cx="1535357" cy="369332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7" name="TextBox 206"/>
                <p:cNvSpPr txBox="1"/>
                <p:nvPr/>
              </p:nvSpPr>
              <p:spPr>
                <a:xfrm>
                  <a:off x="7497295" y="3048000"/>
                  <a:ext cx="149521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𝑁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𝑁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+∆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𝑁</m:t>
                        </m:r>
                      </m:oMath>
                    </m:oMathPara>
                  </a14:m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07" name="TextBox 2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7295" y="3048000"/>
                  <a:ext cx="1495217" cy="369332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8" name="TextBox 207"/>
                <p:cNvSpPr txBox="1"/>
                <p:nvPr/>
              </p:nvSpPr>
              <p:spPr>
                <a:xfrm>
                  <a:off x="3505200" y="3048000"/>
                  <a:ext cx="132529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+∆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</m:oMath>
                    </m:oMathPara>
                  </a14:m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08" name="TextBox 2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5200" y="3048000"/>
                  <a:ext cx="1325299" cy="369332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55567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5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5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repeatCount="4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5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repeatCount="4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5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repeatCount="4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repeatCount="4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32" repeatCount="4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32" repeatCount="4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32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32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5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32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5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 animBg="1"/>
      <p:bldP spid="189" grpId="0" animBg="1"/>
      <p:bldP spid="177" grpId="0" animBg="1"/>
      <p:bldP spid="178" grpId="0" animBg="1"/>
      <p:bldP spid="179" grpId="0" animBg="1"/>
      <p:bldP spid="183" grpId="0" animBg="1"/>
      <p:bldP spid="196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Rectangle 189"/>
              <p:cNvSpPr/>
              <p:nvPr/>
            </p:nvSpPr>
            <p:spPr>
              <a:xfrm>
                <a:off x="4121494" y="4114800"/>
                <a:ext cx="48949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𝑂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≔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stuff</m:t>
                      </m:r>
                      <m:r>
                        <a:rPr lang="en-US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stuff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stuff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4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+⋯</m:t>
                      </m:r>
                    </m:oMath>
                  </m:oMathPara>
                </a14:m>
                <a:endParaRPr lang="en-US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0" name="Rectangle 1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494" y="4114800"/>
                <a:ext cx="4894930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1" name="Group 190"/>
          <p:cNvGrpSpPr/>
          <p:nvPr/>
        </p:nvGrpSpPr>
        <p:grpSpPr>
          <a:xfrm>
            <a:off x="457200" y="3581400"/>
            <a:ext cx="839094" cy="671085"/>
            <a:chOff x="533400" y="1828800"/>
            <a:chExt cx="1297784" cy="1037932"/>
          </a:xfrm>
        </p:grpSpPr>
        <p:sp>
          <p:nvSpPr>
            <p:cNvPr id="192" name="Freeform 191"/>
            <p:cNvSpPr/>
            <p:nvPr/>
          </p:nvSpPr>
          <p:spPr>
            <a:xfrm>
              <a:off x="1494201" y="1889075"/>
              <a:ext cx="156231" cy="117122"/>
            </a:xfrm>
            <a:custGeom>
              <a:avLst/>
              <a:gdLst>
                <a:gd name="connsiteX0" fmla="*/ 163 w 156231"/>
                <a:gd name="connsiteY0" fmla="*/ 30413 h 117122"/>
                <a:gd name="connsiteX1" fmla="*/ 65168 w 156231"/>
                <a:gd name="connsiteY1" fmla="*/ 104085 h 117122"/>
                <a:gd name="connsiteX2" fmla="*/ 112838 w 156231"/>
                <a:gd name="connsiteY2" fmla="*/ 112753 h 117122"/>
                <a:gd name="connsiteX3" fmla="*/ 156174 w 156231"/>
                <a:gd name="connsiteY3" fmla="*/ 56415 h 117122"/>
                <a:gd name="connsiteX4" fmla="*/ 121505 w 156231"/>
                <a:gd name="connsiteY4" fmla="*/ 78 h 117122"/>
                <a:gd name="connsiteX5" fmla="*/ 95503 w 156231"/>
                <a:gd name="connsiteY5" fmla="*/ 43414 h 117122"/>
                <a:gd name="connsiteX6" fmla="*/ 47833 w 156231"/>
                <a:gd name="connsiteY6" fmla="*/ 13079 h 117122"/>
                <a:gd name="connsiteX7" fmla="*/ 163 w 156231"/>
                <a:gd name="connsiteY7" fmla="*/ 30413 h 11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6231" h="117122">
                  <a:moveTo>
                    <a:pt x="163" y="30413"/>
                  </a:moveTo>
                  <a:cubicBezTo>
                    <a:pt x="3052" y="45581"/>
                    <a:pt x="46389" y="90362"/>
                    <a:pt x="65168" y="104085"/>
                  </a:cubicBezTo>
                  <a:cubicBezTo>
                    <a:pt x="83947" y="117808"/>
                    <a:pt x="97670" y="120698"/>
                    <a:pt x="112838" y="112753"/>
                  </a:cubicBezTo>
                  <a:cubicBezTo>
                    <a:pt x="128006" y="104808"/>
                    <a:pt x="154730" y="75194"/>
                    <a:pt x="156174" y="56415"/>
                  </a:cubicBezTo>
                  <a:cubicBezTo>
                    <a:pt x="157618" y="37636"/>
                    <a:pt x="131617" y="2245"/>
                    <a:pt x="121505" y="78"/>
                  </a:cubicBezTo>
                  <a:cubicBezTo>
                    <a:pt x="111393" y="-2089"/>
                    <a:pt x="107782" y="41247"/>
                    <a:pt x="95503" y="43414"/>
                  </a:cubicBezTo>
                  <a:cubicBezTo>
                    <a:pt x="83224" y="45581"/>
                    <a:pt x="62278" y="15246"/>
                    <a:pt x="47833" y="13079"/>
                  </a:cubicBezTo>
                  <a:cubicBezTo>
                    <a:pt x="33388" y="10912"/>
                    <a:pt x="-2726" y="15245"/>
                    <a:pt x="163" y="3041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3" name="Group 192"/>
            <p:cNvGrpSpPr/>
            <p:nvPr/>
          </p:nvGrpSpPr>
          <p:grpSpPr>
            <a:xfrm>
              <a:off x="533400" y="1828800"/>
              <a:ext cx="1073645" cy="613643"/>
              <a:chOff x="2736355" y="3269954"/>
              <a:chExt cx="2409784" cy="1377314"/>
            </a:xfrm>
            <a:effectLst>
              <a:outerShdw blurRad="127000" dist="63500" dir="2700000" algn="tl" rotWithShape="0">
                <a:prstClr val="black">
                  <a:alpha val="75000"/>
                </a:prstClr>
              </a:outerShdw>
            </a:effectLst>
          </p:grpSpPr>
          <p:sp>
            <p:nvSpPr>
              <p:cNvPr id="233" name="Freeform 232"/>
              <p:cNvSpPr/>
              <p:nvPr/>
            </p:nvSpPr>
            <p:spPr>
              <a:xfrm>
                <a:off x="4733595" y="3504111"/>
                <a:ext cx="412544" cy="206110"/>
              </a:xfrm>
              <a:custGeom>
                <a:avLst/>
                <a:gdLst>
                  <a:gd name="connsiteX0" fmla="*/ 1691 w 412544"/>
                  <a:gd name="connsiteY0" fmla="*/ 35923 h 206110"/>
                  <a:gd name="connsiteX1" fmla="*/ 148648 w 412544"/>
                  <a:gd name="connsiteY1" fmla="*/ 84909 h 206110"/>
                  <a:gd name="connsiteX2" fmla="*/ 298871 w 412544"/>
                  <a:gd name="connsiteY2" fmla="*/ 156755 h 206110"/>
                  <a:gd name="connsiteX3" fmla="*/ 403374 w 412544"/>
                  <a:gd name="connsiteY3" fmla="*/ 205740 h 206110"/>
                  <a:gd name="connsiteX4" fmla="*/ 393576 w 412544"/>
                  <a:gd name="connsiteY4" fmla="*/ 176349 h 206110"/>
                  <a:gd name="connsiteX5" fmla="*/ 282542 w 412544"/>
                  <a:gd name="connsiteY5" fmla="*/ 124098 h 206110"/>
                  <a:gd name="connsiteX6" fmla="*/ 112725 w 412544"/>
                  <a:gd name="connsiteY6" fmla="*/ 29392 h 206110"/>
                  <a:gd name="connsiteX7" fmla="*/ 70271 w 412544"/>
                  <a:gd name="connsiteY7" fmla="*/ 0 h 206110"/>
                  <a:gd name="connsiteX8" fmla="*/ 1691 w 412544"/>
                  <a:gd name="connsiteY8" fmla="*/ 35923 h 206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544" h="206110">
                    <a:moveTo>
                      <a:pt x="1691" y="35923"/>
                    </a:moveTo>
                    <a:cubicBezTo>
                      <a:pt x="14754" y="50075"/>
                      <a:pt x="99118" y="64770"/>
                      <a:pt x="148648" y="84909"/>
                    </a:cubicBezTo>
                    <a:cubicBezTo>
                      <a:pt x="198178" y="105048"/>
                      <a:pt x="298871" y="156755"/>
                      <a:pt x="298871" y="156755"/>
                    </a:cubicBezTo>
                    <a:cubicBezTo>
                      <a:pt x="341325" y="176894"/>
                      <a:pt x="387590" y="202474"/>
                      <a:pt x="403374" y="205740"/>
                    </a:cubicBezTo>
                    <a:cubicBezTo>
                      <a:pt x="419158" y="209006"/>
                      <a:pt x="413715" y="189956"/>
                      <a:pt x="393576" y="176349"/>
                    </a:cubicBezTo>
                    <a:cubicBezTo>
                      <a:pt x="373437" y="162742"/>
                      <a:pt x="329350" y="148591"/>
                      <a:pt x="282542" y="124098"/>
                    </a:cubicBezTo>
                    <a:cubicBezTo>
                      <a:pt x="235734" y="99605"/>
                      <a:pt x="148103" y="50075"/>
                      <a:pt x="112725" y="29392"/>
                    </a:cubicBezTo>
                    <a:cubicBezTo>
                      <a:pt x="77347" y="8709"/>
                      <a:pt x="85511" y="0"/>
                      <a:pt x="70271" y="0"/>
                    </a:cubicBezTo>
                    <a:cubicBezTo>
                      <a:pt x="55031" y="0"/>
                      <a:pt x="-11372" y="21771"/>
                      <a:pt x="1691" y="3592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C000"/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Freeform 233"/>
              <p:cNvSpPr/>
              <p:nvPr/>
            </p:nvSpPr>
            <p:spPr>
              <a:xfrm>
                <a:off x="3043303" y="3269954"/>
                <a:ext cx="1842454" cy="1086578"/>
              </a:xfrm>
              <a:custGeom>
                <a:avLst/>
                <a:gdLst>
                  <a:gd name="connsiteX0" fmla="*/ 1525431 w 1842454"/>
                  <a:gd name="connsiteY0" fmla="*/ 136186 h 1086578"/>
                  <a:gd name="connsiteX1" fmla="*/ 1427460 w 1842454"/>
                  <a:gd name="connsiteY1" fmla="*/ 191703 h 1086578"/>
                  <a:gd name="connsiteX2" fmla="*/ 1378474 w 1842454"/>
                  <a:gd name="connsiteY2" fmla="*/ 237423 h 1086578"/>
                  <a:gd name="connsiteX3" fmla="*/ 1355614 w 1842454"/>
                  <a:gd name="connsiteY3" fmla="*/ 322332 h 1086578"/>
                  <a:gd name="connsiteX4" fmla="*/ 1378474 w 1842454"/>
                  <a:gd name="connsiteY4" fmla="*/ 384380 h 1086578"/>
                  <a:gd name="connsiteX5" fmla="*/ 1420928 w 1842454"/>
                  <a:gd name="connsiteY5" fmla="*/ 417037 h 1086578"/>
                  <a:gd name="connsiteX6" fmla="*/ 1450320 w 1842454"/>
                  <a:gd name="connsiteY6" fmla="*/ 459492 h 1086578"/>
                  <a:gd name="connsiteX7" fmla="*/ 1437257 w 1842454"/>
                  <a:gd name="connsiteY7" fmla="*/ 492149 h 1086578"/>
                  <a:gd name="connsiteX8" fmla="*/ 1336020 w 1842454"/>
                  <a:gd name="connsiteY8" fmla="*/ 488883 h 1086578"/>
                  <a:gd name="connsiteX9" fmla="*/ 1224986 w 1842454"/>
                  <a:gd name="connsiteY9" fmla="*/ 449695 h 1086578"/>
                  <a:gd name="connsiteX10" fmla="*/ 1084560 w 1842454"/>
                  <a:gd name="connsiteY10" fmla="*/ 345192 h 1086578"/>
                  <a:gd name="connsiteX11" fmla="*/ 1064966 w 1842454"/>
                  <a:gd name="connsiteY11" fmla="*/ 234157 h 1086578"/>
                  <a:gd name="connsiteX12" fmla="*/ 1038840 w 1842454"/>
                  <a:gd name="connsiteY12" fmla="*/ 159046 h 1086578"/>
                  <a:gd name="connsiteX13" fmla="*/ 950666 w 1842454"/>
                  <a:gd name="connsiteY13" fmla="*/ 93732 h 1086578"/>
                  <a:gd name="connsiteX14" fmla="*/ 757988 w 1842454"/>
                  <a:gd name="connsiteY14" fmla="*/ 48012 h 1086578"/>
                  <a:gd name="connsiteX15" fmla="*/ 535920 w 1842454"/>
                  <a:gd name="connsiteY15" fmla="*/ 48012 h 1086578"/>
                  <a:gd name="connsiteX16" fmla="*/ 287726 w 1842454"/>
                  <a:gd name="connsiteY16" fmla="*/ 57809 h 1086578"/>
                  <a:gd name="connsiteX17" fmla="*/ 179957 w 1842454"/>
                  <a:gd name="connsiteY17" fmla="*/ 57809 h 1086578"/>
                  <a:gd name="connsiteX18" fmla="*/ 19937 w 1842454"/>
                  <a:gd name="connsiteY18" fmla="*/ 5557 h 1086578"/>
                  <a:gd name="connsiteX19" fmla="*/ 343 w 1842454"/>
                  <a:gd name="connsiteY19" fmla="*/ 5557 h 1086578"/>
                  <a:gd name="connsiteX20" fmla="*/ 343 w 1842454"/>
                  <a:gd name="connsiteY20" fmla="*/ 41480 h 1086578"/>
                  <a:gd name="connsiteX21" fmla="*/ 19937 w 1842454"/>
                  <a:gd name="connsiteY21" fmla="*/ 87200 h 1086578"/>
                  <a:gd name="connsiteX22" fmla="*/ 134237 w 1842454"/>
                  <a:gd name="connsiteY22" fmla="*/ 145983 h 1086578"/>
                  <a:gd name="connsiteX23" fmla="*/ 215880 w 1842454"/>
                  <a:gd name="connsiteY23" fmla="*/ 178640 h 1086578"/>
                  <a:gd name="connsiteX24" fmla="*/ 212614 w 1842454"/>
                  <a:gd name="connsiteY24" fmla="*/ 234157 h 1086578"/>
                  <a:gd name="connsiteX25" fmla="*/ 271397 w 1842454"/>
                  <a:gd name="connsiteY25" fmla="*/ 276612 h 1086578"/>
                  <a:gd name="connsiteX26" fmla="*/ 304054 w 1842454"/>
                  <a:gd name="connsiteY26" fmla="*/ 312535 h 1086578"/>
                  <a:gd name="connsiteX27" fmla="*/ 428151 w 1842454"/>
                  <a:gd name="connsiteY27" fmla="*/ 390912 h 1086578"/>
                  <a:gd name="connsiteX28" fmla="*/ 506528 w 1842454"/>
                  <a:gd name="connsiteY28" fmla="*/ 410506 h 1086578"/>
                  <a:gd name="connsiteX29" fmla="*/ 575108 w 1842454"/>
                  <a:gd name="connsiteY29" fmla="*/ 426835 h 1086578"/>
                  <a:gd name="connsiteX30" fmla="*/ 709003 w 1842454"/>
                  <a:gd name="connsiteY30" fmla="*/ 456226 h 1086578"/>
                  <a:gd name="connsiteX31" fmla="*/ 715534 w 1842454"/>
                  <a:gd name="connsiteY31" fmla="*/ 488883 h 1086578"/>
                  <a:gd name="connsiteX32" fmla="*/ 689408 w 1842454"/>
                  <a:gd name="connsiteY32" fmla="*/ 488883 h 1086578"/>
                  <a:gd name="connsiteX33" fmla="*/ 660017 w 1842454"/>
                  <a:gd name="connsiteY33" fmla="*/ 492149 h 1086578"/>
                  <a:gd name="connsiteX34" fmla="*/ 656751 w 1842454"/>
                  <a:gd name="connsiteY34" fmla="*/ 521540 h 1086578"/>
                  <a:gd name="connsiteX35" fmla="*/ 715534 w 1842454"/>
                  <a:gd name="connsiteY35" fmla="*/ 554197 h 1086578"/>
                  <a:gd name="connsiteX36" fmla="*/ 725331 w 1842454"/>
                  <a:gd name="connsiteY36" fmla="*/ 580323 h 1086578"/>
                  <a:gd name="connsiteX37" fmla="*/ 741660 w 1842454"/>
                  <a:gd name="connsiteY37" fmla="*/ 612980 h 1086578"/>
                  <a:gd name="connsiteX38" fmla="*/ 689408 w 1842454"/>
                  <a:gd name="connsiteY38" fmla="*/ 626043 h 1086578"/>
                  <a:gd name="connsiteX39" fmla="*/ 633891 w 1842454"/>
                  <a:gd name="connsiteY39" fmla="*/ 655435 h 1086578"/>
                  <a:gd name="connsiteX40" fmla="*/ 558780 w 1842454"/>
                  <a:gd name="connsiteY40" fmla="*/ 691357 h 1086578"/>
                  <a:gd name="connsiteX41" fmla="*/ 437948 w 1842454"/>
                  <a:gd name="connsiteY41" fmla="*/ 701155 h 1086578"/>
                  <a:gd name="connsiteX42" fmla="*/ 356306 w 1842454"/>
                  <a:gd name="connsiteY42" fmla="*/ 704420 h 1086578"/>
                  <a:gd name="connsiteX43" fmla="*/ 333446 w 1842454"/>
                  <a:gd name="connsiteY43" fmla="*/ 724015 h 1086578"/>
                  <a:gd name="connsiteX44" fmla="*/ 353040 w 1842454"/>
                  <a:gd name="connsiteY44" fmla="*/ 740343 h 1086578"/>
                  <a:gd name="connsiteX45" fmla="*/ 411823 w 1842454"/>
                  <a:gd name="connsiteY45" fmla="*/ 769735 h 1086578"/>
                  <a:gd name="connsiteX46" fmla="*/ 467340 w 1842454"/>
                  <a:gd name="connsiteY46" fmla="*/ 799126 h 1086578"/>
                  <a:gd name="connsiteX47" fmla="*/ 522857 w 1842454"/>
                  <a:gd name="connsiteY47" fmla="*/ 828517 h 1086578"/>
                  <a:gd name="connsiteX48" fmla="*/ 447746 w 1842454"/>
                  <a:gd name="connsiteY48" fmla="*/ 867706 h 1086578"/>
                  <a:gd name="connsiteX49" fmla="*/ 359571 w 1842454"/>
                  <a:gd name="connsiteY49" fmla="*/ 890566 h 1086578"/>
                  <a:gd name="connsiteX50" fmla="*/ 297523 w 1842454"/>
                  <a:gd name="connsiteY50" fmla="*/ 893832 h 1086578"/>
                  <a:gd name="connsiteX51" fmla="*/ 323648 w 1842454"/>
                  <a:gd name="connsiteY51" fmla="*/ 929755 h 1086578"/>
                  <a:gd name="connsiteX52" fmla="*/ 343243 w 1842454"/>
                  <a:gd name="connsiteY52" fmla="*/ 982006 h 1086578"/>
                  <a:gd name="connsiteX53" fmla="*/ 382431 w 1842454"/>
                  <a:gd name="connsiteY53" fmla="*/ 985272 h 1086578"/>
                  <a:gd name="connsiteX54" fmla="*/ 473871 w 1842454"/>
                  <a:gd name="connsiteY54" fmla="*/ 965677 h 1086578"/>
                  <a:gd name="connsiteX55" fmla="*/ 548983 w 1842454"/>
                  <a:gd name="connsiteY55" fmla="*/ 946083 h 1086578"/>
                  <a:gd name="connsiteX56" fmla="*/ 558780 w 1842454"/>
                  <a:gd name="connsiteY56" fmla="*/ 975475 h 1086578"/>
                  <a:gd name="connsiteX57" fmla="*/ 506528 w 1842454"/>
                  <a:gd name="connsiteY57" fmla="*/ 1014663 h 1086578"/>
                  <a:gd name="connsiteX58" fmla="*/ 493466 w 1842454"/>
                  <a:gd name="connsiteY58" fmla="*/ 1057117 h 1086578"/>
                  <a:gd name="connsiteX59" fmla="*/ 539186 w 1842454"/>
                  <a:gd name="connsiteY59" fmla="*/ 1086509 h 1086578"/>
                  <a:gd name="connsiteX60" fmla="*/ 581640 w 1842454"/>
                  <a:gd name="connsiteY60" fmla="*/ 1063649 h 1086578"/>
                  <a:gd name="connsiteX61" fmla="*/ 640423 w 1842454"/>
                  <a:gd name="connsiteY61" fmla="*/ 1014663 h 1086578"/>
                  <a:gd name="connsiteX62" fmla="*/ 751457 w 1842454"/>
                  <a:gd name="connsiteY62" fmla="*/ 991803 h 1086578"/>
                  <a:gd name="connsiteX63" fmla="*/ 891883 w 1842454"/>
                  <a:gd name="connsiteY63" fmla="*/ 978740 h 1086578"/>
                  <a:gd name="connsiteX64" fmla="*/ 957197 w 1842454"/>
                  <a:gd name="connsiteY64" fmla="*/ 946083 h 1086578"/>
                  <a:gd name="connsiteX65" fmla="*/ 1032308 w 1842454"/>
                  <a:gd name="connsiteY65" fmla="*/ 933020 h 1086578"/>
                  <a:gd name="connsiteX66" fmla="*/ 1182531 w 1842454"/>
                  <a:gd name="connsiteY66" fmla="*/ 936286 h 1086578"/>
                  <a:gd name="connsiteX67" fmla="*/ 1316426 w 1842454"/>
                  <a:gd name="connsiteY67" fmla="*/ 913426 h 1086578"/>
                  <a:gd name="connsiteX68" fmla="*/ 1398068 w 1842454"/>
                  <a:gd name="connsiteY68" fmla="*/ 874237 h 1086578"/>
                  <a:gd name="connsiteX69" fmla="*/ 1433991 w 1842454"/>
                  <a:gd name="connsiteY69" fmla="*/ 887300 h 1086578"/>
                  <a:gd name="connsiteX70" fmla="*/ 1414397 w 1842454"/>
                  <a:gd name="connsiteY70" fmla="*/ 923223 h 1086578"/>
                  <a:gd name="connsiteX71" fmla="*/ 1414397 w 1842454"/>
                  <a:gd name="connsiteY71" fmla="*/ 942817 h 1086578"/>
                  <a:gd name="connsiteX72" fmla="*/ 1440523 w 1842454"/>
                  <a:gd name="connsiteY72" fmla="*/ 978740 h 1086578"/>
                  <a:gd name="connsiteX73" fmla="*/ 1600543 w 1842454"/>
                  <a:gd name="connsiteY73" fmla="*/ 985272 h 1086578"/>
                  <a:gd name="connsiteX74" fmla="*/ 1682186 w 1842454"/>
                  <a:gd name="connsiteY74" fmla="*/ 946083 h 1086578"/>
                  <a:gd name="connsiteX75" fmla="*/ 1731171 w 1842454"/>
                  <a:gd name="connsiteY75" fmla="*/ 939552 h 1086578"/>
                  <a:gd name="connsiteX76" fmla="*/ 1776891 w 1842454"/>
                  <a:gd name="connsiteY76" fmla="*/ 877503 h 1086578"/>
                  <a:gd name="connsiteX77" fmla="*/ 1812814 w 1842454"/>
                  <a:gd name="connsiteY77" fmla="*/ 831783 h 1086578"/>
                  <a:gd name="connsiteX78" fmla="*/ 1842206 w 1842454"/>
                  <a:gd name="connsiteY78" fmla="*/ 789329 h 1086578"/>
                  <a:gd name="connsiteX79" fmla="*/ 1819346 w 1842454"/>
                  <a:gd name="connsiteY79" fmla="*/ 753406 h 1086578"/>
                  <a:gd name="connsiteX80" fmla="*/ 1708311 w 1842454"/>
                  <a:gd name="connsiteY80" fmla="*/ 717483 h 1086578"/>
                  <a:gd name="connsiteX81" fmla="*/ 1646263 w 1842454"/>
                  <a:gd name="connsiteY81" fmla="*/ 737077 h 1086578"/>
                  <a:gd name="connsiteX82" fmla="*/ 1610340 w 1842454"/>
                  <a:gd name="connsiteY82" fmla="*/ 730546 h 1086578"/>
                  <a:gd name="connsiteX83" fmla="*/ 1639731 w 1842454"/>
                  <a:gd name="connsiteY83" fmla="*/ 622777 h 1086578"/>
                  <a:gd name="connsiteX84" fmla="*/ 1636466 w 1842454"/>
                  <a:gd name="connsiteY84" fmla="*/ 557463 h 1086578"/>
                  <a:gd name="connsiteX85" fmla="*/ 1600543 w 1842454"/>
                  <a:gd name="connsiteY85" fmla="*/ 462757 h 1086578"/>
                  <a:gd name="connsiteX86" fmla="*/ 1554823 w 1842454"/>
                  <a:gd name="connsiteY86" fmla="*/ 403975 h 1086578"/>
                  <a:gd name="connsiteX87" fmla="*/ 1502571 w 1842454"/>
                  <a:gd name="connsiteY87" fmla="*/ 368052 h 1086578"/>
                  <a:gd name="connsiteX88" fmla="*/ 1479711 w 1842454"/>
                  <a:gd name="connsiteY88" fmla="*/ 296206 h 1086578"/>
                  <a:gd name="connsiteX89" fmla="*/ 1522166 w 1842454"/>
                  <a:gd name="connsiteY89" fmla="*/ 237423 h 1086578"/>
                  <a:gd name="connsiteX90" fmla="*/ 1590746 w 1842454"/>
                  <a:gd name="connsiteY90" fmla="*/ 224360 h 1086578"/>
                  <a:gd name="connsiteX91" fmla="*/ 1646263 w 1842454"/>
                  <a:gd name="connsiteY91" fmla="*/ 247220 h 1086578"/>
                  <a:gd name="connsiteX92" fmla="*/ 1701780 w 1842454"/>
                  <a:gd name="connsiteY92" fmla="*/ 270080 h 1086578"/>
                  <a:gd name="connsiteX93" fmla="*/ 1757297 w 1842454"/>
                  <a:gd name="connsiteY93" fmla="*/ 253752 h 1086578"/>
                  <a:gd name="connsiteX94" fmla="*/ 1757297 w 1842454"/>
                  <a:gd name="connsiteY94" fmla="*/ 201500 h 1086578"/>
                  <a:gd name="connsiteX95" fmla="*/ 1721374 w 1842454"/>
                  <a:gd name="connsiteY95" fmla="*/ 152515 h 1086578"/>
                  <a:gd name="connsiteX96" fmla="*/ 1616871 w 1842454"/>
                  <a:gd name="connsiteY96" fmla="*/ 110060 h 1086578"/>
                  <a:gd name="connsiteX97" fmla="*/ 1525431 w 1842454"/>
                  <a:gd name="connsiteY97" fmla="*/ 136186 h 1086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</a:cxnLst>
                <a:rect l="l" t="t" r="r" b="b"/>
                <a:pathLst>
                  <a:path w="1842454" h="1086578">
                    <a:moveTo>
                      <a:pt x="1525431" y="136186"/>
                    </a:moveTo>
                    <a:cubicBezTo>
                      <a:pt x="1493863" y="149793"/>
                      <a:pt x="1451953" y="174830"/>
                      <a:pt x="1427460" y="191703"/>
                    </a:cubicBezTo>
                    <a:cubicBezTo>
                      <a:pt x="1402967" y="208576"/>
                      <a:pt x="1390448" y="215652"/>
                      <a:pt x="1378474" y="237423"/>
                    </a:cubicBezTo>
                    <a:cubicBezTo>
                      <a:pt x="1366500" y="259194"/>
                      <a:pt x="1355614" y="297839"/>
                      <a:pt x="1355614" y="322332"/>
                    </a:cubicBezTo>
                    <a:cubicBezTo>
                      <a:pt x="1355614" y="346825"/>
                      <a:pt x="1367588" y="368596"/>
                      <a:pt x="1378474" y="384380"/>
                    </a:cubicBezTo>
                    <a:cubicBezTo>
                      <a:pt x="1389360" y="400164"/>
                      <a:pt x="1408954" y="404518"/>
                      <a:pt x="1420928" y="417037"/>
                    </a:cubicBezTo>
                    <a:cubicBezTo>
                      <a:pt x="1432902" y="429556"/>
                      <a:pt x="1447599" y="446973"/>
                      <a:pt x="1450320" y="459492"/>
                    </a:cubicBezTo>
                    <a:cubicBezTo>
                      <a:pt x="1453041" y="472011"/>
                      <a:pt x="1456307" y="487250"/>
                      <a:pt x="1437257" y="492149"/>
                    </a:cubicBezTo>
                    <a:cubicBezTo>
                      <a:pt x="1418207" y="497048"/>
                      <a:pt x="1371398" y="495959"/>
                      <a:pt x="1336020" y="488883"/>
                    </a:cubicBezTo>
                    <a:cubicBezTo>
                      <a:pt x="1300641" y="481807"/>
                      <a:pt x="1266896" y="473644"/>
                      <a:pt x="1224986" y="449695"/>
                    </a:cubicBezTo>
                    <a:cubicBezTo>
                      <a:pt x="1183076" y="425747"/>
                      <a:pt x="1111230" y="381115"/>
                      <a:pt x="1084560" y="345192"/>
                    </a:cubicBezTo>
                    <a:cubicBezTo>
                      <a:pt x="1057890" y="309269"/>
                      <a:pt x="1072586" y="265181"/>
                      <a:pt x="1064966" y="234157"/>
                    </a:cubicBezTo>
                    <a:cubicBezTo>
                      <a:pt x="1057346" y="203133"/>
                      <a:pt x="1057890" y="182450"/>
                      <a:pt x="1038840" y="159046"/>
                    </a:cubicBezTo>
                    <a:cubicBezTo>
                      <a:pt x="1019790" y="135642"/>
                      <a:pt x="997475" y="112238"/>
                      <a:pt x="950666" y="93732"/>
                    </a:cubicBezTo>
                    <a:cubicBezTo>
                      <a:pt x="903857" y="75226"/>
                      <a:pt x="827112" y="55632"/>
                      <a:pt x="757988" y="48012"/>
                    </a:cubicBezTo>
                    <a:cubicBezTo>
                      <a:pt x="688864" y="40392"/>
                      <a:pt x="614297" y="46379"/>
                      <a:pt x="535920" y="48012"/>
                    </a:cubicBezTo>
                    <a:cubicBezTo>
                      <a:pt x="457543" y="49645"/>
                      <a:pt x="347053" y="56176"/>
                      <a:pt x="287726" y="57809"/>
                    </a:cubicBezTo>
                    <a:cubicBezTo>
                      <a:pt x="228399" y="59442"/>
                      <a:pt x="224588" y="66518"/>
                      <a:pt x="179957" y="57809"/>
                    </a:cubicBezTo>
                    <a:cubicBezTo>
                      <a:pt x="135326" y="49100"/>
                      <a:pt x="49873" y="14266"/>
                      <a:pt x="19937" y="5557"/>
                    </a:cubicBezTo>
                    <a:cubicBezTo>
                      <a:pt x="-9999" y="-3152"/>
                      <a:pt x="3609" y="-430"/>
                      <a:pt x="343" y="5557"/>
                    </a:cubicBezTo>
                    <a:cubicBezTo>
                      <a:pt x="-2923" y="11544"/>
                      <a:pt x="-2923" y="27873"/>
                      <a:pt x="343" y="41480"/>
                    </a:cubicBezTo>
                    <a:cubicBezTo>
                      <a:pt x="3609" y="55087"/>
                      <a:pt x="-2379" y="69783"/>
                      <a:pt x="19937" y="87200"/>
                    </a:cubicBezTo>
                    <a:cubicBezTo>
                      <a:pt x="42253" y="104617"/>
                      <a:pt x="101580" y="130743"/>
                      <a:pt x="134237" y="145983"/>
                    </a:cubicBezTo>
                    <a:cubicBezTo>
                      <a:pt x="166894" y="161223"/>
                      <a:pt x="202817" y="163944"/>
                      <a:pt x="215880" y="178640"/>
                    </a:cubicBezTo>
                    <a:cubicBezTo>
                      <a:pt x="228943" y="193336"/>
                      <a:pt x="203361" y="217828"/>
                      <a:pt x="212614" y="234157"/>
                    </a:cubicBezTo>
                    <a:cubicBezTo>
                      <a:pt x="221867" y="250486"/>
                      <a:pt x="256157" y="263549"/>
                      <a:pt x="271397" y="276612"/>
                    </a:cubicBezTo>
                    <a:cubicBezTo>
                      <a:pt x="286637" y="289675"/>
                      <a:pt x="277928" y="293485"/>
                      <a:pt x="304054" y="312535"/>
                    </a:cubicBezTo>
                    <a:cubicBezTo>
                      <a:pt x="330180" y="331585"/>
                      <a:pt x="394405" y="374584"/>
                      <a:pt x="428151" y="390912"/>
                    </a:cubicBezTo>
                    <a:cubicBezTo>
                      <a:pt x="461897" y="407241"/>
                      <a:pt x="506528" y="410506"/>
                      <a:pt x="506528" y="410506"/>
                    </a:cubicBezTo>
                    <a:lnTo>
                      <a:pt x="575108" y="426835"/>
                    </a:lnTo>
                    <a:cubicBezTo>
                      <a:pt x="608854" y="434455"/>
                      <a:pt x="685599" y="445885"/>
                      <a:pt x="709003" y="456226"/>
                    </a:cubicBezTo>
                    <a:cubicBezTo>
                      <a:pt x="732407" y="466567"/>
                      <a:pt x="718800" y="483440"/>
                      <a:pt x="715534" y="488883"/>
                    </a:cubicBezTo>
                    <a:cubicBezTo>
                      <a:pt x="712268" y="494326"/>
                      <a:pt x="698661" y="488339"/>
                      <a:pt x="689408" y="488883"/>
                    </a:cubicBezTo>
                    <a:cubicBezTo>
                      <a:pt x="680155" y="489427"/>
                      <a:pt x="665460" y="486706"/>
                      <a:pt x="660017" y="492149"/>
                    </a:cubicBezTo>
                    <a:cubicBezTo>
                      <a:pt x="654574" y="497592"/>
                      <a:pt x="647498" y="511199"/>
                      <a:pt x="656751" y="521540"/>
                    </a:cubicBezTo>
                    <a:cubicBezTo>
                      <a:pt x="666004" y="531881"/>
                      <a:pt x="704104" y="544400"/>
                      <a:pt x="715534" y="554197"/>
                    </a:cubicBezTo>
                    <a:cubicBezTo>
                      <a:pt x="726964" y="563994"/>
                      <a:pt x="720977" y="570526"/>
                      <a:pt x="725331" y="580323"/>
                    </a:cubicBezTo>
                    <a:cubicBezTo>
                      <a:pt x="729685" y="590120"/>
                      <a:pt x="747647" y="605360"/>
                      <a:pt x="741660" y="612980"/>
                    </a:cubicBezTo>
                    <a:cubicBezTo>
                      <a:pt x="735673" y="620600"/>
                      <a:pt x="707370" y="618967"/>
                      <a:pt x="689408" y="626043"/>
                    </a:cubicBezTo>
                    <a:cubicBezTo>
                      <a:pt x="671446" y="633119"/>
                      <a:pt x="655662" y="644549"/>
                      <a:pt x="633891" y="655435"/>
                    </a:cubicBezTo>
                    <a:cubicBezTo>
                      <a:pt x="612120" y="666321"/>
                      <a:pt x="591437" y="683737"/>
                      <a:pt x="558780" y="691357"/>
                    </a:cubicBezTo>
                    <a:cubicBezTo>
                      <a:pt x="526123" y="698977"/>
                      <a:pt x="471694" y="698978"/>
                      <a:pt x="437948" y="701155"/>
                    </a:cubicBezTo>
                    <a:cubicBezTo>
                      <a:pt x="404202" y="703332"/>
                      <a:pt x="373723" y="700610"/>
                      <a:pt x="356306" y="704420"/>
                    </a:cubicBezTo>
                    <a:cubicBezTo>
                      <a:pt x="338889" y="708230"/>
                      <a:pt x="333990" y="718028"/>
                      <a:pt x="333446" y="724015"/>
                    </a:cubicBezTo>
                    <a:cubicBezTo>
                      <a:pt x="332902" y="730002"/>
                      <a:pt x="339977" y="732723"/>
                      <a:pt x="353040" y="740343"/>
                    </a:cubicBezTo>
                    <a:cubicBezTo>
                      <a:pt x="366103" y="747963"/>
                      <a:pt x="392773" y="759938"/>
                      <a:pt x="411823" y="769735"/>
                    </a:cubicBezTo>
                    <a:cubicBezTo>
                      <a:pt x="430873" y="779532"/>
                      <a:pt x="467340" y="799126"/>
                      <a:pt x="467340" y="799126"/>
                    </a:cubicBezTo>
                    <a:cubicBezTo>
                      <a:pt x="485846" y="808923"/>
                      <a:pt x="526123" y="817087"/>
                      <a:pt x="522857" y="828517"/>
                    </a:cubicBezTo>
                    <a:cubicBezTo>
                      <a:pt x="519591" y="839947"/>
                      <a:pt x="474960" y="857365"/>
                      <a:pt x="447746" y="867706"/>
                    </a:cubicBezTo>
                    <a:cubicBezTo>
                      <a:pt x="420532" y="878047"/>
                      <a:pt x="384608" y="886212"/>
                      <a:pt x="359571" y="890566"/>
                    </a:cubicBezTo>
                    <a:cubicBezTo>
                      <a:pt x="334534" y="894920"/>
                      <a:pt x="303510" y="887300"/>
                      <a:pt x="297523" y="893832"/>
                    </a:cubicBezTo>
                    <a:cubicBezTo>
                      <a:pt x="291536" y="900364"/>
                      <a:pt x="316028" y="915059"/>
                      <a:pt x="323648" y="929755"/>
                    </a:cubicBezTo>
                    <a:cubicBezTo>
                      <a:pt x="331268" y="944451"/>
                      <a:pt x="333446" y="972753"/>
                      <a:pt x="343243" y="982006"/>
                    </a:cubicBezTo>
                    <a:cubicBezTo>
                      <a:pt x="353040" y="991259"/>
                      <a:pt x="360660" y="987994"/>
                      <a:pt x="382431" y="985272"/>
                    </a:cubicBezTo>
                    <a:cubicBezTo>
                      <a:pt x="404202" y="982551"/>
                      <a:pt x="446112" y="972209"/>
                      <a:pt x="473871" y="965677"/>
                    </a:cubicBezTo>
                    <a:cubicBezTo>
                      <a:pt x="501630" y="959145"/>
                      <a:pt x="534832" y="944450"/>
                      <a:pt x="548983" y="946083"/>
                    </a:cubicBezTo>
                    <a:cubicBezTo>
                      <a:pt x="563134" y="947716"/>
                      <a:pt x="565856" y="964045"/>
                      <a:pt x="558780" y="975475"/>
                    </a:cubicBezTo>
                    <a:cubicBezTo>
                      <a:pt x="551704" y="986905"/>
                      <a:pt x="517414" y="1001056"/>
                      <a:pt x="506528" y="1014663"/>
                    </a:cubicBezTo>
                    <a:cubicBezTo>
                      <a:pt x="495642" y="1028270"/>
                      <a:pt x="488023" y="1045143"/>
                      <a:pt x="493466" y="1057117"/>
                    </a:cubicBezTo>
                    <a:cubicBezTo>
                      <a:pt x="498909" y="1069091"/>
                      <a:pt x="524490" y="1085420"/>
                      <a:pt x="539186" y="1086509"/>
                    </a:cubicBezTo>
                    <a:cubicBezTo>
                      <a:pt x="553882" y="1087598"/>
                      <a:pt x="564767" y="1075623"/>
                      <a:pt x="581640" y="1063649"/>
                    </a:cubicBezTo>
                    <a:cubicBezTo>
                      <a:pt x="598513" y="1051675"/>
                      <a:pt x="612120" y="1026637"/>
                      <a:pt x="640423" y="1014663"/>
                    </a:cubicBezTo>
                    <a:cubicBezTo>
                      <a:pt x="668726" y="1002689"/>
                      <a:pt x="709547" y="997790"/>
                      <a:pt x="751457" y="991803"/>
                    </a:cubicBezTo>
                    <a:cubicBezTo>
                      <a:pt x="793367" y="985816"/>
                      <a:pt x="857593" y="986360"/>
                      <a:pt x="891883" y="978740"/>
                    </a:cubicBezTo>
                    <a:cubicBezTo>
                      <a:pt x="926173" y="971120"/>
                      <a:pt x="933793" y="953703"/>
                      <a:pt x="957197" y="946083"/>
                    </a:cubicBezTo>
                    <a:cubicBezTo>
                      <a:pt x="980601" y="938463"/>
                      <a:pt x="994752" y="934653"/>
                      <a:pt x="1032308" y="933020"/>
                    </a:cubicBezTo>
                    <a:cubicBezTo>
                      <a:pt x="1069864" y="931387"/>
                      <a:pt x="1135178" y="939552"/>
                      <a:pt x="1182531" y="936286"/>
                    </a:cubicBezTo>
                    <a:cubicBezTo>
                      <a:pt x="1229884" y="933020"/>
                      <a:pt x="1280503" y="923767"/>
                      <a:pt x="1316426" y="913426"/>
                    </a:cubicBezTo>
                    <a:cubicBezTo>
                      <a:pt x="1352349" y="903085"/>
                      <a:pt x="1378474" y="878591"/>
                      <a:pt x="1398068" y="874237"/>
                    </a:cubicBezTo>
                    <a:cubicBezTo>
                      <a:pt x="1417662" y="869883"/>
                      <a:pt x="1431269" y="879136"/>
                      <a:pt x="1433991" y="887300"/>
                    </a:cubicBezTo>
                    <a:cubicBezTo>
                      <a:pt x="1436712" y="895464"/>
                      <a:pt x="1417663" y="913970"/>
                      <a:pt x="1414397" y="923223"/>
                    </a:cubicBezTo>
                    <a:cubicBezTo>
                      <a:pt x="1411131" y="932476"/>
                      <a:pt x="1410043" y="933564"/>
                      <a:pt x="1414397" y="942817"/>
                    </a:cubicBezTo>
                    <a:cubicBezTo>
                      <a:pt x="1418751" y="952070"/>
                      <a:pt x="1409499" y="971664"/>
                      <a:pt x="1440523" y="978740"/>
                    </a:cubicBezTo>
                    <a:cubicBezTo>
                      <a:pt x="1471547" y="985816"/>
                      <a:pt x="1560266" y="990715"/>
                      <a:pt x="1600543" y="985272"/>
                    </a:cubicBezTo>
                    <a:cubicBezTo>
                      <a:pt x="1640820" y="979829"/>
                      <a:pt x="1660415" y="953703"/>
                      <a:pt x="1682186" y="946083"/>
                    </a:cubicBezTo>
                    <a:cubicBezTo>
                      <a:pt x="1703957" y="938463"/>
                      <a:pt x="1715387" y="950982"/>
                      <a:pt x="1731171" y="939552"/>
                    </a:cubicBezTo>
                    <a:cubicBezTo>
                      <a:pt x="1746955" y="928122"/>
                      <a:pt x="1763284" y="895465"/>
                      <a:pt x="1776891" y="877503"/>
                    </a:cubicBezTo>
                    <a:cubicBezTo>
                      <a:pt x="1790498" y="859542"/>
                      <a:pt x="1801928" y="846479"/>
                      <a:pt x="1812814" y="831783"/>
                    </a:cubicBezTo>
                    <a:cubicBezTo>
                      <a:pt x="1823700" y="817087"/>
                      <a:pt x="1841117" y="802392"/>
                      <a:pt x="1842206" y="789329"/>
                    </a:cubicBezTo>
                    <a:cubicBezTo>
                      <a:pt x="1843295" y="776266"/>
                      <a:pt x="1841662" y="765380"/>
                      <a:pt x="1819346" y="753406"/>
                    </a:cubicBezTo>
                    <a:cubicBezTo>
                      <a:pt x="1797030" y="741432"/>
                      <a:pt x="1737158" y="720205"/>
                      <a:pt x="1708311" y="717483"/>
                    </a:cubicBezTo>
                    <a:cubicBezTo>
                      <a:pt x="1679464" y="714762"/>
                      <a:pt x="1662591" y="734900"/>
                      <a:pt x="1646263" y="737077"/>
                    </a:cubicBezTo>
                    <a:cubicBezTo>
                      <a:pt x="1629935" y="739254"/>
                      <a:pt x="1611429" y="749596"/>
                      <a:pt x="1610340" y="730546"/>
                    </a:cubicBezTo>
                    <a:cubicBezTo>
                      <a:pt x="1609251" y="711496"/>
                      <a:pt x="1635377" y="651624"/>
                      <a:pt x="1639731" y="622777"/>
                    </a:cubicBezTo>
                    <a:cubicBezTo>
                      <a:pt x="1644085" y="593930"/>
                      <a:pt x="1642997" y="584133"/>
                      <a:pt x="1636466" y="557463"/>
                    </a:cubicBezTo>
                    <a:cubicBezTo>
                      <a:pt x="1629935" y="530793"/>
                      <a:pt x="1614150" y="488338"/>
                      <a:pt x="1600543" y="462757"/>
                    </a:cubicBezTo>
                    <a:cubicBezTo>
                      <a:pt x="1586936" y="437176"/>
                      <a:pt x="1571152" y="419759"/>
                      <a:pt x="1554823" y="403975"/>
                    </a:cubicBezTo>
                    <a:cubicBezTo>
                      <a:pt x="1538494" y="388191"/>
                      <a:pt x="1515090" y="386014"/>
                      <a:pt x="1502571" y="368052"/>
                    </a:cubicBezTo>
                    <a:cubicBezTo>
                      <a:pt x="1490052" y="350091"/>
                      <a:pt x="1476445" y="317977"/>
                      <a:pt x="1479711" y="296206"/>
                    </a:cubicBezTo>
                    <a:cubicBezTo>
                      <a:pt x="1482977" y="274435"/>
                      <a:pt x="1503660" y="249397"/>
                      <a:pt x="1522166" y="237423"/>
                    </a:cubicBezTo>
                    <a:cubicBezTo>
                      <a:pt x="1540672" y="225449"/>
                      <a:pt x="1570063" y="222727"/>
                      <a:pt x="1590746" y="224360"/>
                    </a:cubicBezTo>
                    <a:cubicBezTo>
                      <a:pt x="1611429" y="225993"/>
                      <a:pt x="1646263" y="247220"/>
                      <a:pt x="1646263" y="247220"/>
                    </a:cubicBezTo>
                    <a:cubicBezTo>
                      <a:pt x="1664769" y="254840"/>
                      <a:pt x="1683274" y="268991"/>
                      <a:pt x="1701780" y="270080"/>
                    </a:cubicBezTo>
                    <a:cubicBezTo>
                      <a:pt x="1720286" y="271169"/>
                      <a:pt x="1748044" y="265182"/>
                      <a:pt x="1757297" y="253752"/>
                    </a:cubicBezTo>
                    <a:cubicBezTo>
                      <a:pt x="1766550" y="242322"/>
                      <a:pt x="1763284" y="218373"/>
                      <a:pt x="1757297" y="201500"/>
                    </a:cubicBezTo>
                    <a:cubicBezTo>
                      <a:pt x="1751310" y="184627"/>
                      <a:pt x="1744778" y="167755"/>
                      <a:pt x="1721374" y="152515"/>
                    </a:cubicBezTo>
                    <a:cubicBezTo>
                      <a:pt x="1697970" y="137275"/>
                      <a:pt x="1642997" y="114959"/>
                      <a:pt x="1616871" y="110060"/>
                    </a:cubicBezTo>
                    <a:cubicBezTo>
                      <a:pt x="1590745" y="105161"/>
                      <a:pt x="1556999" y="122579"/>
                      <a:pt x="1525431" y="1361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2">
                      <a:lumMod val="20000"/>
                      <a:lumOff val="8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r="100000" b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" name="Freeform 234"/>
              <p:cNvSpPr/>
              <p:nvPr/>
            </p:nvSpPr>
            <p:spPr>
              <a:xfrm>
                <a:off x="2736355" y="4199616"/>
                <a:ext cx="656708" cy="415076"/>
              </a:xfrm>
              <a:custGeom>
                <a:avLst/>
                <a:gdLst>
                  <a:gd name="connsiteX0" fmla="*/ 650191 w 656708"/>
                  <a:gd name="connsiteY0" fmla="*/ 93 h 415076"/>
                  <a:gd name="connsiteX1" fmla="*/ 535891 w 656708"/>
                  <a:gd name="connsiteY1" fmla="*/ 94798 h 415076"/>
                  <a:gd name="connsiteX2" fmla="*/ 470576 w 656708"/>
                  <a:gd name="connsiteY2" fmla="*/ 153581 h 415076"/>
                  <a:gd name="connsiteX3" fmla="*/ 366074 w 656708"/>
                  <a:gd name="connsiteY3" fmla="*/ 228693 h 415076"/>
                  <a:gd name="connsiteX4" fmla="*/ 255039 w 656708"/>
                  <a:gd name="connsiteY4" fmla="*/ 316867 h 415076"/>
                  <a:gd name="connsiteX5" fmla="*/ 206054 w 656708"/>
                  <a:gd name="connsiteY5" fmla="*/ 346258 h 415076"/>
                  <a:gd name="connsiteX6" fmla="*/ 153802 w 656708"/>
                  <a:gd name="connsiteY6" fmla="*/ 342993 h 415076"/>
                  <a:gd name="connsiteX7" fmla="*/ 130942 w 656708"/>
                  <a:gd name="connsiteY7" fmla="*/ 375650 h 415076"/>
                  <a:gd name="connsiteX8" fmla="*/ 72159 w 656708"/>
                  <a:gd name="connsiteY8" fmla="*/ 385447 h 415076"/>
                  <a:gd name="connsiteX9" fmla="*/ 36236 w 656708"/>
                  <a:gd name="connsiteY9" fmla="*/ 365853 h 415076"/>
                  <a:gd name="connsiteX10" fmla="*/ 6845 w 656708"/>
                  <a:gd name="connsiteY10" fmla="*/ 369118 h 415076"/>
                  <a:gd name="connsiteX11" fmla="*/ 314 w 656708"/>
                  <a:gd name="connsiteY11" fmla="*/ 398510 h 415076"/>
                  <a:gd name="connsiteX12" fmla="*/ 13376 w 656708"/>
                  <a:gd name="connsiteY12" fmla="*/ 411573 h 415076"/>
                  <a:gd name="connsiteX13" fmla="*/ 42768 w 656708"/>
                  <a:gd name="connsiteY13" fmla="*/ 401775 h 415076"/>
                  <a:gd name="connsiteX14" fmla="*/ 81956 w 656708"/>
                  <a:gd name="connsiteY14" fmla="*/ 414838 h 415076"/>
                  <a:gd name="connsiteX15" fmla="*/ 153802 w 656708"/>
                  <a:gd name="connsiteY15" fmla="*/ 408307 h 415076"/>
                  <a:gd name="connsiteX16" fmla="*/ 196256 w 656708"/>
                  <a:gd name="connsiteY16" fmla="*/ 385447 h 415076"/>
                  <a:gd name="connsiteX17" fmla="*/ 238711 w 656708"/>
                  <a:gd name="connsiteY17" fmla="*/ 378915 h 415076"/>
                  <a:gd name="connsiteX18" fmla="*/ 362808 w 656708"/>
                  <a:gd name="connsiteY18" fmla="*/ 287475 h 415076"/>
                  <a:gd name="connsiteX19" fmla="*/ 516296 w 656708"/>
                  <a:gd name="connsiteY19" fmla="*/ 173175 h 415076"/>
                  <a:gd name="connsiteX20" fmla="*/ 627331 w 656708"/>
                  <a:gd name="connsiteY20" fmla="*/ 78470 h 415076"/>
                  <a:gd name="connsiteX21" fmla="*/ 650191 w 656708"/>
                  <a:gd name="connsiteY21" fmla="*/ 93 h 415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56708" h="415076">
                    <a:moveTo>
                      <a:pt x="650191" y="93"/>
                    </a:moveTo>
                    <a:cubicBezTo>
                      <a:pt x="634951" y="2814"/>
                      <a:pt x="565827" y="69217"/>
                      <a:pt x="535891" y="94798"/>
                    </a:cubicBezTo>
                    <a:cubicBezTo>
                      <a:pt x="505955" y="120379"/>
                      <a:pt x="498879" y="131265"/>
                      <a:pt x="470576" y="153581"/>
                    </a:cubicBezTo>
                    <a:cubicBezTo>
                      <a:pt x="442273" y="175897"/>
                      <a:pt x="401997" y="201479"/>
                      <a:pt x="366074" y="228693"/>
                    </a:cubicBezTo>
                    <a:cubicBezTo>
                      <a:pt x="330151" y="255907"/>
                      <a:pt x="281709" y="297273"/>
                      <a:pt x="255039" y="316867"/>
                    </a:cubicBezTo>
                    <a:cubicBezTo>
                      <a:pt x="228369" y="336461"/>
                      <a:pt x="222927" y="341904"/>
                      <a:pt x="206054" y="346258"/>
                    </a:cubicBezTo>
                    <a:cubicBezTo>
                      <a:pt x="189181" y="350612"/>
                      <a:pt x="166321" y="338094"/>
                      <a:pt x="153802" y="342993"/>
                    </a:cubicBezTo>
                    <a:cubicBezTo>
                      <a:pt x="141283" y="347892"/>
                      <a:pt x="144549" y="368574"/>
                      <a:pt x="130942" y="375650"/>
                    </a:cubicBezTo>
                    <a:cubicBezTo>
                      <a:pt x="117335" y="382726"/>
                      <a:pt x="87943" y="387080"/>
                      <a:pt x="72159" y="385447"/>
                    </a:cubicBezTo>
                    <a:cubicBezTo>
                      <a:pt x="56375" y="383814"/>
                      <a:pt x="47122" y="368574"/>
                      <a:pt x="36236" y="365853"/>
                    </a:cubicBezTo>
                    <a:cubicBezTo>
                      <a:pt x="25350" y="363132"/>
                      <a:pt x="12832" y="363675"/>
                      <a:pt x="6845" y="369118"/>
                    </a:cubicBezTo>
                    <a:cubicBezTo>
                      <a:pt x="858" y="374561"/>
                      <a:pt x="-774" y="391434"/>
                      <a:pt x="314" y="398510"/>
                    </a:cubicBezTo>
                    <a:cubicBezTo>
                      <a:pt x="1402" y="405586"/>
                      <a:pt x="6300" y="411029"/>
                      <a:pt x="13376" y="411573"/>
                    </a:cubicBezTo>
                    <a:cubicBezTo>
                      <a:pt x="20452" y="412117"/>
                      <a:pt x="31338" y="401231"/>
                      <a:pt x="42768" y="401775"/>
                    </a:cubicBezTo>
                    <a:cubicBezTo>
                      <a:pt x="54198" y="402319"/>
                      <a:pt x="63450" y="413749"/>
                      <a:pt x="81956" y="414838"/>
                    </a:cubicBezTo>
                    <a:cubicBezTo>
                      <a:pt x="100462" y="415927"/>
                      <a:pt x="134752" y="413206"/>
                      <a:pt x="153802" y="408307"/>
                    </a:cubicBezTo>
                    <a:cubicBezTo>
                      <a:pt x="172852" y="403408"/>
                      <a:pt x="182105" y="390346"/>
                      <a:pt x="196256" y="385447"/>
                    </a:cubicBezTo>
                    <a:cubicBezTo>
                      <a:pt x="210407" y="380548"/>
                      <a:pt x="210952" y="395244"/>
                      <a:pt x="238711" y="378915"/>
                    </a:cubicBezTo>
                    <a:cubicBezTo>
                      <a:pt x="266470" y="362586"/>
                      <a:pt x="362808" y="287475"/>
                      <a:pt x="362808" y="287475"/>
                    </a:cubicBezTo>
                    <a:cubicBezTo>
                      <a:pt x="409072" y="253185"/>
                      <a:pt x="472209" y="208009"/>
                      <a:pt x="516296" y="173175"/>
                    </a:cubicBezTo>
                    <a:cubicBezTo>
                      <a:pt x="560383" y="138341"/>
                      <a:pt x="602294" y="101874"/>
                      <a:pt x="627331" y="78470"/>
                    </a:cubicBezTo>
                    <a:cubicBezTo>
                      <a:pt x="652368" y="55066"/>
                      <a:pt x="665431" y="-2628"/>
                      <a:pt x="650191" y="9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C000"/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8" name="Freeform 237"/>
              <p:cNvSpPr/>
              <p:nvPr/>
            </p:nvSpPr>
            <p:spPr>
              <a:xfrm>
                <a:off x="3037064" y="4303728"/>
                <a:ext cx="536085" cy="343540"/>
              </a:xfrm>
              <a:custGeom>
                <a:avLst/>
                <a:gdLst>
                  <a:gd name="connsiteX0" fmla="*/ 535627 w 536085"/>
                  <a:gd name="connsiteY0" fmla="*/ 483 h 343540"/>
                  <a:gd name="connsiteX1" fmla="*/ 440922 w 536085"/>
                  <a:gd name="connsiteY1" fmla="*/ 75595 h 343540"/>
                  <a:gd name="connsiteX2" fmla="*/ 395202 w 536085"/>
                  <a:gd name="connsiteY2" fmla="*/ 121315 h 343540"/>
                  <a:gd name="connsiteX3" fmla="*/ 222119 w 536085"/>
                  <a:gd name="connsiteY3" fmla="*/ 225818 h 343540"/>
                  <a:gd name="connsiteX4" fmla="*/ 156805 w 536085"/>
                  <a:gd name="connsiteY4" fmla="*/ 255209 h 343540"/>
                  <a:gd name="connsiteX5" fmla="*/ 35973 w 536085"/>
                  <a:gd name="connsiteY5" fmla="*/ 271538 h 343540"/>
                  <a:gd name="connsiteX6" fmla="*/ 50 w 536085"/>
                  <a:gd name="connsiteY6" fmla="*/ 291132 h 343540"/>
                  <a:gd name="connsiteX7" fmla="*/ 29442 w 536085"/>
                  <a:gd name="connsiteY7" fmla="*/ 304195 h 343540"/>
                  <a:gd name="connsiteX8" fmla="*/ 81693 w 536085"/>
                  <a:gd name="connsiteY8" fmla="*/ 304195 h 343540"/>
                  <a:gd name="connsiteX9" fmla="*/ 39239 w 536085"/>
                  <a:gd name="connsiteY9" fmla="*/ 327055 h 343540"/>
                  <a:gd name="connsiteX10" fmla="*/ 35973 w 536085"/>
                  <a:gd name="connsiteY10" fmla="*/ 343383 h 343540"/>
                  <a:gd name="connsiteX11" fmla="*/ 117616 w 536085"/>
                  <a:gd name="connsiteY11" fmla="*/ 317258 h 343540"/>
                  <a:gd name="connsiteX12" fmla="*/ 160070 w 536085"/>
                  <a:gd name="connsiteY12" fmla="*/ 284601 h 343540"/>
                  <a:gd name="connsiteX13" fmla="*/ 460516 w 536085"/>
                  <a:gd name="connsiteY13" fmla="*/ 114783 h 343540"/>
                  <a:gd name="connsiteX14" fmla="*/ 535627 w 536085"/>
                  <a:gd name="connsiteY14" fmla="*/ 483 h 343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36085" h="343540">
                    <a:moveTo>
                      <a:pt x="535627" y="483"/>
                    </a:moveTo>
                    <a:cubicBezTo>
                      <a:pt x="532361" y="-6048"/>
                      <a:pt x="464326" y="55456"/>
                      <a:pt x="440922" y="75595"/>
                    </a:cubicBezTo>
                    <a:cubicBezTo>
                      <a:pt x="417518" y="95734"/>
                      <a:pt x="431669" y="96278"/>
                      <a:pt x="395202" y="121315"/>
                    </a:cubicBezTo>
                    <a:cubicBezTo>
                      <a:pt x="358735" y="146352"/>
                      <a:pt x="261852" y="203502"/>
                      <a:pt x="222119" y="225818"/>
                    </a:cubicBezTo>
                    <a:cubicBezTo>
                      <a:pt x="182386" y="248134"/>
                      <a:pt x="187829" y="247589"/>
                      <a:pt x="156805" y="255209"/>
                    </a:cubicBezTo>
                    <a:cubicBezTo>
                      <a:pt x="125781" y="262829"/>
                      <a:pt x="62099" y="265551"/>
                      <a:pt x="35973" y="271538"/>
                    </a:cubicBezTo>
                    <a:cubicBezTo>
                      <a:pt x="9847" y="277525"/>
                      <a:pt x="1138" y="285689"/>
                      <a:pt x="50" y="291132"/>
                    </a:cubicBezTo>
                    <a:cubicBezTo>
                      <a:pt x="-1038" y="296575"/>
                      <a:pt x="15835" y="302018"/>
                      <a:pt x="29442" y="304195"/>
                    </a:cubicBezTo>
                    <a:cubicBezTo>
                      <a:pt x="43049" y="306372"/>
                      <a:pt x="80060" y="300385"/>
                      <a:pt x="81693" y="304195"/>
                    </a:cubicBezTo>
                    <a:cubicBezTo>
                      <a:pt x="83326" y="308005"/>
                      <a:pt x="46859" y="320524"/>
                      <a:pt x="39239" y="327055"/>
                    </a:cubicBezTo>
                    <a:cubicBezTo>
                      <a:pt x="31619" y="333586"/>
                      <a:pt x="22910" y="345016"/>
                      <a:pt x="35973" y="343383"/>
                    </a:cubicBezTo>
                    <a:cubicBezTo>
                      <a:pt x="49036" y="341750"/>
                      <a:pt x="96933" y="327055"/>
                      <a:pt x="117616" y="317258"/>
                    </a:cubicBezTo>
                    <a:cubicBezTo>
                      <a:pt x="138299" y="307461"/>
                      <a:pt x="102920" y="318347"/>
                      <a:pt x="160070" y="284601"/>
                    </a:cubicBezTo>
                    <a:cubicBezTo>
                      <a:pt x="217220" y="250855"/>
                      <a:pt x="395202" y="157237"/>
                      <a:pt x="460516" y="114783"/>
                    </a:cubicBezTo>
                    <a:cubicBezTo>
                      <a:pt x="525830" y="72329"/>
                      <a:pt x="538893" y="7014"/>
                      <a:pt x="535627" y="48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C000"/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0" name="Freeform 239"/>
              <p:cNvSpPr/>
              <p:nvPr/>
            </p:nvSpPr>
            <p:spPr>
              <a:xfrm>
                <a:off x="4452536" y="3983484"/>
                <a:ext cx="435238" cy="273072"/>
              </a:xfrm>
              <a:custGeom>
                <a:avLst/>
                <a:gdLst/>
                <a:ahLst/>
                <a:cxnLst/>
                <a:rect l="l" t="t" r="r" b="b"/>
                <a:pathLst>
                  <a:path w="430929" h="270368">
                    <a:moveTo>
                      <a:pt x="296786" y="253"/>
                    </a:moveTo>
                    <a:cubicBezTo>
                      <a:pt x="325633" y="2975"/>
                      <a:pt x="385505" y="24202"/>
                      <a:pt x="407821" y="36176"/>
                    </a:cubicBezTo>
                    <a:cubicBezTo>
                      <a:pt x="430137" y="48150"/>
                      <a:pt x="431770" y="59036"/>
                      <a:pt x="430681" y="72099"/>
                    </a:cubicBezTo>
                    <a:cubicBezTo>
                      <a:pt x="429592" y="85162"/>
                      <a:pt x="412175" y="99857"/>
                      <a:pt x="401289" y="114553"/>
                    </a:cubicBezTo>
                    <a:cubicBezTo>
                      <a:pt x="390403" y="129249"/>
                      <a:pt x="378973" y="142312"/>
                      <a:pt x="365366" y="160273"/>
                    </a:cubicBezTo>
                    <a:cubicBezTo>
                      <a:pt x="351759" y="178235"/>
                      <a:pt x="335430" y="210892"/>
                      <a:pt x="319646" y="222322"/>
                    </a:cubicBezTo>
                    <a:cubicBezTo>
                      <a:pt x="303862" y="233752"/>
                      <a:pt x="292432" y="221233"/>
                      <a:pt x="270661" y="228853"/>
                    </a:cubicBezTo>
                    <a:cubicBezTo>
                      <a:pt x="248890" y="236473"/>
                      <a:pt x="229295" y="262599"/>
                      <a:pt x="189018" y="268042"/>
                    </a:cubicBezTo>
                    <a:cubicBezTo>
                      <a:pt x="148741" y="273485"/>
                      <a:pt x="60022" y="268586"/>
                      <a:pt x="28998" y="261510"/>
                    </a:cubicBezTo>
                    <a:cubicBezTo>
                      <a:pt x="-2026" y="254434"/>
                      <a:pt x="7226" y="234840"/>
                      <a:pt x="2872" y="225587"/>
                    </a:cubicBezTo>
                    <a:cubicBezTo>
                      <a:pt x="-1482" y="216334"/>
                      <a:pt x="-394" y="215246"/>
                      <a:pt x="2872" y="205993"/>
                    </a:cubicBezTo>
                    <a:cubicBezTo>
                      <a:pt x="6138" y="196740"/>
                      <a:pt x="25187" y="178234"/>
                      <a:pt x="22466" y="170070"/>
                    </a:cubicBezTo>
                    <a:cubicBezTo>
                      <a:pt x="20454" y="164036"/>
                      <a:pt x="12497" y="157408"/>
                      <a:pt x="362" y="158053"/>
                    </a:cubicBezTo>
                    <a:cubicBezTo>
                      <a:pt x="33391" y="125839"/>
                      <a:pt x="86477" y="98223"/>
                      <a:pt x="117172" y="77324"/>
                    </a:cubicBezTo>
                    <a:cubicBezTo>
                      <a:pt x="152986" y="52940"/>
                      <a:pt x="172036" y="59798"/>
                      <a:pt x="199468" y="27032"/>
                    </a:cubicBezTo>
                    <a:cubicBezTo>
                      <a:pt x="200647" y="25624"/>
                      <a:pt x="201810" y="24110"/>
                      <a:pt x="202342" y="22061"/>
                    </a:cubicBezTo>
                    <a:cubicBezTo>
                      <a:pt x="208361" y="28013"/>
                      <a:pt x="222192" y="21520"/>
                      <a:pt x="234738" y="19847"/>
                    </a:cubicBezTo>
                    <a:cubicBezTo>
                      <a:pt x="251066" y="17670"/>
                      <a:pt x="267939" y="-2468"/>
                      <a:pt x="296786" y="25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2">
                      <a:lumMod val="50000"/>
                      <a:alpha val="50000"/>
                    </a:schemeClr>
                  </a:gs>
                  <a:gs pos="100000">
                    <a:schemeClr val="accent1">
                      <a:lumMod val="50000"/>
                      <a:alpha val="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1" name="Freeform 240"/>
              <p:cNvSpPr/>
              <p:nvPr/>
            </p:nvSpPr>
            <p:spPr>
              <a:xfrm>
                <a:off x="4396282" y="3380097"/>
                <a:ext cx="388012" cy="304216"/>
              </a:xfrm>
              <a:custGeom>
                <a:avLst/>
                <a:gdLst/>
                <a:ahLst/>
                <a:cxnLst/>
                <a:rect l="l" t="t" r="r" b="b"/>
                <a:pathLst>
                  <a:path w="388012" h="304216">
                    <a:moveTo>
                      <a:pt x="261257" y="845"/>
                    </a:moveTo>
                    <a:cubicBezTo>
                      <a:pt x="287383" y="5744"/>
                      <a:pt x="342356" y="28060"/>
                      <a:pt x="365760" y="43300"/>
                    </a:cubicBezTo>
                    <a:cubicBezTo>
                      <a:pt x="376250" y="50131"/>
                      <a:pt x="383350" y="57289"/>
                      <a:pt x="388012" y="64995"/>
                    </a:cubicBezTo>
                    <a:cubicBezTo>
                      <a:pt x="380301" y="71112"/>
                      <a:pt x="367547" y="75254"/>
                      <a:pt x="358886" y="79396"/>
                    </a:cubicBezTo>
                    <a:cubicBezTo>
                      <a:pt x="341360" y="87778"/>
                      <a:pt x="306308" y="88540"/>
                      <a:pt x="281162" y="88540"/>
                    </a:cubicBezTo>
                    <a:cubicBezTo>
                      <a:pt x="256016" y="88540"/>
                      <a:pt x="230108" y="77872"/>
                      <a:pt x="208010" y="79396"/>
                    </a:cubicBezTo>
                    <a:cubicBezTo>
                      <a:pt x="185912" y="80920"/>
                      <a:pt x="151622" y="109114"/>
                      <a:pt x="130286" y="125116"/>
                    </a:cubicBezTo>
                    <a:cubicBezTo>
                      <a:pt x="108950" y="141118"/>
                      <a:pt x="81518" y="145690"/>
                      <a:pt x="79994" y="175408"/>
                    </a:cubicBezTo>
                    <a:cubicBezTo>
                      <a:pt x="78470" y="205126"/>
                      <a:pt x="139430" y="295804"/>
                      <a:pt x="121142" y="303424"/>
                    </a:cubicBezTo>
                    <a:cubicBezTo>
                      <a:pt x="108738" y="308593"/>
                      <a:pt x="54964" y="287818"/>
                      <a:pt x="14550" y="260294"/>
                    </a:cubicBezTo>
                    <a:cubicBezTo>
                      <a:pt x="6247" y="247080"/>
                      <a:pt x="0" y="230808"/>
                      <a:pt x="0" y="213117"/>
                    </a:cubicBezTo>
                    <a:cubicBezTo>
                      <a:pt x="0" y="188624"/>
                      <a:pt x="10886" y="149979"/>
                      <a:pt x="22860" y="128208"/>
                    </a:cubicBezTo>
                    <a:cubicBezTo>
                      <a:pt x="34834" y="106437"/>
                      <a:pt x="47353" y="99361"/>
                      <a:pt x="71846" y="82488"/>
                    </a:cubicBezTo>
                    <a:cubicBezTo>
                      <a:pt x="96339" y="65615"/>
                      <a:pt x="138249" y="40578"/>
                      <a:pt x="169817" y="26971"/>
                    </a:cubicBezTo>
                    <a:cubicBezTo>
                      <a:pt x="201385" y="13364"/>
                      <a:pt x="235131" y="-4054"/>
                      <a:pt x="261257" y="84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60000">
                    <a:schemeClr val="accent1">
                      <a:lumMod val="40000"/>
                      <a:lumOff val="60000"/>
                      <a:alpha val="2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Freeform 241"/>
              <p:cNvSpPr/>
              <p:nvPr/>
            </p:nvSpPr>
            <p:spPr>
              <a:xfrm>
                <a:off x="3334205" y="3325556"/>
                <a:ext cx="1230010" cy="1031692"/>
              </a:xfrm>
              <a:custGeom>
                <a:avLst/>
                <a:gdLst>
                  <a:gd name="connsiteX0" fmla="*/ 556672 w 1217832"/>
                  <a:gd name="connsiteY0" fmla="*/ 0 h 1021480"/>
                  <a:gd name="connsiteX1" fmla="*/ 654076 w 1217832"/>
                  <a:gd name="connsiteY1" fmla="*/ 28634 h 1021480"/>
                  <a:gd name="connsiteX2" fmla="*/ 742250 w 1217832"/>
                  <a:gd name="connsiteY2" fmla="*/ 93948 h 1021480"/>
                  <a:gd name="connsiteX3" fmla="*/ 768376 w 1217832"/>
                  <a:gd name="connsiteY3" fmla="*/ 169059 h 1021480"/>
                  <a:gd name="connsiteX4" fmla="*/ 787970 w 1217832"/>
                  <a:gd name="connsiteY4" fmla="*/ 280094 h 1021480"/>
                  <a:gd name="connsiteX5" fmla="*/ 928396 w 1217832"/>
                  <a:gd name="connsiteY5" fmla="*/ 384597 h 1021480"/>
                  <a:gd name="connsiteX6" fmla="*/ 1039430 w 1217832"/>
                  <a:gd name="connsiteY6" fmla="*/ 423785 h 1021480"/>
                  <a:gd name="connsiteX7" fmla="*/ 1140667 w 1217832"/>
                  <a:gd name="connsiteY7" fmla="*/ 427051 h 1021480"/>
                  <a:gd name="connsiteX8" fmla="*/ 1153730 w 1217832"/>
                  <a:gd name="connsiteY8" fmla="*/ 394394 h 1021480"/>
                  <a:gd name="connsiteX9" fmla="*/ 1152056 w 1217832"/>
                  <a:gd name="connsiteY9" fmla="*/ 391228 h 1021480"/>
                  <a:gd name="connsiteX10" fmla="*/ 1202419 w 1217832"/>
                  <a:gd name="connsiteY10" fmla="*/ 393800 h 1021480"/>
                  <a:gd name="connsiteX11" fmla="*/ 1190543 w 1217832"/>
                  <a:gd name="connsiteY11" fmla="*/ 476927 h 1021480"/>
                  <a:gd name="connsiteX12" fmla="*/ 994601 w 1217832"/>
                  <a:gd name="connsiteY12" fmla="*/ 488803 h 1021480"/>
                  <a:gd name="connsiteX13" fmla="*/ 804595 w 1217832"/>
                  <a:gd name="connsiteY13" fmla="*/ 536304 h 1021480"/>
                  <a:gd name="connsiteX14" fmla="*/ 614590 w 1217832"/>
                  <a:gd name="connsiteY14" fmla="*/ 554117 h 1021480"/>
                  <a:gd name="connsiteX15" fmla="*/ 472086 w 1217832"/>
                  <a:gd name="connsiteY15" fmla="*/ 690683 h 1021480"/>
                  <a:gd name="connsiteX16" fmla="*/ 406772 w 1217832"/>
                  <a:gd name="connsiteY16" fmla="*/ 803499 h 1021480"/>
                  <a:gd name="connsiteX17" fmla="*/ 519588 w 1217832"/>
                  <a:gd name="connsiteY17" fmla="*/ 785686 h 1021480"/>
                  <a:gd name="connsiteX18" fmla="*/ 483962 w 1217832"/>
                  <a:gd name="connsiteY18" fmla="*/ 886626 h 1021480"/>
                  <a:gd name="connsiteX19" fmla="*/ 455050 w 1217832"/>
                  <a:gd name="connsiteY19" fmla="*/ 926687 h 1021480"/>
                  <a:gd name="connsiteX20" fmla="*/ 454867 w 1217832"/>
                  <a:gd name="connsiteY20" fmla="*/ 926705 h 1021480"/>
                  <a:gd name="connsiteX21" fmla="*/ 343833 w 1217832"/>
                  <a:gd name="connsiteY21" fmla="*/ 949565 h 1021480"/>
                  <a:gd name="connsiteX22" fmla="*/ 285050 w 1217832"/>
                  <a:gd name="connsiteY22" fmla="*/ 998551 h 1021480"/>
                  <a:gd name="connsiteX23" fmla="*/ 242596 w 1217832"/>
                  <a:gd name="connsiteY23" fmla="*/ 1021411 h 1021480"/>
                  <a:gd name="connsiteX24" fmla="*/ 196876 w 1217832"/>
                  <a:gd name="connsiteY24" fmla="*/ 992019 h 1021480"/>
                  <a:gd name="connsiteX25" fmla="*/ 209938 w 1217832"/>
                  <a:gd name="connsiteY25" fmla="*/ 949565 h 1021480"/>
                  <a:gd name="connsiteX26" fmla="*/ 262190 w 1217832"/>
                  <a:gd name="connsiteY26" fmla="*/ 910377 h 1021480"/>
                  <a:gd name="connsiteX27" fmla="*/ 252393 w 1217832"/>
                  <a:gd name="connsiteY27" fmla="*/ 880985 h 1021480"/>
                  <a:gd name="connsiteX28" fmla="*/ 164530 w 1217832"/>
                  <a:gd name="connsiteY28" fmla="*/ 905679 h 1021480"/>
                  <a:gd name="connsiteX29" fmla="*/ 85841 w 1217832"/>
                  <a:gd name="connsiteY29" fmla="*/ 920174 h 1021480"/>
                  <a:gd name="connsiteX30" fmla="*/ 46653 w 1217832"/>
                  <a:gd name="connsiteY30" fmla="*/ 916908 h 1021480"/>
                  <a:gd name="connsiteX31" fmla="*/ 27058 w 1217832"/>
                  <a:gd name="connsiteY31" fmla="*/ 864657 h 1021480"/>
                  <a:gd name="connsiteX32" fmla="*/ 933 w 1217832"/>
                  <a:gd name="connsiteY32" fmla="*/ 828734 h 1021480"/>
                  <a:gd name="connsiteX33" fmla="*/ 62981 w 1217832"/>
                  <a:gd name="connsiteY33" fmla="*/ 825468 h 1021480"/>
                  <a:gd name="connsiteX34" fmla="*/ 151156 w 1217832"/>
                  <a:gd name="connsiteY34" fmla="*/ 802608 h 1021480"/>
                  <a:gd name="connsiteX35" fmla="*/ 226267 w 1217832"/>
                  <a:gd name="connsiteY35" fmla="*/ 763419 h 1021480"/>
                  <a:gd name="connsiteX36" fmla="*/ 170750 w 1217832"/>
                  <a:gd name="connsiteY36" fmla="*/ 734028 h 1021480"/>
                  <a:gd name="connsiteX37" fmla="*/ 115233 w 1217832"/>
                  <a:gd name="connsiteY37" fmla="*/ 704637 h 1021480"/>
                  <a:gd name="connsiteX38" fmla="*/ 56450 w 1217832"/>
                  <a:gd name="connsiteY38" fmla="*/ 675245 h 1021480"/>
                  <a:gd name="connsiteX39" fmla="*/ 36856 w 1217832"/>
                  <a:gd name="connsiteY39" fmla="*/ 658917 h 1021480"/>
                  <a:gd name="connsiteX40" fmla="*/ 59716 w 1217832"/>
                  <a:gd name="connsiteY40" fmla="*/ 639322 h 1021480"/>
                  <a:gd name="connsiteX41" fmla="*/ 141358 w 1217832"/>
                  <a:gd name="connsiteY41" fmla="*/ 636057 h 1021480"/>
                  <a:gd name="connsiteX42" fmla="*/ 262190 w 1217832"/>
                  <a:gd name="connsiteY42" fmla="*/ 626259 h 1021480"/>
                  <a:gd name="connsiteX43" fmla="*/ 337301 w 1217832"/>
                  <a:gd name="connsiteY43" fmla="*/ 590337 h 1021480"/>
                  <a:gd name="connsiteX44" fmla="*/ 392818 w 1217832"/>
                  <a:gd name="connsiteY44" fmla="*/ 560945 h 1021480"/>
                  <a:gd name="connsiteX45" fmla="*/ 445070 w 1217832"/>
                  <a:gd name="connsiteY45" fmla="*/ 547882 h 1021480"/>
                  <a:gd name="connsiteX46" fmla="*/ 443781 w 1217832"/>
                  <a:gd name="connsiteY46" fmla="*/ 537643 h 1021480"/>
                  <a:gd name="connsiteX47" fmla="*/ 567089 w 1217832"/>
                  <a:gd name="connsiteY47" fmla="*/ 524429 h 1021480"/>
                  <a:gd name="connsiteX48" fmla="*/ 656154 w 1217832"/>
                  <a:gd name="connsiteY48" fmla="*/ 465052 h 1021480"/>
                  <a:gd name="connsiteX49" fmla="*/ 495837 w 1217832"/>
                  <a:gd name="connsiteY49" fmla="*/ 393800 h 1021480"/>
                  <a:gd name="connsiteX50" fmla="*/ 709593 w 1217832"/>
                  <a:gd name="connsiteY50" fmla="*/ 346299 h 1021480"/>
                  <a:gd name="connsiteX51" fmla="*/ 590839 w 1217832"/>
                  <a:gd name="connsiteY51" fmla="*/ 286922 h 1021480"/>
                  <a:gd name="connsiteX52" fmla="*/ 703655 w 1217832"/>
                  <a:gd name="connsiteY52" fmla="*/ 233483 h 1021480"/>
                  <a:gd name="connsiteX53" fmla="*/ 668029 w 1217832"/>
                  <a:gd name="connsiteY53" fmla="*/ 197857 h 1021480"/>
                  <a:gd name="connsiteX54" fmla="*/ 620528 w 1217832"/>
                  <a:gd name="connsiteY54" fmla="*/ 144418 h 1021480"/>
                  <a:gd name="connsiteX55" fmla="*/ 644278 w 1217832"/>
                  <a:gd name="connsiteY55" fmla="*/ 96917 h 1021480"/>
                  <a:gd name="connsiteX56" fmla="*/ 556672 w 1217832"/>
                  <a:gd name="connsiteY56" fmla="*/ 0 h 1021480"/>
                  <a:gd name="connsiteX0" fmla="*/ 556672 w 1217832"/>
                  <a:gd name="connsiteY0" fmla="*/ 0 h 1021480"/>
                  <a:gd name="connsiteX1" fmla="*/ 654076 w 1217832"/>
                  <a:gd name="connsiteY1" fmla="*/ 28634 h 1021480"/>
                  <a:gd name="connsiteX2" fmla="*/ 742250 w 1217832"/>
                  <a:gd name="connsiteY2" fmla="*/ 93948 h 1021480"/>
                  <a:gd name="connsiteX3" fmla="*/ 768376 w 1217832"/>
                  <a:gd name="connsiteY3" fmla="*/ 169059 h 1021480"/>
                  <a:gd name="connsiteX4" fmla="*/ 787970 w 1217832"/>
                  <a:gd name="connsiteY4" fmla="*/ 280094 h 1021480"/>
                  <a:gd name="connsiteX5" fmla="*/ 928396 w 1217832"/>
                  <a:gd name="connsiteY5" fmla="*/ 384597 h 1021480"/>
                  <a:gd name="connsiteX6" fmla="*/ 1039430 w 1217832"/>
                  <a:gd name="connsiteY6" fmla="*/ 423785 h 1021480"/>
                  <a:gd name="connsiteX7" fmla="*/ 1140667 w 1217832"/>
                  <a:gd name="connsiteY7" fmla="*/ 427051 h 1021480"/>
                  <a:gd name="connsiteX8" fmla="*/ 1153730 w 1217832"/>
                  <a:gd name="connsiteY8" fmla="*/ 394394 h 1021480"/>
                  <a:gd name="connsiteX9" fmla="*/ 1152056 w 1217832"/>
                  <a:gd name="connsiteY9" fmla="*/ 391228 h 1021480"/>
                  <a:gd name="connsiteX10" fmla="*/ 1202419 w 1217832"/>
                  <a:gd name="connsiteY10" fmla="*/ 393800 h 1021480"/>
                  <a:gd name="connsiteX11" fmla="*/ 1190543 w 1217832"/>
                  <a:gd name="connsiteY11" fmla="*/ 476927 h 1021480"/>
                  <a:gd name="connsiteX12" fmla="*/ 994601 w 1217832"/>
                  <a:gd name="connsiteY12" fmla="*/ 488803 h 1021480"/>
                  <a:gd name="connsiteX13" fmla="*/ 804595 w 1217832"/>
                  <a:gd name="connsiteY13" fmla="*/ 536304 h 1021480"/>
                  <a:gd name="connsiteX14" fmla="*/ 614590 w 1217832"/>
                  <a:gd name="connsiteY14" fmla="*/ 554117 h 1021480"/>
                  <a:gd name="connsiteX15" fmla="*/ 472086 w 1217832"/>
                  <a:gd name="connsiteY15" fmla="*/ 690683 h 1021480"/>
                  <a:gd name="connsiteX16" fmla="*/ 406772 w 1217832"/>
                  <a:gd name="connsiteY16" fmla="*/ 803499 h 1021480"/>
                  <a:gd name="connsiteX17" fmla="*/ 519588 w 1217832"/>
                  <a:gd name="connsiteY17" fmla="*/ 785686 h 1021480"/>
                  <a:gd name="connsiteX18" fmla="*/ 483962 w 1217832"/>
                  <a:gd name="connsiteY18" fmla="*/ 886626 h 1021480"/>
                  <a:gd name="connsiteX19" fmla="*/ 455050 w 1217832"/>
                  <a:gd name="connsiteY19" fmla="*/ 926687 h 1021480"/>
                  <a:gd name="connsiteX20" fmla="*/ 454867 w 1217832"/>
                  <a:gd name="connsiteY20" fmla="*/ 926705 h 1021480"/>
                  <a:gd name="connsiteX21" fmla="*/ 343833 w 1217832"/>
                  <a:gd name="connsiteY21" fmla="*/ 949565 h 1021480"/>
                  <a:gd name="connsiteX22" fmla="*/ 285050 w 1217832"/>
                  <a:gd name="connsiteY22" fmla="*/ 998551 h 1021480"/>
                  <a:gd name="connsiteX23" fmla="*/ 242596 w 1217832"/>
                  <a:gd name="connsiteY23" fmla="*/ 1021411 h 1021480"/>
                  <a:gd name="connsiteX24" fmla="*/ 196876 w 1217832"/>
                  <a:gd name="connsiteY24" fmla="*/ 992019 h 1021480"/>
                  <a:gd name="connsiteX25" fmla="*/ 209938 w 1217832"/>
                  <a:gd name="connsiteY25" fmla="*/ 949565 h 1021480"/>
                  <a:gd name="connsiteX26" fmla="*/ 262190 w 1217832"/>
                  <a:gd name="connsiteY26" fmla="*/ 910377 h 1021480"/>
                  <a:gd name="connsiteX27" fmla="*/ 242192 w 1217832"/>
                  <a:gd name="connsiteY27" fmla="*/ 886085 h 1021480"/>
                  <a:gd name="connsiteX28" fmla="*/ 164530 w 1217832"/>
                  <a:gd name="connsiteY28" fmla="*/ 905679 h 1021480"/>
                  <a:gd name="connsiteX29" fmla="*/ 85841 w 1217832"/>
                  <a:gd name="connsiteY29" fmla="*/ 920174 h 1021480"/>
                  <a:gd name="connsiteX30" fmla="*/ 46653 w 1217832"/>
                  <a:gd name="connsiteY30" fmla="*/ 916908 h 1021480"/>
                  <a:gd name="connsiteX31" fmla="*/ 27058 w 1217832"/>
                  <a:gd name="connsiteY31" fmla="*/ 864657 h 1021480"/>
                  <a:gd name="connsiteX32" fmla="*/ 933 w 1217832"/>
                  <a:gd name="connsiteY32" fmla="*/ 828734 h 1021480"/>
                  <a:gd name="connsiteX33" fmla="*/ 62981 w 1217832"/>
                  <a:gd name="connsiteY33" fmla="*/ 825468 h 1021480"/>
                  <a:gd name="connsiteX34" fmla="*/ 151156 w 1217832"/>
                  <a:gd name="connsiteY34" fmla="*/ 802608 h 1021480"/>
                  <a:gd name="connsiteX35" fmla="*/ 226267 w 1217832"/>
                  <a:gd name="connsiteY35" fmla="*/ 763419 h 1021480"/>
                  <a:gd name="connsiteX36" fmla="*/ 170750 w 1217832"/>
                  <a:gd name="connsiteY36" fmla="*/ 734028 h 1021480"/>
                  <a:gd name="connsiteX37" fmla="*/ 115233 w 1217832"/>
                  <a:gd name="connsiteY37" fmla="*/ 704637 h 1021480"/>
                  <a:gd name="connsiteX38" fmla="*/ 56450 w 1217832"/>
                  <a:gd name="connsiteY38" fmla="*/ 675245 h 1021480"/>
                  <a:gd name="connsiteX39" fmla="*/ 36856 w 1217832"/>
                  <a:gd name="connsiteY39" fmla="*/ 658917 h 1021480"/>
                  <a:gd name="connsiteX40" fmla="*/ 59716 w 1217832"/>
                  <a:gd name="connsiteY40" fmla="*/ 639322 h 1021480"/>
                  <a:gd name="connsiteX41" fmla="*/ 141358 w 1217832"/>
                  <a:gd name="connsiteY41" fmla="*/ 636057 h 1021480"/>
                  <a:gd name="connsiteX42" fmla="*/ 262190 w 1217832"/>
                  <a:gd name="connsiteY42" fmla="*/ 626259 h 1021480"/>
                  <a:gd name="connsiteX43" fmla="*/ 337301 w 1217832"/>
                  <a:gd name="connsiteY43" fmla="*/ 590337 h 1021480"/>
                  <a:gd name="connsiteX44" fmla="*/ 392818 w 1217832"/>
                  <a:gd name="connsiteY44" fmla="*/ 560945 h 1021480"/>
                  <a:gd name="connsiteX45" fmla="*/ 445070 w 1217832"/>
                  <a:gd name="connsiteY45" fmla="*/ 547882 h 1021480"/>
                  <a:gd name="connsiteX46" fmla="*/ 443781 w 1217832"/>
                  <a:gd name="connsiteY46" fmla="*/ 537643 h 1021480"/>
                  <a:gd name="connsiteX47" fmla="*/ 567089 w 1217832"/>
                  <a:gd name="connsiteY47" fmla="*/ 524429 h 1021480"/>
                  <a:gd name="connsiteX48" fmla="*/ 656154 w 1217832"/>
                  <a:gd name="connsiteY48" fmla="*/ 465052 h 1021480"/>
                  <a:gd name="connsiteX49" fmla="*/ 495837 w 1217832"/>
                  <a:gd name="connsiteY49" fmla="*/ 393800 h 1021480"/>
                  <a:gd name="connsiteX50" fmla="*/ 709593 w 1217832"/>
                  <a:gd name="connsiteY50" fmla="*/ 346299 h 1021480"/>
                  <a:gd name="connsiteX51" fmla="*/ 590839 w 1217832"/>
                  <a:gd name="connsiteY51" fmla="*/ 286922 h 1021480"/>
                  <a:gd name="connsiteX52" fmla="*/ 703655 w 1217832"/>
                  <a:gd name="connsiteY52" fmla="*/ 233483 h 1021480"/>
                  <a:gd name="connsiteX53" fmla="*/ 668029 w 1217832"/>
                  <a:gd name="connsiteY53" fmla="*/ 197857 h 1021480"/>
                  <a:gd name="connsiteX54" fmla="*/ 620528 w 1217832"/>
                  <a:gd name="connsiteY54" fmla="*/ 144418 h 1021480"/>
                  <a:gd name="connsiteX55" fmla="*/ 644278 w 1217832"/>
                  <a:gd name="connsiteY55" fmla="*/ 96917 h 1021480"/>
                  <a:gd name="connsiteX56" fmla="*/ 556672 w 1217832"/>
                  <a:gd name="connsiteY56" fmla="*/ 0 h 1021480"/>
                  <a:gd name="connsiteX0" fmla="*/ 556672 w 1217832"/>
                  <a:gd name="connsiteY0" fmla="*/ 0 h 1021480"/>
                  <a:gd name="connsiteX1" fmla="*/ 654076 w 1217832"/>
                  <a:gd name="connsiteY1" fmla="*/ 28634 h 1021480"/>
                  <a:gd name="connsiteX2" fmla="*/ 742250 w 1217832"/>
                  <a:gd name="connsiteY2" fmla="*/ 93948 h 1021480"/>
                  <a:gd name="connsiteX3" fmla="*/ 768376 w 1217832"/>
                  <a:gd name="connsiteY3" fmla="*/ 169059 h 1021480"/>
                  <a:gd name="connsiteX4" fmla="*/ 787970 w 1217832"/>
                  <a:gd name="connsiteY4" fmla="*/ 280094 h 1021480"/>
                  <a:gd name="connsiteX5" fmla="*/ 928396 w 1217832"/>
                  <a:gd name="connsiteY5" fmla="*/ 384597 h 1021480"/>
                  <a:gd name="connsiteX6" fmla="*/ 1039430 w 1217832"/>
                  <a:gd name="connsiteY6" fmla="*/ 423785 h 1021480"/>
                  <a:gd name="connsiteX7" fmla="*/ 1140667 w 1217832"/>
                  <a:gd name="connsiteY7" fmla="*/ 427051 h 1021480"/>
                  <a:gd name="connsiteX8" fmla="*/ 1153730 w 1217832"/>
                  <a:gd name="connsiteY8" fmla="*/ 394394 h 1021480"/>
                  <a:gd name="connsiteX9" fmla="*/ 1152056 w 1217832"/>
                  <a:gd name="connsiteY9" fmla="*/ 391228 h 1021480"/>
                  <a:gd name="connsiteX10" fmla="*/ 1202419 w 1217832"/>
                  <a:gd name="connsiteY10" fmla="*/ 393800 h 1021480"/>
                  <a:gd name="connsiteX11" fmla="*/ 1190543 w 1217832"/>
                  <a:gd name="connsiteY11" fmla="*/ 476927 h 1021480"/>
                  <a:gd name="connsiteX12" fmla="*/ 994601 w 1217832"/>
                  <a:gd name="connsiteY12" fmla="*/ 488803 h 1021480"/>
                  <a:gd name="connsiteX13" fmla="*/ 804595 w 1217832"/>
                  <a:gd name="connsiteY13" fmla="*/ 536304 h 1021480"/>
                  <a:gd name="connsiteX14" fmla="*/ 614590 w 1217832"/>
                  <a:gd name="connsiteY14" fmla="*/ 554117 h 1021480"/>
                  <a:gd name="connsiteX15" fmla="*/ 472086 w 1217832"/>
                  <a:gd name="connsiteY15" fmla="*/ 690683 h 1021480"/>
                  <a:gd name="connsiteX16" fmla="*/ 406772 w 1217832"/>
                  <a:gd name="connsiteY16" fmla="*/ 803499 h 1021480"/>
                  <a:gd name="connsiteX17" fmla="*/ 519588 w 1217832"/>
                  <a:gd name="connsiteY17" fmla="*/ 785686 h 1021480"/>
                  <a:gd name="connsiteX18" fmla="*/ 483962 w 1217832"/>
                  <a:gd name="connsiteY18" fmla="*/ 886626 h 1021480"/>
                  <a:gd name="connsiteX19" fmla="*/ 455050 w 1217832"/>
                  <a:gd name="connsiteY19" fmla="*/ 926687 h 1021480"/>
                  <a:gd name="connsiteX20" fmla="*/ 454867 w 1217832"/>
                  <a:gd name="connsiteY20" fmla="*/ 926705 h 1021480"/>
                  <a:gd name="connsiteX21" fmla="*/ 343833 w 1217832"/>
                  <a:gd name="connsiteY21" fmla="*/ 949565 h 1021480"/>
                  <a:gd name="connsiteX22" fmla="*/ 295251 w 1217832"/>
                  <a:gd name="connsiteY22" fmla="*/ 998551 h 1021480"/>
                  <a:gd name="connsiteX23" fmla="*/ 242596 w 1217832"/>
                  <a:gd name="connsiteY23" fmla="*/ 1021411 h 1021480"/>
                  <a:gd name="connsiteX24" fmla="*/ 196876 w 1217832"/>
                  <a:gd name="connsiteY24" fmla="*/ 992019 h 1021480"/>
                  <a:gd name="connsiteX25" fmla="*/ 209938 w 1217832"/>
                  <a:gd name="connsiteY25" fmla="*/ 949565 h 1021480"/>
                  <a:gd name="connsiteX26" fmla="*/ 262190 w 1217832"/>
                  <a:gd name="connsiteY26" fmla="*/ 910377 h 1021480"/>
                  <a:gd name="connsiteX27" fmla="*/ 242192 w 1217832"/>
                  <a:gd name="connsiteY27" fmla="*/ 886085 h 1021480"/>
                  <a:gd name="connsiteX28" fmla="*/ 164530 w 1217832"/>
                  <a:gd name="connsiteY28" fmla="*/ 905679 h 1021480"/>
                  <a:gd name="connsiteX29" fmla="*/ 85841 w 1217832"/>
                  <a:gd name="connsiteY29" fmla="*/ 920174 h 1021480"/>
                  <a:gd name="connsiteX30" fmla="*/ 46653 w 1217832"/>
                  <a:gd name="connsiteY30" fmla="*/ 916908 h 1021480"/>
                  <a:gd name="connsiteX31" fmla="*/ 27058 w 1217832"/>
                  <a:gd name="connsiteY31" fmla="*/ 864657 h 1021480"/>
                  <a:gd name="connsiteX32" fmla="*/ 933 w 1217832"/>
                  <a:gd name="connsiteY32" fmla="*/ 828734 h 1021480"/>
                  <a:gd name="connsiteX33" fmla="*/ 62981 w 1217832"/>
                  <a:gd name="connsiteY33" fmla="*/ 825468 h 1021480"/>
                  <a:gd name="connsiteX34" fmla="*/ 151156 w 1217832"/>
                  <a:gd name="connsiteY34" fmla="*/ 802608 h 1021480"/>
                  <a:gd name="connsiteX35" fmla="*/ 226267 w 1217832"/>
                  <a:gd name="connsiteY35" fmla="*/ 763419 h 1021480"/>
                  <a:gd name="connsiteX36" fmla="*/ 170750 w 1217832"/>
                  <a:gd name="connsiteY36" fmla="*/ 734028 h 1021480"/>
                  <a:gd name="connsiteX37" fmla="*/ 115233 w 1217832"/>
                  <a:gd name="connsiteY37" fmla="*/ 704637 h 1021480"/>
                  <a:gd name="connsiteX38" fmla="*/ 56450 w 1217832"/>
                  <a:gd name="connsiteY38" fmla="*/ 675245 h 1021480"/>
                  <a:gd name="connsiteX39" fmla="*/ 36856 w 1217832"/>
                  <a:gd name="connsiteY39" fmla="*/ 658917 h 1021480"/>
                  <a:gd name="connsiteX40" fmla="*/ 59716 w 1217832"/>
                  <a:gd name="connsiteY40" fmla="*/ 639322 h 1021480"/>
                  <a:gd name="connsiteX41" fmla="*/ 141358 w 1217832"/>
                  <a:gd name="connsiteY41" fmla="*/ 636057 h 1021480"/>
                  <a:gd name="connsiteX42" fmla="*/ 262190 w 1217832"/>
                  <a:gd name="connsiteY42" fmla="*/ 626259 h 1021480"/>
                  <a:gd name="connsiteX43" fmla="*/ 337301 w 1217832"/>
                  <a:gd name="connsiteY43" fmla="*/ 590337 h 1021480"/>
                  <a:gd name="connsiteX44" fmla="*/ 392818 w 1217832"/>
                  <a:gd name="connsiteY44" fmla="*/ 560945 h 1021480"/>
                  <a:gd name="connsiteX45" fmla="*/ 445070 w 1217832"/>
                  <a:gd name="connsiteY45" fmla="*/ 547882 h 1021480"/>
                  <a:gd name="connsiteX46" fmla="*/ 443781 w 1217832"/>
                  <a:gd name="connsiteY46" fmla="*/ 537643 h 1021480"/>
                  <a:gd name="connsiteX47" fmla="*/ 567089 w 1217832"/>
                  <a:gd name="connsiteY47" fmla="*/ 524429 h 1021480"/>
                  <a:gd name="connsiteX48" fmla="*/ 656154 w 1217832"/>
                  <a:gd name="connsiteY48" fmla="*/ 465052 h 1021480"/>
                  <a:gd name="connsiteX49" fmla="*/ 495837 w 1217832"/>
                  <a:gd name="connsiteY49" fmla="*/ 393800 h 1021480"/>
                  <a:gd name="connsiteX50" fmla="*/ 709593 w 1217832"/>
                  <a:gd name="connsiteY50" fmla="*/ 346299 h 1021480"/>
                  <a:gd name="connsiteX51" fmla="*/ 590839 w 1217832"/>
                  <a:gd name="connsiteY51" fmla="*/ 286922 h 1021480"/>
                  <a:gd name="connsiteX52" fmla="*/ 703655 w 1217832"/>
                  <a:gd name="connsiteY52" fmla="*/ 233483 h 1021480"/>
                  <a:gd name="connsiteX53" fmla="*/ 668029 w 1217832"/>
                  <a:gd name="connsiteY53" fmla="*/ 197857 h 1021480"/>
                  <a:gd name="connsiteX54" fmla="*/ 620528 w 1217832"/>
                  <a:gd name="connsiteY54" fmla="*/ 144418 h 1021480"/>
                  <a:gd name="connsiteX55" fmla="*/ 644278 w 1217832"/>
                  <a:gd name="connsiteY55" fmla="*/ 96917 h 1021480"/>
                  <a:gd name="connsiteX56" fmla="*/ 556672 w 1217832"/>
                  <a:gd name="connsiteY56" fmla="*/ 0 h 1021480"/>
                  <a:gd name="connsiteX0" fmla="*/ 556672 w 1217832"/>
                  <a:gd name="connsiteY0" fmla="*/ 0 h 1021477"/>
                  <a:gd name="connsiteX1" fmla="*/ 654076 w 1217832"/>
                  <a:gd name="connsiteY1" fmla="*/ 28634 h 1021477"/>
                  <a:gd name="connsiteX2" fmla="*/ 742250 w 1217832"/>
                  <a:gd name="connsiteY2" fmla="*/ 93948 h 1021477"/>
                  <a:gd name="connsiteX3" fmla="*/ 768376 w 1217832"/>
                  <a:gd name="connsiteY3" fmla="*/ 169059 h 1021477"/>
                  <a:gd name="connsiteX4" fmla="*/ 787970 w 1217832"/>
                  <a:gd name="connsiteY4" fmla="*/ 280094 h 1021477"/>
                  <a:gd name="connsiteX5" fmla="*/ 928396 w 1217832"/>
                  <a:gd name="connsiteY5" fmla="*/ 384597 h 1021477"/>
                  <a:gd name="connsiteX6" fmla="*/ 1039430 w 1217832"/>
                  <a:gd name="connsiteY6" fmla="*/ 423785 h 1021477"/>
                  <a:gd name="connsiteX7" fmla="*/ 1140667 w 1217832"/>
                  <a:gd name="connsiteY7" fmla="*/ 427051 h 1021477"/>
                  <a:gd name="connsiteX8" fmla="*/ 1153730 w 1217832"/>
                  <a:gd name="connsiteY8" fmla="*/ 394394 h 1021477"/>
                  <a:gd name="connsiteX9" fmla="*/ 1152056 w 1217832"/>
                  <a:gd name="connsiteY9" fmla="*/ 391228 h 1021477"/>
                  <a:gd name="connsiteX10" fmla="*/ 1202419 w 1217832"/>
                  <a:gd name="connsiteY10" fmla="*/ 393800 h 1021477"/>
                  <a:gd name="connsiteX11" fmla="*/ 1190543 w 1217832"/>
                  <a:gd name="connsiteY11" fmla="*/ 476927 h 1021477"/>
                  <a:gd name="connsiteX12" fmla="*/ 994601 w 1217832"/>
                  <a:gd name="connsiteY12" fmla="*/ 488803 h 1021477"/>
                  <a:gd name="connsiteX13" fmla="*/ 804595 w 1217832"/>
                  <a:gd name="connsiteY13" fmla="*/ 536304 h 1021477"/>
                  <a:gd name="connsiteX14" fmla="*/ 614590 w 1217832"/>
                  <a:gd name="connsiteY14" fmla="*/ 554117 h 1021477"/>
                  <a:gd name="connsiteX15" fmla="*/ 472086 w 1217832"/>
                  <a:gd name="connsiteY15" fmla="*/ 690683 h 1021477"/>
                  <a:gd name="connsiteX16" fmla="*/ 406772 w 1217832"/>
                  <a:gd name="connsiteY16" fmla="*/ 803499 h 1021477"/>
                  <a:gd name="connsiteX17" fmla="*/ 519588 w 1217832"/>
                  <a:gd name="connsiteY17" fmla="*/ 785686 h 1021477"/>
                  <a:gd name="connsiteX18" fmla="*/ 483962 w 1217832"/>
                  <a:gd name="connsiteY18" fmla="*/ 886626 h 1021477"/>
                  <a:gd name="connsiteX19" fmla="*/ 455050 w 1217832"/>
                  <a:gd name="connsiteY19" fmla="*/ 926687 h 1021477"/>
                  <a:gd name="connsiteX20" fmla="*/ 454867 w 1217832"/>
                  <a:gd name="connsiteY20" fmla="*/ 926705 h 1021477"/>
                  <a:gd name="connsiteX21" fmla="*/ 356584 w 1217832"/>
                  <a:gd name="connsiteY21" fmla="*/ 952116 h 1021477"/>
                  <a:gd name="connsiteX22" fmla="*/ 295251 w 1217832"/>
                  <a:gd name="connsiteY22" fmla="*/ 998551 h 1021477"/>
                  <a:gd name="connsiteX23" fmla="*/ 242596 w 1217832"/>
                  <a:gd name="connsiteY23" fmla="*/ 1021411 h 1021477"/>
                  <a:gd name="connsiteX24" fmla="*/ 196876 w 1217832"/>
                  <a:gd name="connsiteY24" fmla="*/ 992019 h 1021477"/>
                  <a:gd name="connsiteX25" fmla="*/ 209938 w 1217832"/>
                  <a:gd name="connsiteY25" fmla="*/ 949565 h 1021477"/>
                  <a:gd name="connsiteX26" fmla="*/ 262190 w 1217832"/>
                  <a:gd name="connsiteY26" fmla="*/ 910377 h 1021477"/>
                  <a:gd name="connsiteX27" fmla="*/ 242192 w 1217832"/>
                  <a:gd name="connsiteY27" fmla="*/ 886085 h 1021477"/>
                  <a:gd name="connsiteX28" fmla="*/ 164530 w 1217832"/>
                  <a:gd name="connsiteY28" fmla="*/ 905679 h 1021477"/>
                  <a:gd name="connsiteX29" fmla="*/ 85841 w 1217832"/>
                  <a:gd name="connsiteY29" fmla="*/ 920174 h 1021477"/>
                  <a:gd name="connsiteX30" fmla="*/ 46653 w 1217832"/>
                  <a:gd name="connsiteY30" fmla="*/ 916908 h 1021477"/>
                  <a:gd name="connsiteX31" fmla="*/ 27058 w 1217832"/>
                  <a:gd name="connsiteY31" fmla="*/ 864657 h 1021477"/>
                  <a:gd name="connsiteX32" fmla="*/ 933 w 1217832"/>
                  <a:gd name="connsiteY32" fmla="*/ 828734 h 1021477"/>
                  <a:gd name="connsiteX33" fmla="*/ 62981 w 1217832"/>
                  <a:gd name="connsiteY33" fmla="*/ 825468 h 1021477"/>
                  <a:gd name="connsiteX34" fmla="*/ 151156 w 1217832"/>
                  <a:gd name="connsiteY34" fmla="*/ 802608 h 1021477"/>
                  <a:gd name="connsiteX35" fmla="*/ 226267 w 1217832"/>
                  <a:gd name="connsiteY35" fmla="*/ 763419 h 1021477"/>
                  <a:gd name="connsiteX36" fmla="*/ 170750 w 1217832"/>
                  <a:gd name="connsiteY36" fmla="*/ 734028 h 1021477"/>
                  <a:gd name="connsiteX37" fmla="*/ 115233 w 1217832"/>
                  <a:gd name="connsiteY37" fmla="*/ 704637 h 1021477"/>
                  <a:gd name="connsiteX38" fmla="*/ 56450 w 1217832"/>
                  <a:gd name="connsiteY38" fmla="*/ 675245 h 1021477"/>
                  <a:gd name="connsiteX39" fmla="*/ 36856 w 1217832"/>
                  <a:gd name="connsiteY39" fmla="*/ 658917 h 1021477"/>
                  <a:gd name="connsiteX40" fmla="*/ 59716 w 1217832"/>
                  <a:gd name="connsiteY40" fmla="*/ 639322 h 1021477"/>
                  <a:gd name="connsiteX41" fmla="*/ 141358 w 1217832"/>
                  <a:gd name="connsiteY41" fmla="*/ 636057 h 1021477"/>
                  <a:gd name="connsiteX42" fmla="*/ 262190 w 1217832"/>
                  <a:gd name="connsiteY42" fmla="*/ 626259 h 1021477"/>
                  <a:gd name="connsiteX43" fmla="*/ 337301 w 1217832"/>
                  <a:gd name="connsiteY43" fmla="*/ 590337 h 1021477"/>
                  <a:gd name="connsiteX44" fmla="*/ 392818 w 1217832"/>
                  <a:gd name="connsiteY44" fmla="*/ 560945 h 1021477"/>
                  <a:gd name="connsiteX45" fmla="*/ 445070 w 1217832"/>
                  <a:gd name="connsiteY45" fmla="*/ 547882 h 1021477"/>
                  <a:gd name="connsiteX46" fmla="*/ 443781 w 1217832"/>
                  <a:gd name="connsiteY46" fmla="*/ 537643 h 1021477"/>
                  <a:gd name="connsiteX47" fmla="*/ 567089 w 1217832"/>
                  <a:gd name="connsiteY47" fmla="*/ 524429 h 1021477"/>
                  <a:gd name="connsiteX48" fmla="*/ 656154 w 1217832"/>
                  <a:gd name="connsiteY48" fmla="*/ 465052 h 1021477"/>
                  <a:gd name="connsiteX49" fmla="*/ 495837 w 1217832"/>
                  <a:gd name="connsiteY49" fmla="*/ 393800 h 1021477"/>
                  <a:gd name="connsiteX50" fmla="*/ 709593 w 1217832"/>
                  <a:gd name="connsiteY50" fmla="*/ 346299 h 1021477"/>
                  <a:gd name="connsiteX51" fmla="*/ 590839 w 1217832"/>
                  <a:gd name="connsiteY51" fmla="*/ 286922 h 1021477"/>
                  <a:gd name="connsiteX52" fmla="*/ 703655 w 1217832"/>
                  <a:gd name="connsiteY52" fmla="*/ 233483 h 1021477"/>
                  <a:gd name="connsiteX53" fmla="*/ 668029 w 1217832"/>
                  <a:gd name="connsiteY53" fmla="*/ 197857 h 1021477"/>
                  <a:gd name="connsiteX54" fmla="*/ 620528 w 1217832"/>
                  <a:gd name="connsiteY54" fmla="*/ 144418 h 1021477"/>
                  <a:gd name="connsiteX55" fmla="*/ 644278 w 1217832"/>
                  <a:gd name="connsiteY55" fmla="*/ 96917 h 1021477"/>
                  <a:gd name="connsiteX56" fmla="*/ 556672 w 1217832"/>
                  <a:gd name="connsiteY56" fmla="*/ 0 h 1021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217832" h="1021477">
                    <a:moveTo>
                      <a:pt x="556672" y="0"/>
                    </a:moveTo>
                    <a:cubicBezTo>
                      <a:pt x="594066" y="8110"/>
                      <a:pt x="628529" y="18534"/>
                      <a:pt x="654076" y="28634"/>
                    </a:cubicBezTo>
                    <a:cubicBezTo>
                      <a:pt x="700885" y="47140"/>
                      <a:pt x="723200" y="70544"/>
                      <a:pt x="742250" y="93948"/>
                    </a:cubicBezTo>
                    <a:cubicBezTo>
                      <a:pt x="761300" y="117352"/>
                      <a:pt x="760756" y="138035"/>
                      <a:pt x="768376" y="169059"/>
                    </a:cubicBezTo>
                    <a:cubicBezTo>
                      <a:pt x="775996" y="200083"/>
                      <a:pt x="761300" y="244171"/>
                      <a:pt x="787970" y="280094"/>
                    </a:cubicBezTo>
                    <a:cubicBezTo>
                      <a:pt x="814640" y="316017"/>
                      <a:pt x="886486" y="360649"/>
                      <a:pt x="928396" y="384597"/>
                    </a:cubicBezTo>
                    <a:cubicBezTo>
                      <a:pt x="970306" y="408546"/>
                      <a:pt x="1004051" y="416709"/>
                      <a:pt x="1039430" y="423785"/>
                    </a:cubicBezTo>
                    <a:cubicBezTo>
                      <a:pt x="1074808" y="430861"/>
                      <a:pt x="1121617" y="431950"/>
                      <a:pt x="1140667" y="427051"/>
                    </a:cubicBezTo>
                    <a:cubicBezTo>
                      <a:pt x="1159717" y="422152"/>
                      <a:pt x="1156451" y="406913"/>
                      <a:pt x="1153730" y="394394"/>
                    </a:cubicBezTo>
                    <a:cubicBezTo>
                      <a:pt x="1153491" y="393293"/>
                      <a:pt x="1153159" y="392154"/>
                      <a:pt x="1152056" y="391228"/>
                    </a:cubicBezTo>
                    <a:cubicBezTo>
                      <a:pt x="1174321" y="388907"/>
                      <a:pt x="1192756" y="386772"/>
                      <a:pt x="1202419" y="393800"/>
                    </a:cubicBezTo>
                    <a:cubicBezTo>
                      <a:pt x="1224190" y="409634"/>
                      <a:pt x="1225179" y="461093"/>
                      <a:pt x="1190543" y="476927"/>
                    </a:cubicBezTo>
                    <a:cubicBezTo>
                      <a:pt x="1155907" y="492761"/>
                      <a:pt x="1058926" y="478907"/>
                      <a:pt x="994601" y="488803"/>
                    </a:cubicBezTo>
                    <a:cubicBezTo>
                      <a:pt x="930276" y="498699"/>
                      <a:pt x="867930" y="525418"/>
                      <a:pt x="804595" y="536304"/>
                    </a:cubicBezTo>
                    <a:cubicBezTo>
                      <a:pt x="741260" y="547190"/>
                      <a:pt x="670008" y="528387"/>
                      <a:pt x="614590" y="554117"/>
                    </a:cubicBezTo>
                    <a:cubicBezTo>
                      <a:pt x="559172" y="579847"/>
                      <a:pt x="506722" y="649119"/>
                      <a:pt x="472086" y="690683"/>
                    </a:cubicBezTo>
                    <a:cubicBezTo>
                      <a:pt x="437450" y="732247"/>
                      <a:pt x="398855" y="787665"/>
                      <a:pt x="406772" y="803499"/>
                    </a:cubicBezTo>
                    <a:cubicBezTo>
                      <a:pt x="414689" y="819333"/>
                      <a:pt x="506723" y="771832"/>
                      <a:pt x="519588" y="785686"/>
                    </a:cubicBezTo>
                    <a:cubicBezTo>
                      <a:pt x="532453" y="799541"/>
                      <a:pt x="539380" y="816364"/>
                      <a:pt x="483962" y="886626"/>
                    </a:cubicBezTo>
                    <a:cubicBezTo>
                      <a:pt x="475950" y="896784"/>
                      <a:pt x="466181" y="910540"/>
                      <a:pt x="455050" y="926687"/>
                    </a:cubicBezTo>
                    <a:lnTo>
                      <a:pt x="454867" y="926705"/>
                    </a:lnTo>
                    <a:cubicBezTo>
                      <a:pt x="412957" y="932692"/>
                      <a:pt x="383187" y="940142"/>
                      <a:pt x="356584" y="952116"/>
                    </a:cubicBezTo>
                    <a:cubicBezTo>
                      <a:pt x="329981" y="964090"/>
                      <a:pt x="314249" y="987002"/>
                      <a:pt x="295251" y="998551"/>
                    </a:cubicBezTo>
                    <a:cubicBezTo>
                      <a:pt x="276253" y="1010100"/>
                      <a:pt x="258992" y="1022500"/>
                      <a:pt x="242596" y="1021411"/>
                    </a:cubicBezTo>
                    <a:cubicBezTo>
                      <a:pt x="226200" y="1020322"/>
                      <a:pt x="202319" y="1003993"/>
                      <a:pt x="196876" y="992019"/>
                    </a:cubicBezTo>
                    <a:cubicBezTo>
                      <a:pt x="191433" y="980045"/>
                      <a:pt x="199052" y="963172"/>
                      <a:pt x="209938" y="949565"/>
                    </a:cubicBezTo>
                    <a:cubicBezTo>
                      <a:pt x="220824" y="935958"/>
                      <a:pt x="256814" y="920957"/>
                      <a:pt x="262190" y="910377"/>
                    </a:cubicBezTo>
                    <a:cubicBezTo>
                      <a:pt x="267566" y="899797"/>
                      <a:pt x="258469" y="886868"/>
                      <a:pt x="242192" y="886085"/>
                    </a:cubicBezTo>
                    <a:cubicBezTo>
                      <a:pt x="225915" y="885302"/>
                      <a:pt x="190589" y="899998"/>
                      <a:pt x="164530" y="905679"/>
                    </a:cubicBezTo>
                    <a:cubicBezTo>
                      <a:pt x="138472" y="911361"/>
                      <a:pt x="105487" y="918303"/>
                      <a:pt x="85841" y="920174"/>
                    </a:cubicBezTo>
                    <a:cubicBezTo>
                      <a:pt x="66195" y="922045"/>
                      <a:pt x="56450" y="926161"/>
                      <a:pt x="46653" y="916908"/>
                    </a:cubicBezTo>
                    <a:cubicBezTo>
                      <a:pt x="36856" y="907655"/>
                      <a:pt x="34678" y="879353"/>
                      <a:pt x="27058" y="864657"/>
                    </a:cubicBezTo>
                    <a:cubicBezTo>
                      <a:pt x="19438" y="849961"/>
                      <a:pt x="-5054" y="835266"/>
                      <a:pt x="933" y="828734"/>
                    </a:cubicBezTo>
                    <a:cubicBezTo>
                      <a:pt x="6920" y="822202"/>
                      <a:pt x="37944" y="829822"/>
                      <a:pt x="62981" y="825468"/>
                    </a:cubicBezTo>
                    <a:cubicBezTo>
                      <a:pt x="88018" y="821114"/>
                      <a:pt x="123942" y="812949"/>
                      <a:pt x="151156" y="802608"/>
                    </a:cubicBezTo>
                    <a:cubicBezTo>
                      <a:pt x="178370" y="792267"/>
                      <a:pt x="223001" y="774849"/>
                      <a:pt x="226267" y="763419"/>
                    </a:cubicBezTo>
                    <a:cubicBezTo>
                      <a:pt x="229533" y="751989"/>
                      <a:pt x="189256" y="743825"/>
                      <a:pt x="170750" y="734028"/>
                    </a:cubicBezTo>
                    <a:lnTo>
                      <a:pt x="115233" y="704637"/>
                    </a:lnTo>
                    <a:cubicBezTo>
                      <a:pt x="96183" y="694840"/>
                      <a:pt x="69513" y="682865"/>
                      <a:pt x="56450" y="675245"/>
                    </a:cubicBezTo>
                    <a:cubicBezTo>
                      <a:pt x="43387" y="667625"/>
                      <a:pt x="36312" y="664904"/>
                      <a:pt x="36856" y="658917"/>
                    </a:cubicBezTo>
                    <a:cubicBezTo>
                      <a:pt x="37400" y="652930"/>
                      <a:pt x="42299" y="643132"/>
                      <a:pt x="59716" y="639322"/>
                    </a:cubicBezTo>
                    <a:cubicBezTo>
                      <a:pt x="77133" y="635512"/>
                      <a:pt x="107612" y="638234"/>
                      <a:pt x="141358" y="636057"/>
                    </a:cubicBezTo>
                    <a:cubicBezTo>
                      <a:pt x="175104" y="633880"/>
                      <a:pt x="229533" y="633879"/>
                      <a:pt x="262190" y="626259"/>
                    </a:cubicBezTo>
                    <a:cubicBezTo>
                      <a:pt x="294847" y="618639"/>
                      <a:pt x="315530" y="601223"/>
                      <a:pt x="337301" y="590337"/>
                    </a:cubicBezTo>
                    <a:cubicBezTo>
                      <a:pt x="359072" y="579451"/>
                      <a:pt x="374856" y="568021"/>
                      <a:pt x="392818" y="560945"/>
                    </a:cubicBezTo>
                    <a:cubicBezTo>
                      <a:pt x="410780" y="553869"/>
                      <a:pt x="439083" y="555502"/>
                      <a:pt x="445070" y="547882"/>
                    </a:cubicBezTo>
                    <a:cubicBezTo>
                      <a:pt x="447194" y="545179"/>
                      <a:pt x="446304" y="541517"/>
                      <a:pt x="443781" y="537643"/>
                    </a:cubicBezTo>
                    <a:cubicBezTo>
                      <a:pt x="493564" y="534406"/>
                      <a:pt x="537952" y="530256"/>
                      <a:pt x="567089" y="524429"/>
                    </a:cubicBezTo>
                    <a:cubicBezTo>
                      <a:pt x="641310" y="509585"/>
                      <a:pt x="668029" y="486824"/>
                      <a:pt x="656154" y="465052"/>
                    </a:cubicBezTo>
                    <a:cubicBezTo>
                      <a:pt x="644279" y="443281"/>
                      <a:pt x="486931" y="413592"/>
                      <a:pt x="495837" y="393800"/>
                    </a:cubicBezTo>
                    <a:cubicBezTo>
                      <a:pt x="504743" y="374008"/>
                      <a:pt x="693759" y="364112"/>
                      <a:pt x="709593" y="346299"/>
                    </a:cubicBezTo>
                    <a:cubicBezTo>
                      <a:pt x="725427" y="328486"/>
                      <a:pt x="591829" y="305725"/>
                      <a:pt x="590839" y="286922"/>
                    </a:cubicBezTo>
                    <a:cubicBezTo>
                      <a:pt x="589849" y="268119"/>
                      <a:pt x="690790" y="248327"/>
                      <a:pt x="703655" y="233483"/>
                    </a:cubicBezTo>
                    <a:cubicBezTo>
                      <a:pt x="716520" y="218639"/>
                      <a:pt x="681884" y="212701"/>
                      <a:pt x="668029" y="197857"/>
                    </a:cubicBezTo>
                    <a:cubicBezTo>
                      <a:pt x="654175" y="183013"/>
                      <a:pt x="624486" y="161241"/>
                      <a:pt x="620528" y="144418"/>
                    </a:cubicBezTo>
                    <a:cubicBezTo>
                      <a:pt x="616570" y="127595"/>
                      <a:pt x="663081" y="130564"/>
                      <a:pt x="644278" y="96917"/>
                    </a:cubicBezTo>
                    <a:cubicBezTo>
                      <a:pt x="633058" y="76839"/>
                      <a:pt x="591179" y="35969"/>
                      <a:pt x="556672" y="0"/>
                    </a:cubicBezTo>
                    <a:close/>
                  </a:path>
                </a:pathLst>
              </a:custGeom>
              <a:gradFill flip="none" rotWithShape="1">
                <a:gsLst>
                  <a:gs pos="26000">
                    <a:schemeClr val="bg2">
                      <a:lumMod val="50000"/>
                      <a:alpha val="25000"/>
                    </a:schemeClr>
                  </a:gs>
                  <a:gs pos="69000">
                    <a:schemeClr val="accent1">
                      <a:lumMod val="50000"/>
                      <a:alpha val="25000"/>
                    </a:schemeClr>
                  </a:gs>
                  <a:gs pos="52000">
                    <a:schemeClr val="accent1">
                      <a:lumMod val="50000"/>
                      <a:alpha val="75000"/>
                    </a:schemeClr>
                  </a:gs>
                </a:gsLst>
                <a:lin ang="33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4" name="Freeform 193"/>
            <p:cNvSpPr/>
            <p:nvPr/>
          </p:nvSpPr>
          <p:spPr>
            <a:xfrm>
              <a:off x="1538739" y="2028527"/>
              <a:ext cx="292445" cy="769301"/>
            </a:xfrm>
            <a:custGeom>
              <a:avLst/>
              <a:gdLst>
                <a:gd name="connsiteX0" fmla="*/ 70120 w 292445"/>
                <a:gd name="connsiteY0" fmla="*/ 2075 h 631131"/>
                <a:gd name="connsiteX1" fmla="*/ 143792 w 292445"/>
                <a:gd name="connsiteY1" fmla="*/ 123417 h 631131"/>
                <a:gd name="connsiteX2" fmla="*/ 273802 w 292445"/>
                <a:gd name="connsiteY2" fmla="*/ 353100 h 631131"/>
                <a:gd name="connsiteX3" fmla="*/ 291136 w 292445"/>
                <a:gd name="connsiteY3" fmla="*/ 491777 h 631131"/>
                <a:gd name="connsiteX4" fmla="*/ 269468 w 292445"/>
                <a:gd name="connsiteY4" fmla="*/ 591451 h 631131"/>
                <a:gd name="connsiteX5" fmla="*/ 187129 w 292445"/>
                <a:gd name="connsiteY5" fmla="*/ 630454 h 631131"/>
                <a:gd name="connsiteX6" fmla="*/ 782 w 292445"/>
                <a:gd name="connsiteY6" fmla="*/ 613119 h 631131"/>
                <a:gd name="connsiteX7" fmla="*/ 122124 w 292445"/>
                <a:gd name="connsiteY7" fmla="*/ 574116 h 631131"/>
                <a:gd name="connsiteX8" fmla="*/ 165460 w 292445"/>
                <a:gd name="connsiteY8" fmla="*/ 539447 h 631131"/>
                <a:gd name="connsiteX9" fmla="*/ 169794 w 292445"/>
                <a:gd name="connsiteY9" fmla="*/ 431106 h 631131"/>
                <a:gd name="connsiteX10" fmla="*/ 117790 w 292445"/>
                <a:gd name="connsiteY10" fmla="*/ 218757 h 631131"/>
                <a:gd name="connsiteX11" fmla="*/ 70120 w 292445"/>
                <a:gd name="connsiteY11" fmla="*/ 2075 h 631131"/>
                <a:gd name="connsiteX0" fmla="*/ 70120 w 292445"/>
                <a:gd name="connsiteY0" fmla="*/ 2075 h 631131"/>
                <a:gd name="connsiteX1" fmla="*/ 143792 w 292445"/>
                <a:gd name="connsiteY1" fmla="*/ 123417 h 631131"/>
                <a:gd name="connsiteX2" fmla="*/ 273802 w 292445"/>
                <a:gd name="connsiteY2" fmla="*/ 353100 h 631131"/>
                <a:gd name="connsiteX3" fmla="*/ 291136 w 292445"/>
                <a:gd name="connsiteY3" fmla="*/ 491777 h 631131"/>
                <a:gd name="connsiteX4" fmla="*/ 269468 w 292445"/>
                <a:gd name="connsiteY4" fmla="*/ 591451 h 631131"/>
                <a:gd name="connsiteX5" fmla="*/ 187129 w 292445"/>
                <a:gd name="connsiteY5" fmla="*/ 630454 h 631131"/>
                <a:gd name="connsiteX6" fmla="*/ 782 w 292445"/>
                <a:gd name="connsiteY6" fmla="*/ 613119 h 631131"/>
                <a:gd name="connsiteX7" fmla="*/ 122124 w 292445"/>
                <a:gd name="connsiteY7" fmla="*/ 574116 h 631131"/>
                <a:gd name="connsiteX8" fmla="*/ 165460 w 292445"/>
                <a:gd name="connsiteY8" fmla="*/ 539447 h 631131"/>
                <a:gd name="connsiteX9" fmla="*/ 169794 w 292445"/>
                <a:gd name="connsiteY9" fmla="*/ 431106 h 631131"/>
                <a:gd name="connsiteX10" fmla="*/ 117790 w 292445"/>
                <a:gd name="connsiteY10" fmla="*/ 218757 h 631131"/>
                <a:gd name="connsiteX11" fmla="*/ 70120 w 292445"/>
                <a:gd name="connsiteY11" fmla="*/ 2075 h 631131"/>
                <a:gd name="connsiteX0" fmla="*/ 70120 w 292445"/>
                <a:gd name="connsiteY0" fmla="*/ 0 h 629056"/>
                <a:gd name="connsiteX1" fmla="*/ 143792 w 292445"/>
                <a:gd name="connsiteY1" fmla="*/ 121342 h 629056"/>
                <a:gd name="connsiteX2" fmla="*/ 273802 w 292445"/>
                <a:gd name="connsiteY2" fmla="*/ 351025 h 629056"/>
                <a:gd name="connsiteX3" fmla="*/ 291136 w 292445"/>
                <a:gd name="connsiteY3" fmla="*/ 489702 h 629056"/>
                <a:gd name="connsiteX4" fmla="*/ 269468 w 292445"/>
                <a:gd name="connsiteY4" fmla="*/ 589376 h 629056"/>
                <a:gd name="connsiteX5" fmla="*/ 187129 w 292445"/>
                <a:gd name="connsiteY5" fmla="*/ 628379 h 629056"/>
                <a:gd name="connsiteX6" fmla="*/ 782 w 292445"/>
                <a:gd name="connsiteY6" fmla="*/ 611044 h 629056"/>
                <a:gd name="connsiteX7" fmla="*/ 122124 w 292445"/>
                <a:gd name="connsiteY7" fmla="*/ 572041 h 629056"/>
                <a:gd name="connsiteX8" fmla="*/ 165460 w 292445"/>
                <a:gd name="connsiteY8" fmla="*/ 537372 h 629056"/>
                <a:gd name="connsiteX9" fmla="*/ 169794 w 292445"/>
                <a:gd name="connsiteY9" fmla="*/ 429031 h 629056"/>
                <a:gd name="connsiteX10" fmla="*/ 117790 w 292445"/>
                <a:gd name="connsiteY10" fmla="*/ 216682 h 629056"/>
                <a:gd name="connsiteX11" fmla="*/ 70120 w 292445"/>
                <a:gd name="connsiteY11" fmla="*/ 0 h 629056"/>
                <a:gd name="connsiteX0" fmla="*/ 70120 w 292445"/>
                <a:gd name="connsiteY0" fmla="*/ 0 h 629056"/>
                <a:gd name="connsiteX1" fmla="*/ 143792 w 292445"/>
                <a:gd name="connsiteY1" fmla="*/ 121342 h 629056"/>
                <a:gd name="connsiteX2" fmla="*/ 273802 w 292445"/>
                <a:gd name="connsiteY2" fmla="*/ 351025 h 629056"/>
                <a:gd name="connsiteX3" fmla="*/ 291136 w 292445"/>
                <a:gd name="connsiteY3" fmla="*/ 489702 h 629056"/>
                <a:gd name="connsiteX4" fmla="*/ 269468 w 292445"/>
                <a:gd name="connsiteY4" fmla="*/ 589376 h 629056"/>
                <a:gd name="connsiteX5" fmla="*/ 187129 w 292445"/>
                <a:gd name="connsiteY5" fmla="*/ 628379 h 629056"/>
                <a:gd name="connsiteX6" fmla="*/ 782 w 292445"/>
                <a:gd name="connsiteY6" fmla="*/ 611044 h 629056"/>
                <a:gd name="connsiteX7" fmla="*/ 122124 w 292445"/>
                <a:gd name="connsiteY7" fmla="*/ 572041 h 629056"/>
                <a:gd name="connsiteX8" fmla="*/ 165460 w 292445"/>
                <a:gd name="connsiteY8" fmla="*/ 537372 h 629056"/>
                <a:gd name="connsiteX9" fmla="*/ 169794 w 292445"/>
                <a:gd name="connsiteY9" fmla="*/ 429031 h 629056"/>
                <a:gd name="connsiteX10" fmla="*/ 117790 w 292445"/>
                <a:gd name="connsiteY10" fmla="*/ 216682 h 629056"/>
                <a:gd name="connsiteX11" fmla="*/ 70120 w 292445"/>
                <a:gd name="connsiteY11" fmla="*/ 0 h 629056"/>
                <a:gd name="connsiteX0" fmla="*/ 50486 w 292445"/>
                <a:gd name="connsiteY0" fmla="*/ 0 h 769301"/>
                <a:gd name="connsiteX1" fmla="*/ 143792 w 292445"/>
                <a:gd name="connsiteY1" fmla="*/ 261587 h 769301"/>
                <a:gd name="connsiteX2" fmla="*/ 273802 w 292445"/>
                <a:gd name="connsiteY2" fmla="*/ 491270 h 769301"/>
                <a:gd name="connsiteX3" fmla="*/ 291136 w 292445"/>
                <a:gd name="connsiteY3" fmla="*/ 629947 h 769301"/>
                <a:gd name="connsiteX4" fmla="*/ 269468 w 292445"/>
                <a:gd name="connsiteY4" fmla="*/ 729621 h 769301"/>
                <a:gd name="connsiteX5" fmla="*/ 187129 w 292445"/>
                <a:gd name="connsiteY5" fmla="*/ 768624 h 769301"/>
                <a:gd name="connsiteX6" fmla="*/ 782 w 292445"/>
                <a:gd name="connsiteY6" fmla="*/ 751289 h 769301"/>
                <a:gd name="connsiteX7" fmla="*/ 122124 w 292445"/>
                <a:gd name="connsiteY7" fmla="*/ 712286 h 769301"/>
                <a:gd name="connsiteX8" fmla="*/ 165460 w 292445"/>
                <a:gd name="connsiteY8" fmla="*/ 677617 h 769301"/>
                <a:gd name="connsiteX9" fmla="*/ 169794 w 292445"/>
                <a:gd name="connsiteY9" fmla="*/ 569276 h 769301"/>
                <a:gd name="connsiteX10" fmla="*/ 117790 w 292445"/>
                <a:gd name="connsiteY10" fmla="*/ 356927 h 769301"/>
                <a:gd name="connsiteX11" fmla="*/ 50486 w 292445"/>
                <a:gd name="connsiteY11" fmla="*/ 0 h 769301"/>
                <a:gd name="connsiteX0" fmla="*/ 50486 w 292445"/>
                <a:gd name="connsiteY0" fmla="*/ 0 h 769301"/>
                <a:gd name="connsiteX1" fmla="*/ 143792 w 292445"/>
                <a:gd name="connsiteY1" fmla="*/ 261587 h 769301"/>
                <a:gd name="connsiteX2" fmla="*/ 273802 w 292445"/>
                <a:gd name="connsiteY2" fmla="*/ 491270 h 769301"/>
                <a:gd name="connsiteX3" fmla="*/ 291136 w 292445"/>
                <a:gd name="connsiteY3" fmla="*/ 629947 h 769301"/>
                <a:gd name="connsiteX4" fmla="*/ 269468 w 292445"/>
                <a:gd name="connsiteY4" fmla="*/ 729621 h 769301"/>
                <a:gd name="connsiteX5" fmla="*/ 187129 w 292445"/>
                <a:gd name="connsiteY5" fmla="*/ 768624 h 769301"/>
                <a:gd name="connsiteX6" fmla="*/ 782 w 292445"/>
                <a:gd name="connsiteY6" fmla="*/ 751289 h 769301"/>
                <a:gd name="connsiteX7" fmla="*/ 122124 w 292445"/>
                <a:gd name="connsiteY7" fmla="*/ 712286 h 769301"/>
                <a:gd name="connsiteX8" fmla="*/ 165460 w 292445"/>
                <a:gd name="connsiteY8" fmla="*/ 677617 h 769301"/>
                <a:gd name="connsiteX9" fmla="*/ 169794 w 292445"/>
                <a:gd name="connsiteY9" fmla="*/ 569276 h 769301"/>
                <a:gd name="connsiteX10" fmla="*/ 117790 w 292445"/>
                <a:gd name="connsiteY10" fmla="*/ 356927 h 769301"/>
                <a:gd name="connsiteX11" fmla="*/ 50486 w 292445"/>
                <a:gd name="connsiteY11" fmla="*/ 0 h 769301"/>
                <a:gd name="connsiteX0" fmla="*/ 50486 w 292445"/>
                <a:gd name="connsiteY0" fmla="*/ 0 h 769301"/>
                <a:gd name="connsiteX1" fmla="*/ 143792 w 292445"/>
                <a:gd name="connsiteY1" fmla="*/ 261587 h 769301"/>
                <a:gd name="connsiteX2" fmla="*/ 273802 w 292445"/>
                <a:gd name="connsiteY2" fmla="*/ 491270 h 769301"/>
                <a:gd name="connsiteX3" fmla="*/ 291136 w 292445"/>
                <a:gd name="connsiteY3" fmla="*/ 629947 h 769301"/>
                <a:gd name="connsiteX4" fmla="*/ 269468 w 292445"/>
                <a:gd name="connsiteY4" fmla="*/ 729621 h 769301"/>
                <a:gd name="connsiteX5" fmla="*/ 187129 w 292445"/>
                <a:gd name="connsiteY5" fmla="*/ 768624 h 769301"/>
                <a:gd name="connsiteX6" fmla="*/ 782 w 292445"/>
                <a:gd name="connsiteY6" fmla="*/ 751289 h 769301"/>
                <a:gd name="connsiteX7" fmla="*/ 122124 w 292445"/>
                <a:gd name="connsiteY7" fmla="*/ 712286 h 769301"/>
                <a:gd name="connsiteX8" fmla="*/ 165460 w 292445"/>
                <a:gd name="connsiteY8" fmla="*/ 677617 h 769301"/>
                <a:gd name="connsiteX9" fmla="*/ 169794 w 292445"/>
                <a:gd name="connsiteY9" fmla="*/ 569276 h 769301"/>
                <a:gd name="connsiteX10" fmla="*/ 117790 w 292445"/>
                <a:gd name="connsiteY10" fmla="*/ 356927 h 769301"/>
                <a:gd name="connsiteX11" fmla="*/ 50486 w 292445"/>
                <a:gd name="connsiteY11" fmla="*/ 0 h 769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2445" h="769301">
                  <a:moveTo>
                    <a:pt x="50486" y="0"/>
                  </a:moveTo>
                  <a:cubicBezTo>
                    <a:pt x="80064" y="68258"/>
                    <a:pt x="106573" y="179709"/>
                    <a:pt x="143792" y="261587"/>
                  </a:cubicBezTo>
                  <a:cubicBezTo>
                    <a:pt x="181011" y="343465"/>
                    <a:pt x="249245" y="429877"/>
                    <a:pt x="273802" y="491270"/>
                  </a:cubicBezTo>
                  <a:cubicBezTo>
                    <a:pt x="298359" y="552663"/>
                    <a:pt x="291858" y="590222"/>
                    <a:pt x="291136" y="629947"/>
                  </a:cubicBezTo>
                  <a:cubicBezTo>
                    <a:pt x="290414" y="669672"/>
                    <a:pt x="286802" y="706508"/>
                    <a:pt x="269468" y="729621"/>
                  </a:cubicBezTo>
                  <a:cubicBezTo>
                    <a:pt x="252134" y="752734"/>
                    <a:pt x="231910" y="765013"/>
                    <a:pt x="187129" y="768624"/>
                  </a:cubicBezTo>
                  <a:cubicBezTo>
                    <a:pt x="142348" y="772235"/>
                    <a:pt x="11616" y="760679"/>
                    <a:pt x="782" y="751289"/>
                  </a:cubicBezTo>
                  <a:cubicBezTo>
                    <a:pt x="-10052" y="741899"/>
                    <a:pt x="94678" y="724565"/>
                    <a:pt x="122124" y="712286"/>
                  </a:cubicBezTo>
                  <a:cubicBezTo>
                    <a:pt x="149570" y="700007"/>
                    <a:pt x="157515" y="701452"/>
                    <a:pt x="165460" y="677617"/>
                  </a:cubicBezTo>
                  <a:cubicBezTo>
                    <a:pt x="173405" y="653782"/>
                    <a:pt x="177739" y="622724"/>
                    <a:pt x="169794" y="569276"/>
                  </a:cubicBezTo>
                  <a:cubicBezTo>
                    <a:pt x="161849" y="515828"/>
                    <a:pt x="137675" y="451806"/>
                    <a:pt x="117790" y="356927"/>
                  </a:cubicBezTo>
                  <a:cubicBezTo>
                    <a:pt x="97905" y="262048"/>
                    <a:pt x="57373" y="88817"/>
                    <a:pt x="50486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/>
            <p:nvPr/>
          </p:nvSpPr>
          <p:spPr>
            <a:xfrm>
              <a:off x="1556983" y="2596169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2" name="Freeform 231"/>
            <p:cNvSpPr/>
            <p:nvPr/>
          </p:nvSpPr>
          <p:spPr>
            <a:xfrm>
              <a:off x="1348459" y="2021388"/>
              <a:ext cx="479381" cy="845344"/>
            </a:xfrm>
            <a:custGeom>
              <a:avLst/>
              <a:gdLst>
                <a:gd name="connsiteX0" fmla="*/ 227940 w 465522"/>
                <a:gd name="connsiteY0" fmla="*/ 425 h 696613"/>
                <a:gd name="connsiteX1" fmla="*/ 50261 w 465522"/>
                <a:gd name="connsiteY1" fmla="*/ 238776 h 696613"/>
                <a:gd name="connsiteX2" fmla="*/ 2591 w 465522"/>
                <a:gd name="connsiteY2" fmla="*/ 455458 h 696613"/>
                <a:gd name="connsiteX3" fmla="*/ 110932 w 465522"/>
                <a:gd name="connsiteY3" fmla="*/ 663473 h 696613"/>
                <a:gd name="connsiteX4" fmla="*/ 305946 w 465522"/>
                <a:gd name="connsiteY4" fmla="*/ 689475 h 696613"/>
                <a:gd name="connsiteX5" fmla="*/ 457624 w 465522"/>
                <a:gd name="connsiteY5" fmla="*/ 594135 h 696613"/>
                <a:gd name="connsiteX6" fmla="*/ 435956 w 465522"/>
                <a:gd name="connsiteY6" fmla="*/ 581134 h 696613"/>
                <a:gd name="connsiteX7" fmla="*/ 366617 w 465522"/>
                <a:gd name="connsiteY7" fmla="*/ 576800 h 696613"/>
                <a:gd name="connsiteX8" fmla="*/ 214940 w 465522"/>
                <a:gd name="connsiteY8" fmla="*/ 537798 h 696613"/>
                <a:gd name="connsiteX9" fmla="*/ 162936 w 465522"/>
                <a:gd name="connsiteY9" fmla="*/ 299447 h 696613"/>
                <a:gd name="connsiteX10" fmla="*/ 227940 w 465522"/>
                <a:gd name="connsiteY10" fmla="*/ 425 h 696613"/>
                <a:gd name="connsiteX0" fmla="*/ 227940 w 465522"/>
                <a:gd name="connsiteY0" fmla="*/ 425 h 696613"/>
                <a:gd name="connsiteX1" fmla="*/ 50261 w 465522"/>
                <a:gd name="connsiteY1" fmla="*/ 238776 h 696613"/>
                <a:gd name="connsiteX2" fmla="*/ 2591 w 465522"/>
                <a:gd name="connsiteY2" fmla="*/ 455458 h 696613"/>
                <a:gd name="connsiteX3" fmla="*/ 110932 w 465522"/>
                <a:gd name="connsiteY3" fmla="*/ 663473 h 696613"/>
                <a:gd name="connsiteX4" fmla="*/ 305946 w 465522"/>
                <a:gd name="connsiteY4" fmla="*/ 689475 h 696613"/>
                <a:gd name="connsiteX5" fmla="*/ 457624 w 465522"/>
                <a:gd name="connsiteY5" fmla="*/ 594135 h 696613"/>
                <a:gd name="connsiteX6" fmla="*/ 435956 w 465522"/>
                <a:gd name="connsiteY6" fmla="*/ 581134 h 696613"/>
                <a:gd name="connsiteX7" fmla="*/ 366617 w 465522"/>
                <a:gd name="connsiteY7" fmla="*/ 576800 h 696613"/>
                <a:gd name="connsiteX8" fmla="*/ 195306 w 465522"/>
                <a:gd name="connsiteY8" fmla="*/ 532188 h 696613"/>
                <a:gd name="connsiteX9" fmla="*/ 162936 w 465522"/>
                <a:gd name="connsiteY9" fmla="*/ 299447 h 696613"/>
                <a:gd name="connsiteX10" fmla="*/ 227940 w 465522"/>
                <a:gd name="connsiteY10" fmla="*/ 425 h 696613"/>
                <a:gd name="connsiteX0" fmla="*/ 227940 w 465886"/>
                <a:gd name="connsiteY0" fmla="*/ 425 h 696613"/>
                <a:gd name="connsiteX1" fmla="*/ 50261 w 465886"/>
                <a:gd name="connsiteY1" fmla="*/ 238776 h 696613"/>
                <a:gd name="connsiteX2" fmla="*/ 2591 w 465886"/>
                <a:gd name="connsiteY2" fmla="*/ 455458 h 696613"/>
                <a:gd name="connsiteX3" fmla="*/ 110932 w 465886"/>
                <a:gd name="connsiteY3" fmla="*/ 663473 h 696613"/>
                <a:gd name="connsiteX4" fmla="*/ 305946 w 465886"/>
                <a:gd name="connsiteY4" fmla="*/ 689475 h 696613"/>
                <a:gd name="connsiteX5" fmla="*/ 457624 w 465886"/>
                <a:gd name="connsiteY5" fmla="*/ 594135 h 696613"/>
                <a:gd name="connsiteX6" fmla="*/ 435956 w 465886"/>
                <a:gd name="connsiteY6" fmla="*/ 581134 h 696613"/>
                <a:gd name="connsiteX7" fmla="*/ 352593 w 465886"/>
                <a:gd name="connsiteY7" fmla="*/ 590824 h 696613"/>
                <a:gd name="connsiteX8" fmla="*/ 195306 w 465886"/>
                <a:gd name="connsiteY8" fmla="*/ 532188 h 696613"/>
                <a:gd name="connsiteX9" fmla="*/ 162936 w 465886"/>
                <a:gd name="connsiteY9" fmla="*/ 299447 h 696613"/>
                <a:gd name="connsiteX10" fmla="*/ 227940 w 465886"/>
                <a:gd name="connsiteY10" fmla="*/ 425 h 696613"/>
                <a:gd name="connsiteX0" fmla="*/ 227940 w 458227"/>
                <a:gd name="connsiteY0" fmla="*/ 425 h 696613"/>
                <a:gd name="connsiteX1" fmla="*/ 50261 w 458227"/>
                <a:gd name="connsiteY1" fmla="*/ 238776 h 696613"/>
                <a:gd name="connsiteX2" fmla="*/ 2591 w 458227"/>
                <a:gd name="connsiteY2" fmla="*/ 455458 h 696613"/>
                <a:gd name="connsiteX3" fmla="*/ 110932 w 458227"/>
                <a:gd name="connsiteY3" fmla="*/ 663473 h 696613"/>
                <a:gd name="connsiteX4" fmla="*/ 305946 w 458227"/>
                <a:gd name="connsiteY4" fmla="*/ 689475 h 696613"/>
                <a:gd name="connsiteX5" fmla="*/ 457624 w 458227"/>
                <a:gd name="connsiteY5" fmla="*/ 594135 h 696613"/>
                <a:gd name="connsiteX6" fmla="*/ 352593 w 458227"/>
                <a:gd name="connsiteY6" fmla="*/ 590824 h 696613"/>
                <a:gd name="connsiteX7" fmla="*/ 195306 w 458227"/>
                <a:gd name="connsiteY7" fmla="*/ 532188 h 696613"/>
                <a:gd name="connsiteX8" fmla="*/ 162936 w 458227"/>
                <a:gd name="connsiteY8" fmla="*/ 299447 h 696613"/>
                <a:gd name="connsiteX9" fmla="*/ 227940 w 458227"/>
                <a:gd name="connsiteY9" fmla="*/ 425 h 696613"/>
                <a:gd name="connsiteX0" fmla="*/ 227940 w 477755"/>
                <a:gd name="connsiteY0" fmla="*/ 425 h 701780"/>
                <a:gd name="connsiteX1" fmla="*/ 50261 w 477755"/>
                <a:gd name="connsiteY1" fmla="*/ 238776 h 701780"/>
                <a:gd name="connsiteX2" fmla="*/ 2591 w 477755"/>
                <a:gd name="connsiteY2" fmla="*/ 455458 h 701780"/>
                <a:gd name="connsiteX3" fmla="*/ 110932 w 477755"/>
                <a:gd name="connsiteY3" fmla="*/ 663473 h 701780"/>
                <a:gd name="connsiteX4" fmla="*/ 305946 w 477755"/>
                <a:gd name="connsiteY4" fmla="*/ 689475 h 701780"/>
                <a:gd name="connsiteX5" fmla="*/ 477259 w 477755"/>
                <a:gd name="connsiteY5" fmla="*/ 524012 h 701780"/>
                <a:gd name="connsiteX6" fmla="*/ 352593 w 477755"/>
                <a:gd name="connsiteY6" fmla="*/ 590824 h 701780"/>
                <a:gd name="connsiteX7" fmla="*/ 195306 w 477755"/>
                <a:gd name="connsiteY7" fmla="*/ 532188 h 701780"/>
                <a:gd name="connsiteX8" fmla="*/ 162936 w 477755"/>
                <a:gd name="connsiteY8" fmla="*/ 299447 h 701780"/>
                <a:gd name="connsiteX9" fmla="*/ 227940 w 477755"/>
                <a:gd name="connsiteY9" fmla="*/ 425 h 701780"/>
                <a:gd name="connsiteX0" fmla="*/ 227940 w 483310"/>
                <a:gd name="connsiteY0" fmla="*/ 425 h 701780"/>
                <a:gd name="connsiteX1" fmla="*/ 50261 w 483310"/>
                <a:gd name="connsiteY1" fmla="*/ 238776 h 701780"/>
                <a:gd name="connsiteX2" fmla="*/ 2591 w 483310"/>
                <a:gd name="connsiteY2" fmla="*/ 455458 h 701780"/>
                <a:gd name="connsiteX3" fmla="*/ 110932 w 483310"/>
                <a:gd name="connsiteY3" fmla="*/ 663473 h 701780"/>
                <a:gd name="connsiteX4" fmla="*/ 305946 w 483310"/>
                <a:gd name="connsiteY4" fmla="*/ 689475 h 701780"/>
                <a:gd name="connsiteX5" fmla="*/ 477259 w 483310"/>
                <a:gd name="connsiteY5" fmla="*/ 524012 h 701780"/>
                <a:gd name="connsiteX6" fmla="*/ 352593 w 483310"/>
                <a:gd name="connsiteY6" fmla="*/ 590824 h 701780"/>
                <a:gd name="connsiteX7" fmla="*/ 195306 w 483310"/>
                <a:gd name="connsiteY7" fmla="*/ 532188 h 701780"/>
                <a:gd name="connsiteX8" fmla="*/ 162936 w 483310"/>
                <a:gd name="connsiteY8" fmla="*/ 299447 h 701780"/>
                <a:gd name="connsiteX9" fmla="*/ 227940 w 483310"/>
                <a:gd name="connsiteY9" fmla="*/ 425 h 701780"/>
                <a:gd name="connsiteX0" fmla="*/ 227940 w 483310"/>
                <a:gd name="connsiteY0" fmla="*/ 425 h 705510"/>
                <a:gd name="connsiteX1" fmla="*/ 50261 w 483310"/>
                <a:gd name="connsiteY1" fmla="*/ 238776 h 705510"/>
                <a:gd name="connsiteX2" fmla="*/ 2591 w 483310"/>
                <a:gd name="connsiteY2" fmla="*/ 455458 h 705510"/>
                <a:gd name="connsiteX3" fmla="*/ 110932 w 483310"/>
                <a:gd name="connsiteY3" fmla="*/ 663473 h 705510"/>
                <a:gd name="connsiteX4" fmla="*/ 305946 w 483310"/>
                <a:gd name="connsiteY4" fmla="*/ 689475 h 705510"/>
                <a:gd name="connsiteX5" fmla="*/ 477259 w 483310"/>
                <a:gd name="connsiteY5" fmla="*/ 524012 h 705510"/>
                <a:gd name="connsiteX6" fmla="*/ 352593 w 483310"/>
                <a:gd name="connsiteY6" fmla="*/ 590824 h 705510"/>
                <a:gd name="connsiteX7" fmla="*/ 195306 w 483310"/>
                <a:gd name="connsiteY7" fmla="*/ 532188 h 705510"/>
                <a:gd name="connsiteX8" fmla="*/ 162936 w 483310"/>
                <a:gd name="connsiteY8" fmla="*/ 299447 h 705510"/>
                <a:gd name="connsiteX9" fmla="*/ 227940 w 483310"/>
                <a:gd name="connsiteY9" fmla="*/ 425 h 705510"/>
                <a:gd name="connsiteX0" fmla="*/ 227940 w 483310"/>
                <a:gd name="connsiteY0" fmla="*/ 425 h 705510"/>
                <a:gd name="connsiteX1" fmla="*/ 50261 w 483310"/>
                <a:gd name="connsiteY1" fmla="*/ 238776 h 705510"/>
                <a:gd name="connsiteX2" fmla="*/ 2591 w 483310"/>
                <a:gd name="connsiteY2" fmla="*/ 455458 h 705510"/>
                <a:gd name="connsiteX3" fmla="*/ 110932 w 483310"/>
                <a:gd name="connsiteY3" fmla="*/ 663473 h 705510"/>
                <a:gd name="connsiteX4" fmla="*/ 305946 w 483310"/>
                <a:gd name="connsiteY4" fmla="*/ 689475 h 705510"/>
                <a:gd name="connsiteX5" fmla="*/ 477259 w 483310"/>
                <a:gd name="connsiteY5" fmla="*/ 524012 h 705510"/>
                <a:gd name="connsiteX6" fmla="*/ 352593 w 483310"/>
                <a:gd name="connsiteY6" fmla="*/ 590824 h 705510"/>
                <a:gd name="connsiteX7" fmla="*/ 195306 w 483310"/>
                <a:gd name="connsiteY7" fmla="*/ 532188 h 705510"/>
                <a:gd name="connsiteX8" fmla="*/ 162936 w 483310"/>
                <a:gd name="connsiteY8" fmla="*/ 299447 h 705510"/>
                <a:gd name="connsiteX9" fmla="*/ 227940 w 483310"/>
                <a:gd name="connsiteY9" fmla="*/ 425 h 705510"/>
                <a:gd name="connsiteX0" fmla="*/ 227940 w 477259"/>
                <a:gd name="connsiteY0" fmla="*/ 425 h 705510"/>
                <a:gd name="connsiteX1" fmla="*/ 50261 w 477259"/>
                <a:gd name="connsiteY1" fmla="*/ 238776 h 705510"/>
                <a:gd name="connsiteX2" fmla="*/ 2591 w 477259"/>
                <a:gd name="connsiteY2" fmla="*/ 455458 h 705510"/>
                <a:gd name="connsiteX3" fmla="*/ 110932 w 477259"/>
                <a:gd name="connsiteY3" fmla="*/ 663473 h 705510"/>
                <a:gd name="connsiteX4" fmla="*/ 305946 w 477259"/>
                <a:gd name="connsiteY4" fmla="*/ 689475 h 705510"/>
                <a:gd name="connsiteX5" fmla="*/ 477259 w 477259"/>
                <a:gd name="connsiteY5" fmla="*/ 524012 h 705510"/>
                <a:gd name="connsiteX6" fmla="*/ 352593 w 477259"/>
                <a:gd name="connsiteY6" fmla="*/ 590824 h 705510"/>
                <a:gd name="connsiteX7" fmla="*/ 195306 w 477259"/>
                <a:gd name="connsiteY7" fmla="*/ 532188 h 705510"/>
                <a:gd name="connsiteX8" fmla="*/ 162936 w 477259"/>
                <a:gd name="connsiteY8" fmla="*/ 299447 h 705510"/>
                <a:gd name="connsiteX9" fmla="*/ 227940 w 477259"/>
                <a:gd name="connsiteY9" fmla="*/ 425 h 705510"/>
                <a:gd name="connsiteX0" fmla="*/ 227940 w 477259"/>
                <a:gd name="connsiteY0" fmla="*/ 425 h 705510"/>
                <a:gd name="connsiteX1" fmla="*/ 50261 w 477259"/>
                <a:gd name="connsiteY1" fmla="*/ 238776 h 705510"/>
                <a:gd name="connsiteX2" fmla="*/ 2591 w 477259"/>
                <a:gd name="connsiteY2" fmla="*/ 455458 h 705510"/>
                <a:gd name="connsiteX3" fmla="*/ 110932 w 477259"/>
                <a:gd name="connsiteY3" fmla="*/ 663473 h 705510"/>
                <a:gd name="connsiteX4" fmla="*/ 305946 w 477259"/>
                <a:gd name="connsiteY4" fmla="*/ 689475 h 705510"/>
                <a:gd name="connsiteX5" fmla="*/ 477259 w 477259"/>
                <a:gd name="connsiteY5" fmla="*/ 524012 h 705510"/>
                <a:gd name="connsiteX6" fmla="*/ 352593 w 477259"/>
                <a:gd name="connsiteY6" fmla="*/ 590824 h 705510"/>
                <a:gd name="connsiteX7" fmla="*/ 195306 w 477259"/>
                <a:gd name="connsiteY7" fmla="*/ 532188 h 705510"/>
                <a:gd name="connsiteX8" fmla="*/ 162936 w 477259"/>
                <a:gd name="connsiteY8" fmla="*/ 299447 h 705510"/>
                <a:gd name="connsiteX9" fmla="*/ 227940 w 477259"/>
                <a:gd name="connsiteY9" fmla="*/ 425 h 705510"/>
                <a:gd name="connsiteX0" fmla="*/ 227940 w 477259"/>
                <a:gd name="connsiteY0" fmla="*/ 425 h 705510"/>
                <a:gd name="connsiteX1" fmla="*/ 50261 w 477259"/>
                <a:gd name="connsiteY1" fmla="*/ 238776 h 705510"/>
                <a:gd name="connsiteX2" fmla="*/ 2591 w 477259"/>
                <a:gd name="connsiteY2" fmla="*/ 455458 h 705510"/>
                <a:gd name="connsiteX3" fmla="*/ 110932 w 477259"/>
                <a:gd name="connsiteY3" fmla="*/ 663473 h 705510"/>
                <a:gd name="connsiteX4" fmla="*/ 305946 w 477259"/>
                <a:gd name="connsiteY4" fmla="*/ 689475 h 705510"/>
                <a:gd name="connsiteX5" fmla="*/ 477259 w 477259"/>
                <a:gd name="connsiteY5" fmla="*/ 524012 h 705510"/>
                <a:gd name="connsiteX6" fmla="*/ 352593 w 477259"/>
                <a:gd name="connsiteY6" fmla="*/ 590824 h 705510"/>
                <a:gd name="connsiteX7" fmla="*/ 195306 w 477259"/>
                <a:gd name="connsiteY7" fmla="*/ 532188 h 705510"/>
                <a:gd name="connsiteX8" fmla="*/ 162936 w 477259"/>
                <a:gd name="connsiteY8" fmla="*/ 299447 h 705510"/>
                <a:gd name="connsiteX9" fmla="*/ 227940 w 477259"/>
                <a:gd name="connsiteY9" fmla="*/ 425 h 705510"/>
                <a:gd name="connsiteX0" fmla="*/ 227940 w 477259"/>
                <a:gd name="connsiteY0" fmla="*/ 425 h 705510"/>
                <a:gd name="connsiteX1" fmla="*/ 50261 w 477259"/>
                <a:gd name="connsiteY1" fmla="*/ 238776 h 705510"/>
                <a:gd name="connsiteX2" fmla="*/ 2591 w 477259"/>
                <a:gd name="connsiteY2" fmla="*/ 455458 h 705510"/>
                <a:gd name="connsiteX3" fmla="*/ 110932 w 477259"/>
                <a:gd name="connsiteY3" fmla="*/ 663473 h 705510"/>
                <a:gd name="connsiteX4" fmla="*/ 305946 w 477259"/>
                <a:gd name="connsiteY4" fmla="*/ 689475 h 705510"/>
                <a:gd name="connsiteX5" fmla="*/ 477259 w 477259"/>
                <a:gd name="connsiteY5" fmla="*/ 524012 h 705510"/>
                <a:gd name="connsiteX6" fmla="*/ 352593 w 477259"/>
                <a:gd name="connsiteY6" fmla="*/ 590824 h 705510"/>
                <a:gd name="connsiteX7" fmla="*/ 195306 w 477259"/>
                <a:gd name="connsiteY7" fmla="*/ 532188 h 705510"/>
                <a:gd name="connsiteX8" fmla="*/ 162936 w 477259"/>
                <a:gd name="connsiteY8" fmla="*/ 299447 h 705510"/>
                <a:gd name="connsiteX9" fmla="*/ 227940 w 477259"/>
                <a:gd name="connsiteY9" fmla="*/ 425 h 705510"/>
                <a:gd name="connsiteX0" fmla="*/ 227940 w 477259"/>
                <a:gd name="connsiteY0" fmla="*/ 0 h 705085"/>
                <a:gd name="connsiteX1" fmla="*/ 50261 w 477259"/>
                <a:gd name="connsiteY1" fmla="*/ 238351 h 705085"/>
                <a:gd name="connsiteX2" fmla="*/ 2591 w 477259"/>
                <a:gd name="connsiteY2" fmla="*/ 455033 h 705085"/>
                <a:gd name="connsiteX3" fmla="*/ 110932 w 477259"/>
                <a:gd name="connsiteY3" fmla="*/ 663048 h 705085"/>
                <a:gd name="connsiteX4" fmla="*/ 305946 w 477259"/>
                <a:gd name="connsiteY4" fmla="*/ 689050 h 705085"/>
                <a:gd name="connsiteX5" fmla="*/ 477259 w 477259"/>
                <a:gd name="connsiteY5" fmla="*/ 523587 h 705085"/>
                <a:gd name="connsiteX6" fmla="*/ 352593 w 477259"/>
                <a:gd name="connsiteY6" fmla="*/ 590399 h 705085"/>
                <a:gd name="connsiteX7" fmla="*/ 195306 w 477259"/>
                <a:gd name="connsiteY7" fmla="*/ 531763 h 705085"/>
                <a:gd name="connsiteX8" fmla="*/ 162936 w 477259"/>
                <a:gd name="connsiteY8" fmla="*/ 299022 h 705085"/>
                <a:gd name="connsiteX9" fmla="*/ 227940 w 477259"/>
                <a:gd name="connsiteY9" fmla="*/ 0 h 705085"/>
                <a:gd name="connsiteX0" fmla="*/ 230780 w 477294"/>
                <a:gd name="connsiteY0" fmla="*/ 0 h 848136"/>
                <a:gd name="connsiteX1" fmla="*/ 50296 w 477294"/>
                <a:gd name="connsiteY1" fmla="*/ 381402 h 848136"/>
                <a:gd name="connsiteX2" fmla="*/ 2626 w 477294"/>
                <a:gd name="connsiteY2" fmla="*/ 598084 h 848136"/>
                <a:gd name="connsiteX3" fmla="*/ 110967 w 477294"/>
                <a:gd name="connsiteY3" fmla="*/ 806099 h 848136"/>
                <a:gd name="connsiteX4" fmla="*/ 305981 w 477294"/>
                <a:gd name="connsiteY4" fmla="*/ 832101 h 848136"/>
                <a:gd name="connsiteX5" fmla="*/ 477294 w 477294"/>
                <a:gd name="connsiteY5" fmla="*/ 666638 h 848136"/>
                <a:gd name="connsiteX6" fmla="*/ 352628 w 477294"/>
                <a:gd name="connsiteY6" fmla="*/ 733450 h 848136"/>
                <a:gd name="connsiteX7" fmla="*/ 195341 w 477294"/>
                <a:gd name="connsiteY7" fmla="*/ 674814 h 848136"/>
                <a:gd name="connsiteX8" fmla="*/ 162971 w 477294"/>
                <a:gd name="connsiteY8" fmla="*/ 442073 h 848136"/>
                <a:gd name="connsiteX9" fmla="*/ 230780 w 477294"/>
                <a:gd name="connsiteY9" fmla="*/ 0 h 848136"/>
                <a:gd name="connsiteX0" fmla="*/ 230780 w 477294"/>
                <a:gd name="connsiteY0" fmla="*/ 0 h 848136"/>
                <a:gd name="connsiteX1" fmla="*/ 50296 w 477294"/>
                <a:gd name="connsiteY1" fmla="*/ 381402 h 848136"/>
                <a:gd name="connsiteX2" fmla="*/ 2626 w 477294"/>
                <a:gd name="connsiteY2" fmla="*/ 598084 h 848136"/>
                <a:gd name="connsiteX3" fmla="*/ 110967 w 477294"/>
                <a:gd name="connsiteY3" fmla="*/ 806099 h 848136"/>
                <a:gd name="connsiteX4" fmla="*/ 305981 w 477294"/>
                <a:gd name="connsiteY4" fmla="*/ 832101 h 848136"/>
                <a:gd name="connsiteX5" fmla="*/ 477294 w 477294"/>
                <a:gd name="connsiteY5" fmla="*/ 666638 h 848136"/>
                <a:gd name="connsiteX6" fmla="*/ 352628 w 477294"/>
                <a:gd name="connsiteY6" fmla="*/ 733450 h 848136"/>
                <a:gd name="connsiteX7" fmla="*/ 195341 w 477294"/>
                <a:gd name="connsiteY7" fmla="*/ 674814 h 848136"/>
                <a:gd name="connsiteX8" fmla="*/ 162971 w 477294"/>
                <a:gd name="connsiteY8" fmla="*/ 442073 h 848136"/>
                <a:gd name="connsiteX9" fmla="*/ 230780 w 477294"/>
                <a:gd name="connsiteY9" fmla="*/ 0 h 848136"/>
                <a:gd name="connsiteX0" fmla="*/ 230780 w 477294"/>
                <a:gd name="connsiteY0" fmla="*/ 0 h 848136"/>
                <a:gd name="connsiteX1" fmla="*/ 50296 w 477294"/>
                <a:gd name="connsiteY1" fmla="*/ 381402 h 848136"/>
                <a:gd name="connsiteX2" fmla="*/ 2626 w 477294"/>
                <a:gd name="connsiteY2" fmla="*/ 598084 h 848136"/>
                <a:gd name="connsiteX3" fmla="*/ 110967 w 477294"/>
                <a:gd name="connsiteY3" fmla="*/ 806099 h 848136"/>
                <a:gd name="connsiteX4" fmla="*/ 305981 w 477294"/>
                <a:gd name="connsiteY4" fmla="*/ 832101 h 848136"/>
                <a:gd name="connsiteX5" fmla="*/ 477294 w 477294"/>
                <a:gd name="connsiteY5" fmla="*/ 666638 h 848136"/>
                <a:gd name="connsiteX6" fmla="*/ 352628 w 477294"/>
                <a:gd name="connsiteY6" fmla="*/ 733450 h 848136"/>
                <a:gd name="connsiteX7" fmla="*/ 195341 w 477294"/>
                <a:gd name="connsiteY7" fmla="*/ 674814 h 848136"/>
                <a:gd name="connsiteX8" fmla="*/ 162971 w 477294"/>
                <a:gd name="connsiteY8" fmla="*/ 442073 h 848136"/>
                <a:gd name="connsiteX9" fmla="*/ 230780 w 477294"/>
                <a:gd name="connsiteY9" fmla="*/ 0 h 848136"/>
                <a:gd name="connsiteX0" fmla="*/ 232867 w 479381"/>
                <a:gd name="connsiteY0" fmla="*/ 0 h 848136"/>
                <a:gd name="connsiteX1" fmla="*/ 41164 w 479381"/>
                <a:gd name="connsiteY1" fmla="*/ 443110 h 848136"/>
                <a:gd name="connsiteX2" fmla="*/ 4713 w 479381"/>
                <a:gd name="connsiteY2" fmla="*/ 598084 h 848136"/>
                <a:gd name="connsiteX3" fmla="*/ 113054 w 479381"/>
                <a:gd name="connsiteY3" fmla="*/ 806099 h 848136"/>
                <a:gd name="connsiteX4" fmla="*/ 308068 w 479381"/>
                <a:gd name="connsiteY4" fmla="*/ 832101 h 848136"/>
                <a:gd name="connsiteX5" fmla="*/ 479381 w 479381"/>
                <a:gd name="connsiteY5" fmla="*/ 666638 h 848136"/>
                <a:gd name="connsiteX6" fmla="*/ 354715 w 479381"/>
                <a:gd name="connsiteY6" fmla="*/ 733450 h 848136"/>
                <a:gd name="connsiteX7" fmla="*/ 197428 w 479381"/>
                <a:gd name="connsiteY7" fmla="*/ 674814 h 848136"/>
                <a:gd name="connsiteX8" fmla="*/ 165058 w 479381"/>
                <a:gd name="connsiteY8" fmla="*/ 442073 h 848136"/>
                <a:gd name="connsiteX9" fmla="*/ 232867 w 479381"/>
                <a:gd name="connsiteY9" fmla="*/ 0 h 848136"/>
                <a:gd name="connsiteX0" fmla="*/ 232867 w 479381"/>
                <a:gd name="connsiteY0" fmla="*/ 0 h 845344"/>
                <a:gd name="connsiteX1" fmla="*/ 41164 w 479381"/>
                <a:gd name="connsiteY1" fmla="*/ 443110 h 845344"/>
                <a:gd name="connsiteX2" fmla="*/ 4713 w 479381"/>
                <a:gd name="connsiteY2" fmla="*/ 676621 h 845344"/>
                <a:gd name="connsiteX3" fmla="*/ 113054 w 479381"/>
                <a:gd name="connsiteY3" fmla="*/ 806099 h 845344"/>
                <a:gd name="connsiteX4" fmla="*/ 308068 w 479381"/>
                <a:gd name="connsiteY4" fmla="*/ 832101 h 845344"/>
                <a:gd name="connsiteX5" fmla="*/ 479381 w 479381"/>
                <a:gd name="connsiteY5" fmla="*/ 666638 h 845344"/>
                <a:gd name="connsiteX6" fmla="*/ 354715 w 479381"/>
                <a:gd name="connsiteY6" fmla="*/ 733450 h 845344"/>
                <a:gd name="connsiteX7" fmla="*/ 197428 w 479381"/>
                <a:gd name="connsiteY7" fmla="*/ 674814 h 845344"/>
                <a:gd name="connsiteX8" fmla="*/ 165058 w 479381"/>
                <a:gd name="connsiteY8" fmla="*/ 442073 h 845344"/>
                <a:gd name="connsiteX9" fmla="*/ 232867 w 479381"/>
                <a:gd name="connsiteY9" fmla="*/ 0 h 845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9381" h="845344">
                  <a:moveTo>
                    <a:pt x="232867" y="0"/>
                  </a:moveTo>
                  <a:cubicBezTo>
                    <a:pt x="174819" y="169402"/>
                    <a:pt x="79190" y="330340"/>
                    <a:pt x="41164" y="443110"/>
                  </a:cubicBezTo>
                  <a:cubicBezTo>
                    <a:pt x="3138" y="555880"/>
                    <a:pt x="-7269" y="616123"/>
                    <a:pt x="4713" y="676621"/>
                  </a:cubicBezTo>
                  <a:cubicBezTo>
                    <a:pt x="16695" y="737119"/>
                    <a:pt x="62495" y="780186"/>
                    <a:pt x="113054" y="806099"/>
                  </a:cubicBezTo>
                  <a:cubicBezTo>
                    <a:pt x="163613" y="832012"/>
                    <a:pt x="196524" y="863760"/>
                    <a:pt x="308068" y="832101"/>
                  </a:cubicBezTo>
                  <a:cubicBezTo>
                    <a:pt x="419612" y="800442"/>
                    <a:pt x="477217" y="775643"/>
                    <a:pt x="479381" y="666638"/>
                  </a:cubicBezTo>
                  <a:cubicBezTo>
                    <a:pt x="414227" y="714708"/>
                    <a:pt x="401707" y="732087"/>
                    <a:pt x="354715" y="733450"/>
                  </a:cubicBezTo>
                  <a:cubicBezTo>
                    <a:pt x="307723" y="734813"/>
                    <a:pt x="231375" y="721039"/>
                    <a:pt x="197428" y="674814"/>
                  </a:cubicBezTo>
                  <a:cubicBezTo>
                    <a:pt x="163481" y="628589"/>
                    <a:pt x="159152" y="554542"/>
                    <a:pt x="165058" y="442073"/>
                  </a:cubicBezTo>
                  <a:cubicBezTo>
                    <a:pt x="170964" y="329604"/>
                    <a:pt x="243232" y="195236"/>
                    <a:pt x="232867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7" name="TextBox 186"/>
          <p:cNvSpPr txBox="1"/>
          <p:nvPr/>
        </p:nvSpPr>
        <p:spPr>
          <a:xfrm>
            <a:off x="3704601" y="3059668"/>
            <a:ext cx="5270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How many progeny do you make in a time interval </a:t>
            </a:r>
            <a:r>
              <a:rPr lang="en-US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Symbol" pitchFamily="18" charset="2"/>
              </a:rPr>
              <a:t>D</a:t>
            </a:r>
            <a:r>
              <a:rPr lang="en-US" i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?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TextBox 183"/>
              <p:cNvSpPr txBox="1"/>
              <p:nvPr/>
            </p:nvSpPr>
            <p:spPr>
              <a:xfrm>
                <a:off x="3704601" y="3476317"/>
                <a:ext cx="5363199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𝑌𝑂𝑈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𝑅</m:t>
                          </m:r>
                        </m:num>
                        <m:den>
                          <m:r>
                            <a:rPr lang="en-US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</m:num>
                        <m:den>
                          <m:r>
                            <a:rPr lang="en-US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den>
                      </m:f>
                      <m:r>
                        <a:rPr lang="en-US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US" i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i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𝐷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b="0" i="1" smtClean="0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4" name="TextBox 1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4601" y="3476317"/>
                <a:ext cx="5363199" cy="71468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2" name="TextBox 181"/>
          <p:cNvSpPr txBox="1"/>
          <p:nvPr/>
        </p:nvSpPr>
        <p:spPr>
          <a:xfrm rot="16200000">
            <a:off x="87091" y="5059139"/>
            <a:ext cx="523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You</a:t>
            </a:r>
          </a:p>
        </p:txBody>
      </p:sp>
      <p:sp>
        <p:nvSpPr>
          <p:cNvPr id="183" name="TextBox 182"/>
          <p:cNvSpPr txBox="1"/>
          <p:nvPr/>
        </p:nvSpPr>
        <p:spPr>
          <a:xfrm>
            <a:off x="2071688" y="3135868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Them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3733800" y="1322407"/>
            <a:ext cx="4702445" cy="965975"/>
          </a:xfrm>
          <a:custGeom>
            <a:avLst/>
            <a:gdLst>
              <a:gd name="connsiteX0" fmla="*/ 0 w 3574473"/>
              <a:gd name="connsiteY0" fmla="*/ 581891 h 900546"/>
              <a:gd name="connsiteX1" fmla="*/ 193963 w 3574473"/>
              <a:gd name="connsiteY1" fmla="*/ 789709 h 900546"/>
              <a:gd name="connsiteX2" fmla="*/ 554182 w 3574473"/>
              <a:gd name="connsiteY2" fmla="*/ 734291 h 900546"/>
              <a:gd name="connsiteX3" fmla="*/ 637309 w 3574473"/>
              <a:gd name="connsiteY3" fmla="*/ 443346 h 900546"/>
              <a:gd name="connsiteX4" fmla="*/ 886691 w 3574473"/>
              <a:gd name="connsiteY4" fmla="*/ 346364 h 900546"/>
              <a:gd name="connsiteX5" fmla="*/ 1066800 w 3574473"/>
              <a:gd name="connsiteY5" fmla="*/ 457200 h 900546"/>
              <a:gd name="connsiteX6" fmla="*/ 1371600 w 3574473"/>
              <a:gd name="connsiteY6" fmla="*/ 720436 h 900546"/>
              <a:gd name="connsiteX7" fmla="*/ 1648691 w 3574473"/>
              <a:gd name="connsiteY7" fmla="*/ 401782 h 900546"/>
              <a:gd name="connsiteX8" fmla="*/ 1828800 w 3574473"/>
              <a:gd name="connsiteY8" fmla="*/ 374073 h 900546"/>
              <a:gd name="connsiteX9" fmla="*/ 2230582 w 3574473"/>
              <a:gd name="connsiteY9" fmla="*/ 623455 h 900546"/>
              <a:gd name="connsiteX10" fmla="*/ 2369127 w 3574473"/>
              <a:gd name="connsiteY10" fmla="*/ 346364 h 900546"/>
              <a:gd name="connsiteX11" fmla="*/ 2590800 w 3574473"/>
              <a:gd name="connsiteY11" fmla="*/ 304800 h 900546"/>
              <a:gd name="connsiteX12" fmla="*/ 2632363 w 3574473"/>
              <a:gd name="connsiteY12" fmla="*/ 69273 h 900546"/>
              <a:gd name="connsiteX13" fmla="*/ 2895600 w 3574473"/>
              <a:gd name="connsiteY13" fmla="*/ 0 h 900546"/>
              <a:gd name="connsiteX14" fmla="*/ 3020291 w 3574473"/>
              <a:gd name="connsiteY14" fmla="*/ 96982 h 900546"/>
              <a:gd name="connsiteX15" fmla="*/ 2909454 w 3574473"/>
              <a:gd name="connsiteY15" fmla="*/ 498764 h 900546"/>
              <a:gd name="connsiteX16" fmla="*/ 2715491 w 3574473"/>
              <a:gd name="connsiteY16" fmla="*/ 623455 h 900546"/>
              <a:gd name="connsiteX17" fmla="*/ 3158836 w 3574473"/>
              <a:gd name="connsiteY17" fmla="*/ 900546 h 900546"/>
              <a:gd name="connsiteX18" fmla="*/ 3297382 w 3574473"/>
              <a:gd name="connsiteY18" fmla="*/ 775855 h 900546"/>
              <a:gd name="connsiteX19" fmla="*/ 3574473 w 3574473"/>
              <a:gd name="connsiteY19" fmla="*/ 817418 h 900546"/>
              <a:gd name="connsiteX0" fmla="*/ 0 w 3297382"/>
              <a:gd name="connsiteY0" fmla="*/ 581891 h 900546"/>
              <a:gd name="connsiteX1" fmla="*/ 193963 w 3297382"/>
              <a:gd name="connsiteY1" fmla="*/ 789709 h 900546"/>
              <a:gd name="connsiteX2" fmla="*/ 554182 w 3297382"/>
              <a:gd name="connsiteY2" fmla="*/ 734291 h 900546"/>
              <a:gd name="connsiteX3" fmla="*/ 637309 w 3297382"/>
              <a:gd name="connsiteY3" fmla="*/ 443346 h 900546"/>
              <a:gd name="connsiteX4" fmla="*/ 886691 w 3297382"/>
              <a:gd name="connsiteY4" fmla="*/ 346364 h 900546"/>
              <a:gd name="connsiteX5" fmla="*/ 1066800 w 3297382"/>
              <a:gd name="connsiteY5" fmla="*/ 457200 h 900546"/>
              <a:gd name="connsiteX6" fmla="*/ 1371600 w 3297382"/>
              <a:gd name="connsiteY6" fmla="*/ 720436 h 900546"/>
              <a:gd name="connsiteX7" fmla="*/ 1648691 w 3297382"/>
              <a:gd name="connsiteY7" fmla="*/ 401782 h 900546"/>
              <a:gd name="connsiteX8" fmla="*/ 1828800 w 3297382"/>
              <a:gd name="connsiteY8" fmla="*/ 374073 h 900546"/>
              <a:gd name="connsiteX9" fmla="*/ 2230582 w 3297382"/>
              <a:gd name="connsiteY9" fmla="*/ 623455 h 900546"/>
              <a:gd name="connsiteX10" fmla="*/ 2369127 w 3297382"/>
              <a:gd name="connsiteY10" fmla="*/ 346364 h 900546"/>
              <a:gd name="connsiteX11" fmla="*/ 2590800 w 3297382"/>
              <a:gd name="connsiteY11" fmla="*/ 304800 h 900546"/>
              <a:gd name="connsiteX12" fmla="*/ 2632363 w 3297382"/>
              <a:gd name="connsiteY12" fmla="*/ 69273 h 900546"/>
              <a:gd name="connsiteX13" fmla="*/ 2895600 w 3297382"/>
              <a:gd name="connsiteY13" fmla="*/ 0 h 900546"/>
              <a:gd name="connsiteX14" fmla="*/ 3020291 w 3297382"/>
              <a:gd name="connsiteY14" fmla="*/ 96982 h 900546"/>
              <a:gd name="connsiteX15" fmla="*/ 2909454 w 3297382"/>
              <a:gd name="connsiteY15" fmla="*/ 498764 h 900546"/>
              <a:gd name="connsiteX16" fmla="*/ 2715491 w 3297382"/>
              <a:gd name="connsiteY16" fmla="*/ 623455 h 900546"/>
              <a:gd name="connsiteX17" fmla="*/ 3158836 w 3297382"/>
              <a:gd name="connsiteY17" fmla="*/ 900546 h 900546"/>
              <a:gd name="connsiteX18" fmla="*/ 3297382 w 3297382"/>
              <a:gd name="connsiteY18" fmla="*/ 775855 h 900546"/>
              <a:gd name="connsiteX0" fmla="*/ 0 w 3158836"/>
              <a:gd name="connsiteY0" fmla="*/ 581891 h 900546"/>
              <a:gd name="connsiteX1" fmla="*/ 193963 w 3158836"/>
              <a:gd name="connsiteY1" fmla="*/ 789709 h 900546"/>
              <a:gd name="connsiteX2" fmla="*/ 554182 w 3158836"/>
              <a:gd name="connsiteY2" fmla="*/ 734291 h 900546"/>
              <a:gd name="connsiteX3" fmla="*/ 637309 w 3158836"/>
              <a:gd name="connsiteY3" fmla="*/ 443346 h 900546"/>
              <a:gd name="connsiteX4" fmla="*/ 886691 w 3158836"/>
              <a:gd name="connsiteY4" fmla="*/ 346364 h 900546"/>
              <a:gd name="connsiteX5" fmla="*/ 1066800 w 3158836"/>
              <a:gd name="connsiteY5" fmla="*/ 457200 h 900546"/>
              <a:gd name="connsiteX6" fmla="*/ 1371600 w 3158836"/>
              <a:gd name="connsiteY6" fmla="*/ 720436 h 900546"/>
              <a:gd name="connsiteX7" fmla="*/ 1648691 w 3158836"/>
              <a:gd name="connsiteY7" fmla="*/ 401782 h 900546"/>
              <a:gd name="connsiteX8" fmla="*/ 1828800 w 3158836"/>
              <a:gd name="connsiteY8" fmla="*/ 374073 h 900546"/>
              <a:gd name="connsiteX9" fmla="*/ 2230582 w 3158836"/>
              <a:gd name="connsiteY9" fmla="*/ 623455 h 900546"/>
              <a:gd name="connsiteX10" fmla="*/ 2369127 w 3158836"/>
              <a:gd name="connsiteY10" fmla="*/ 346364 h 900546"/>
              <a:gd name="connsiteX11" fmla="*/ 2590800 w 3158836"/>
              <a:gd name="connsiteY11" fmla="*/ 304800 h 900546"/>
              <a:gd name="connsiteX12" fmla="*/ 2632363 w 3158836"/>
              <a:gd name="connsiteY12" fmla="*/ 69273 h 900546"/>
              <a:gd name="connsiteX13" fmla="*/ 2895600 w 3158836"/>
              <a:gd name="connsiteY13" fmla="*/ 0 h 900546"/>
              <a:gd name="connsiteX14" fmla="*/ 3020291 w 3158836"/>
              <a:gd name="connsiteY14" fmla="*/ 96982 h 900546"/>
              <a:gd name="connsiteX15" fmla="*/ 2909454 w 3158836"/>
              <a:gd name="connsiteY15" fmla="*/ 498764 h 900546"/>
              <a:gd name="connsiteX16" fmla="*/ 2715491 w 3158836"/>
              <a:gd name="connsiteY16" fmla="*/ 623455 h 900546"/>
              <a:gd name="connsiteX17" fmla="*/ 3158836 w 3158836"/>
              <a:gd name="connsiteY17" fmla="*/ 900546 h 900546"/>
              <a:gd name="connsiteX0" fmla="*/ 0 w 3020291"/>
              <a:gd name="connsiteY0" fmla="*/ 581891 h 789709"/>
              <a:gd name="connsiteX1" fmla="*/ 193963 w 3020291"/>
              <a:gd name="connsiteY1" fmla="*/ 789709 h 789709"/>
              <a:gd name="connsiteX2" fmla="*/ 554182 w 3020291"/>
              <a:gd name="connsiteY2" fmla="*/ 734291 h 789709"/>
              <a:gd name="connsiteX3" fmla="*/ 637309 w 3020291"/>
              <a:gd name="connsiteY3" fmla="*/ 443346 h 789709"/>
              <a:gd name="connsiteX4" fmla="*/ 886691 w 3020291"/>
              <a:gd name="connsiteY4" fmla="*/ 346364 h 789709"/>
              <a:gd name="connsiteX5" fmla="*/ 1066800 w 3020291"/>
              <a:gd name="connsiteY5" fmla="*/ 457200 h 789709"/>
              <a:gd name="connsiteX6" fmla="*/ 1371600 w 3020291"/>
              <a:gd name="connsiteY6" fmla="*/ 720436 h 789709"/>
              <a:gd name="connsiteX7" fmla="*/ 1648691 w 3020291"/>
              <a:gd name="connsiteY7" fmla="*/ 401782 h 789709"/>
              <a:gd name="connsiteX8" fmla="*/ 1828800 w 3020291"/>
              <a:gd name="connsiteY8" fmla="*/ 374073 h 789709"/>
              <a:gd name="connsiteX9" fmla="*/ 2230582 w 3020291"/>
              <a:gd name="connsiteY9" fmla="*/ 623455 h 789709"/>
              <a:gd name="connsiteX10" fmla="*/ 2369127 w 3020291"/>
              <a:gd name="connsiteY10" fmla="*/ 346364 h 789709"/>
              <a:gd name="connsiteX11" fmla="*/ 2590800 w 3020291"/>
              <a:gd name="connsiteY11" fmla="*/ 304800 h 789709"/>
              <a:gd name="connsiteX12" fmla="*/ 2632363 w 3020291"/>
              <a:gd name="connsiteY12" fmla="*/ 69273 h 789709"/>
              <a:gd name="connsiteX13" fmla="*/ 2895600 w 3020291"/>
              <a:gd name="connsiteY13" fmla="*/ 0 h 789709"/>
              <a:gd name="connsiteX14" fmla="*/ 3020291 w 3020291"/>
              <a:gd name="connsiteY14" fmla="*/ 96982 h 789709"/>
              <a:gd name="connsiteX15" fmla="*/ 2909454 w 3020291"/>
              <a:gd name="connsiteY15" fmla="*/ 498764 h 789709"/>
              <a:gd name="connsiteX16" fmla="*/ 2715491 w 3020291"/>
              <a:gd name="connsiteY16" fmla="*/ 623455 h 789709"/>
              <a:gd name="connsiteX0" fmla="*/ 0 w 3020291"/>
              <a:gd name="connsiteY0" fmla="*/ 581891 h 789709"/>
              <a:gd name="connsiteX1" fmla="*/ 193963 w 3020291"/>
              <a:gd name="connsiteY1" fmla="*/ 789709 h 789709"/>
              <a:gd name="connsiteX2" fmla="*/ 554182 w 3020291"/>
              <a:gd name="connsiteY2" fmla="*/ 734291 h 789709"/>
              <a:gd name="connsiteX3" fmla="*/ 637309 w 3020291"/>
              <a:gd name="connsiteY3" fmla="*/ 443346 h 789709"/>
              <a:gd name="connsiteX4" fmla="*/ 886691 w 3020291"/>
              <a:gd name="connsiteY4" fmla="*/ 346364 h 789709"/>
              <a:gd name="connsiteX5" fmla="*/ 1066800 w 3020291"/>
              <a:gd name="connsiteY5" fmla="*/ 457200 h 789709"/>
              <a:gd name="connsiteX6" fmla="*/ 1371600 w 3020291"/>
              <a:gd name="connsiteY6" fmla="*/ 720436 h 789709"/>
              <a:gd name="connsiteX7" fmla="*/ 1648691 w 3020291"/>
              <a:gd name="connsiteY7" fmla="*/ 401782 h 789709"/>
              <a:gd name="connsiteX8" fmla="*/ 1828800 w 3020291"/>
              <a:gd name="connsiteY8" fmla="*/ 374073 h 789709"/>
              <a:gd name="connsiteX9" fmla="*/ 2230582 w 3020291"/>
              <a:gd name="connsiteY9" fmla="*/ 623455 h 789709"/>
              <a:gd name="connsiteX10" fmla="*/ 2369127 w 3020291"/>
              <a:gd name="connsiteY10" fmla="*/ 346364 h 789709"/>
              <a:gd name="connsiteX11" fmla="*/ 2590800 w 3020291"/>
              <a:gd name="connsiteY11" fmla="*/ 304800 h 789709"/>
              <a:gd name="connsiteX12" fmla="*/ 2632363 w 3020291"/>
              <a:gd name="connsiteY12" fmla="*/ 69273 h 789709"/>
              <a:gd name="connsiteX13" fmla="*/ 2895600 w 3020291"/>
              <a:gd name="connsiteY13" fmla="*/ 0 h 789709"/>
              <a:gd name="connsiteX14" fmla="*/ 3020291 w 3020291"/>
              <a:gd name="connsiteY14" fmla="*/ 96982 h 789709"/>
              <a:gd name="connsiteX15" fmla="*/ 2909454 w 3020291"/>
              <a:gd name="connsiteY15" fmla="*/ 498764 h 789709"/>
              <a:gd name="connsiteX0" fmla="*/ 0 w 3020291"/>
              <a:gd name="connsiteY0" fmla="*/ 581891 h 789709"/>
              <a:gd name="connsiteX1" fmla="*/ 193963 w 3020291"/>
              <a:gd name="connsiteY1" fmla="*/ 789709 h 789709"/>
              <a:gd name="connsiteX2" fmla="*/ 554182 w 3020291"/>
              <a:gd name="connsiteY2" fmla="*/ 734291 h 789709"/>
              <a:gd name="connsiteX3" fmla="*/ 637309 w 3020291"/>
              <a:gd name="connsiteY3" fmla="*/ 443346 h 789709"/>
              <a:gd name="connsiteX4" fmla="*/ 886691 w 3020291"/>
              <a:gd name="connsiteY4" fmla="*/ 346364 h 789709"/>
              <a:gd name="connsiteX5" fmla="*/ 1066800 w 3020291"/>
              <a:gd name="connsiteY5" fmla="*/ 457200 h 789709"/>
              <a:gd name="connsiteX6" fmla="*/ 1371600 w 3020291"/>
              <a:gd name="connsiteY6" fmla="*/ 720436 h 789709"/>
              <a:gd name="connsiteX7" fmla="*/ 1648691 w 3020291"/>
              <a:gd name="connsiteY7" fmla="*/ 401782 h 789709"/>
              <a:gd name="connsiteX8" fmla="*/ 1828800 w 3020291"/>
              <a:gd name="connsiteY8" fmla="*/ 374073 h 789709"/>
              <a:gd name="connsiteX9" fmla="*/ 2230582 w 3020291"/>
              <a:gd name="connsiteY9" fmla="*/ 623455 h 789709"/>
              <a:gd name="connsiteX10" fmla="*/ 2369127 w 3020291"/>
              <a:gd name="connsiteY10" fmla="*/ 346364 h 789709"/>
              <a:gd name="connsiteX11" fmla="*/ 2590800 w 3020291"/>
              <a:gd name="connsiteY11" fmla="*/ 304800 h 789709"/>
              <a:gd name="connsiteX12" fmla="*/ 2632363 w 3020291"/>
              <a:gd name="connsiteY12" fmla="*/ 69273 h 789709"/>
              <a:gd name="connsiteX13" fmla="*/ 2895600 w 3020291"/>
              <a:gd name="connsiteY13" fmla="*/ 0 h 789709"/>
              <a:gd name="connsiteX14" fmla="*/ 3020291 w 3020291"/>
              <a:gd name="connsiteY14" fmla="*/ 96982 h 789709"/>
              <a:gd name="connsiteX0" fmla="*/ 0 w 2895600"/>
              <a:gd name="connsiteY0" fmla="*/ 581891 h 789709"/>
              <a:gd name="connsiteX1" fmla="*/ 193963 w 2895600"/>
              <a:gd name="connsiteY1" fmla="*/ 789709 h 789709"/>
              <a:gd name="connsiteX2" fmla="*/ 554182 w 2895600"/>
              <a:gd name="connsiteY2" fmla="*/ 734291 h 789709"/>
              <a:gd name="connsiteX3" fmla="*/ 637309 w 2895600"/>
              <a:gd name="connsiteY3" fmla="*/ 443346 h 789709"/>
              <a:gd name="connsiteX4" fmla="*/ 886691 w 2895600"/>
              <a:gd name="connsiteY4" fmla="*/ 346364 h 789709"/>
              <a:gd name="connsiteX5" fmla="*/ 1066800 w 2895600"/>
              <a:gd name="connsiteY5" fmla="*/ 457200 h 789709"/>
              <a:gd name="connsiteX6" fmla="*/ 1371600 w 2895600"/>
              <a:gd name="connsiteY6" fmla="*/ 720436 h 789709"/>
              <a:gd name="connsiteX7" fmla="*/ 1648691 w 2895600"/>
              <a:gd name="connsiteY7" fmla="*/ 401782 h 789709"/>
              <a:gd name="connsiteX8" fmla="*/ 1828800 w 2895600"/>
              <a:gd name="connsiteY8" fmla="*/ 374073 h 789709"/>
              <a:gd name="connsiteX9" fmla="*/ 2230582 w 2895600"/>
              <a:gd name="connsiteY9" fmla="*/ 623455 h 789709"/>
              <a:gd name="connsiteX10" fmla="*/ 2369127 w 2895600"/>
              <a:gd name="connsiteY10" fmla="*/ 346364 h 789709"/>
              <a:gd name="connsiteX11" fmla="*/ 2590800 w 2895600"/>
              <a:gd name="connsiteY11" fmla="*/ 304800 h 789709"/>
              <a:gd name="connsiteX12" fmla="*/ 2632363 w 2895600"/>
              <a:gd name="connsiteY12" fmla="*/ 69273 h 789709"/>
              <a:gd name="connsiteX13" fmla="*/ 2895600 w 2895600"/>
              <a:gd name="connsiteY13" fmla="*/ 0 h 789709"/>
              <a:gd name="connsiteX0" fmla="*/ 0 w 2632363"/>
              <a:gd name="connsiteY0" fmla="*/ 512618 h 720436"/>
              <a:gd name="connsiteX1" fmla="*/ 193963 w 2632363"/>
              <a:gd name="connsiteY1" fmla="*/ 720436 h 720436"/>
              <a:gd name="connsiteX2" fmla="*/ 554182 w 2632363"/>
              <a:gd name="connsiteY2" fmla="*/ 665018 h 720436"/>
              <a:gd name="connsiteX3" fmla="*/ 637309 w 2632363"/>
              <a:gd name="connsiteY3" fmla="*/ 374073 h 720436"/>
              <a:gd name="connsiteX4" fmla="*/ 886691 w 2632363"/>
              <a:gd name="connsiteY4" fmla="*/ 277091 h 720436"/>
              <a:gd name="connsiteX5" fmla="*/ 1066800 w 2632363"/>
              <a:gd name="connsiteY5" fmla="*/ 387927 h 720436"/>
              <a:gd name="connsiteX6" fmla="*/ 1371600 w 2632363"/>
              <a:gd name="connsiteY6" fmla="*/ 651163 h 720436"/>
              <a:gd name="connsiteX7" fmla="*/ 1648691 w 2632363"/>
              <a:gd name="connsiteY7" fmla="*/ 332509 h 720436"/>
              <a:gd name="connsiteX8" fmla="*/ 1828800 w 2632363"/>
              <a:gd name="connsiteY8" fmla="*/ 304800 h 720436"/>
              <a:gd name="connsiteX9" fmla="*/ 2230582 w 2632363"/>
              <a:gd name="connsiteY9" fmla="*/ 554182 h 720436"/>
              <a:gd name="connsiteX10" fmla="*/ 2369127 w 2632363"/>
              <a:gd name="connsiteY10" fmla="*/ 277091 h 720436"/>
              <a:gd name="connsiteX11" fmla="*/ 2590800 w 2632363"/>
              <a:gd name="connsiteY11" fmla="*/ 235527 h 720436"/>
              <a:gd name="connsiteX12" fmla="*/ 2632363 w 2632363"/>
              <a:gd name="connsiteY12" fmla="*/ 0 h 720436"/>
              <a:gd name="connsiteX0" fmla="*/ 0 w 2632363"/>
              <a:gd name="connsiteY0" fmla="*/ 512618 h 720436"/>
              <a:gd name="connsiteX1" fmla="*/ 193963 w 2632363"/>
              <a:gd name="connsiteY1" fmla="*/ 720436 h 720436"/>
              <a:gd name="connsiteX2" fmla="*/ 554182 w 2632363"/>
              <a:gd name="connsiteY2" fmla="*/ 665018 h 720436"/>
              <a:gd name="connsiteX3" fmla="*/ 637309 w 2632363"/>
              <a:gd name="connsiteY3" fmla="*/ 374073 h 720436"/>
              <a:gd name="connsiteX4" fmla="*/ 886691 w 2632363"/>
              <a:gd name="connsiteY4" fmla="*/ 277091 h 720436"/>
              <a:gd name="connsiteX5" fmla="*/ 1193935 w 2632363"/>
              <a:gd name="connsiteY5" fmla="*/ 380814 h 720436"/>
              <a:gd name="connsiteX6" fmla="*/ 1371600 w 2632363"/>
              <a:gd name="connsiteY6" fmla="*/ 651163 h 720436"/>
              <a:gd name="connsiteX7" fmla="*/ 1648691 w 2632363"/>
              <a:gd name="connsiteY7" fmla="*/ 332509 h 720436"/>
              <a:gd name="connsiteX8" fmla="*/ 1828800 w 2632363"/>
              <a:gd name="connsiteY8" fmla="*/ 304800 h 720436"/>
              <a:gd name="connsiteX9" fmla="*/ 2230582 w 2632363"/>
              <a:gd name="connsiteY9" fmla="*/ 554182 h 720436"/>
              <a:gd name="connsiteX10" fmla="*/ 2369127 w 2632363"/>
              <a:gd name="connsiteY10" fmla="*/ 277091 h 720436"/>
              <a:gd name="connsiteX11" fmla="*/ 2590800 w 2632363"/>
              <a:gd name="connsiteY11" fmla="*/ 235527 h 720436"/>
              <a:gd name="connsiteX12" fmla="*/ 2632363 w 2632363"/>
              <a:gd name="connsiteY12" fmla="*/ 0 h 720436"/>
              <a:gd name="connsiteX0" fmla="*/ 0 w 2632363"/>
              <a:gd name="connsiteY0" fmla="*/ 512618 h 665018"/>
              <a:gd name="connsiteX1" fmla="*/ 554182 w 2632363"/>
              <a:gd name="connsiteY1" fmla="*/ 665018 h 665018"/>
              <a:gd name="connsiteX2" fmla="*/ 637309 w 2632363"/>
              <a:gd name="connsiteY2" fmla="*/ 374073 h 665018"/>
              <a:gd name="connsiteX3" fmla="*/ 886691 w 2632363"/>
              <a:gd name="connsiteY3" fmla="*/ 277091 h 665018"/>
              <a:gd name="connsiteX4" fmla="*/ 1193935 w 2632363"/>
              <a:gd name="connsiteY4" fmla="*/ 380814 h 665018"/>
              <a:gd name="connsiteX5" fmla="*/ 1371600 w 2632363"/>
              <a:gd name="connsiteY5" fmla="*/ 651163 h 665018"/>
              <a:gd name="connsiteX6" fmla="*/ 1648691 w 2632363"/>
              <a:gd name="connsiteY6" fmla="*/ 332509 h 665018"/>
              <a:gd name="connsiteX7" fmla="*/ 1828800 w 2632363"/>
              <a:gd name="connsiteY7" fmla="*/ 304800 h 665018"/>
              <a:gd name="connsiteX8" fmla="*/ 2230582 w 2632363"/>
              <a:gd name="connsiteY8" fmla="*/ 554182 h 665018"/>
              <a:gd name="connsiteX9" fmla="*/ 2369127 w 2632363"/>
              <a:gd name="connsiteY9" fmla="*/ 277091 h 665018"/>
              <a:gd name="connsiteX10" fmla="*/ 2590800 w 2632363"/>
              <a:gd name="connsiteY10" fmla="*/ 235527 h 665018"/>
              <a:gd name="connsiteX11" fmla="*/ 2632363 w 2632363"/>
              <a:gd name="connsiteY11" fmla="*/ 0 h 66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32363" h="665018">
                <a:moveTo>
                  <a:pt x="0" y="512618"/>
                </a:moveTo>
                <a:lnTo>
                  <a:pt x="554182" y="665018"/>
                </a:lnTo>
                <a:lnTo>
                  <a:pt x="637309" y="374073"/>
                </a:lnTo>
                <a:lnTo>
                  <a:pt x="886691" y="277091"/>
                </a:lnTo>
                <a:lnTo>
                  <a:pt x="1193935" y="380814"/>
                </a:lnTo>
                <a:lnTo>
                  <a:pt x="1371600" y="651163"/>
                </a:lnTo>
                <a:lnTo>
                  <a:pt x="1648691" y="332509"/>
                </a:lnTo>
                <a:lnTo>
                  <a:pt x="1828800" y="304800"/>
                </a:lnTo>
                <a:lnTo>
                  <a:pt x="2230582" y="554182"/>
                </a:lnTo>
                <a:lnTo>
                  <a:pt x="2369127" y="277091"/>
                </a:lnTo>
                <a:lnTo>
                  <a:pt x="2590800" y="235527"/>
                </a:lnTo>
                <a:lnTo>
                  <a:pt x="2632363" y="0"/>
                </a:lnTo>
              </a:path>
            </a:pathLst>
          </a:custGeom>
          <a:noFill/>
          <a:ln w="152400">
            <a:gradFill flip="none" rotWithShape="1">
              <a:gsLst>
                <a:gs pos="0">
                  <a:schemeClr val="accent6"/>
                </a:gs>
                <a:gs pos="100000">
                  <a:schemeClr val="accent6">
                    <a:alpha val="0"/>
                  </a:schemeClr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914400" y="1917278"/>
            <a:ext cx="2722797" cy="826532"/>
            <a:chOff x="914400" y="1917278"/>
            <a:chExt cx="2722797" cy="826532"/>
          </a:xfrm>
        </p:grpSpPr>
        <p:sp>
          <p:nvSpPr>
            <p:cNvPr id="33" name="Rectangle 32"/>
            <p:cNvSpPr/>
            <p:nvPr/>
          </p:nvSpPr>
          <p:spPr>
            <a:xfrm>
              <a:off x="1626783" y="2069678"/>
              <a:ext cx="1725105" cy="609600"/>
            </a:xfrm>
            <a:prstGeom prst="rect">
              <a:avLst/>
            </a:prstGeom>
            <a:gradFill>
              <a:gsLst>
                <a:gs pos="0">
                  <a:srgbClr val="21D6E0">
                    <a:alpha val="10000"/>
                  </a:srgbClr>
                </a:gs>
                <a:gs pos="100000">
                  <a:srgbClr val="0087E6">
                    <a:alpha val="10000"/>
                  </a:srgbClr>
                </a:gs>
              </a:gsLst>
              <a:lin ang="5400000" scaled="0"/>
            </a:gradFill>
            <a:ln>
              <a:solidFill>
                <a:srgbClr val="00FFFF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914400" y="1917278"/>
                  <a:ext cx="2722797" cy="6182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𝑑</m:t>
                            </m:r>
                            <m: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𝐷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𝑑𝑡</m:t>
                            </m:r>
                          </m:den>
                        </m:f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𝑇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𝐶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𝑃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𝐷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solidFill>
                              <a:srgbClr val="00FFFF"/>
                            </a:solidFill>
                            <a:latin typeface="Cambria Math"/>
                          </a:rPr>
                          <m:t>𝐷</m:t>
                        </m:r>
                      </m:oMath>
                    </m:oMathPara>
                  </a14:m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400" y="1917278"/>
                  <a:ext cx="2722797" cy="61824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TextBox 37"/>
            <p:cNvSpPr txBox="1"/>
            <p:nvPr/>
          </p:nvSpPr>
          <p:spPr>
            <a:xfrm>
              <a:off x="1868939" y="2374478"/>
              <a:ext cx="12779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Fitness of </a:t>
              </a:r>
              <a:r>
                <a:rPr lang="en-US" i="1" dirty="0" smtClean="0">
                  <a:solidFill>
                    <a:srgbClr val="00FFFF"/>
                  </a:solidFill>
                </a:rPr>
                <a:t>D</a:t>
              </a:r>
              <a:endParaRPr lang="en-US" i="1" dirty="0">
                <a:solidFill>
                  <a:srgbClr val="00FFFF"/>
                </a:solidFill>
              </a:endParaRPr>
            </a:p>
          </p:txBody>
        </p:sp>
      </p:grp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389445"/>
              </p:ext>
            </p:extLst>
          </p:nvPr>
        </p:nvGraphicFramePr>
        <p:xfrm>
          <a:off x="599793" y="3505200"/>
          <a:ext cx="2753007" cy="2636532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917669"/>
                <a:gridCol w="917669"/>
                <a:gridCol w="917669"/>
              </a:tblGrid>
              <a:tr h="878844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976" marR="57976" marT="28988" marB="28988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976" marR="57976" marT="28988" marB="28988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976" marR="57976" marT="28988" marB="28988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78844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976" marR="57976" marT="28988" marB="28988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976" marR="57976" marT="28988" marB="28988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976" marR="57976" marT="28988" marB="28988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78844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976" marR="57976" marT="28988" marB="28988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976" marR="57976" marT="28988" marB="28988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976" marR="57976" marT="28988" marB="28988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1917955" y="4327015"/>
            <a:ext cx="505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+R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552133" y="4791506"/>
            <a:ext cx="505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+R</a:t>
            </a:r>
            <a:endParaRPr lang="en-US" sz="2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415982" y="4791506"/>
            <a:ext cx="479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+S</a:t>
            </a:r>
            <a:endParaRPr lang="en-US" sz="2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943604" y="5222867"/>
            <a:ext cx="479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+S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1688472" y="3647466"/>
            <a:ext cx="269825" cy="679320"/>
            <a:chOff x="1629029" y="2953203"/>
            <a:chExt cx="552186" cy="1390197"/>
          </a:xfrm>
        </p:grpSpPr>
        <p:sp>
          <p:nvSpPr>
            <p:cNvPr id="53" name="Rounded Rectangle 52"/>
            <p:cNvSpPr/>
            <p:nvPr/>
          </p:nvSpPr>
          <p:spPr>
            <a:xfrm>
              <a:off x="1640153" y="3577376"/>
              <a:ext cx="529938" cy="766024"/>
            </a:xfrm>
            <a:prstGeom prst="roundRect">
              <a:avLst>
                <a:gd name="adj" fmla="val 29654"/>
              </a:avLst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50000"/>
                  </a:schemeClr>
                </a:gs>
                <a:gs pos="100000">
                  <a:schemeClr val="bg2"/>
                </a:gs>
                <a:gs pos="56000">
                  <a:schemeClr val="bg2">
                    <a:lumMod val="60000"/>
                    <a:lumOff val="40000"/>
                    <a:alpha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4" name="Oval 53"/>
            <p:cNvSpPr/>
            <p:nvPr/>
          </p:nvSpPr>
          <p:spPr>
            <a:xfrm>
              <a:off x="1629029" y="2953203"/>
              <a:ext cx="552186" cy="552186"/>
            </a:xfrm>
            <a:prstGeom prst="ellipse">
              <a:avLst/>
            </a:prstGeom>
            <a:gradFill flip="none" rotWithShape="1">
              <a:gsLst>
                <a:gs pos="100000">
                  <a:schemeClr val="bg2">
                    <a:lumMod val="20000"/>
                    <a:lumOff val="80000"/>
                    <a:alpha val="50000"/>
                  </a:schemeClr>
                </a:gs>
                <a:gs pos="0">
                  <a:schemeClr val="bg2"/>
                </a:gs>
                <a:gs pos="60000">
                  <a:schemeClr val="bg2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2611921" y="3647466"/>
            <a:ext cx="269825" cy="679320"/>
            <a:chOff x="1629029" y="2953203"/>
            <a:chExt cx="552186" cy="1390197"/>
          </a:xfrm>
        </p:grpSpPr>
        <p:sp>
          <p:nvSpPr>
            <p:cNvPr id="56" name="Rounded Rectangle 55"/>
            <p:cNvSpPr/>
            <p:nvPr/>
          </p:nvSpPr>
          <p:spPr>
            <a:xfrm>
              <a:off x="1640153" y="3577376"/>
              <a:ext cx="529938" cy="766024"/>
            </a:xfrm>
            <a:prstGeom prst="roundRect">
              <a:avLst>
                <a:gd name="adj" fmla="val 29654"/>
              </a:avLst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50000"/>
                  </a:schemeClr>
                </a:gs>
                <a:gs pos="100000">
                  <a:schemeClr val="bg2"/>
                </a:gs>
                <a:gs pos="56000">
                  <a:schemeClr val="bg2">
                    <a:lumMod val="60000"/>
                    <a:lumOff val="40000"/>
                    <a:alpha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7" name="Oval 56"/>
            <p:cNvSpPr/>
            <p:nvPr/>
          </p:nvSpPr>
          <p:spPr>
            <a:xfrm>
              <a:off x="1629029" y="2953203"/>
              <a:ext cx="552186" cy="552186"/>
            </a:xfrm>
            <a:prstGeom prst="ellipse">
              <a:avLst/>
            </a:prstGeom>
            <a:gradFill flip="none" rotWithShape="1">
              <a:gsLst>
                <a:gs pos="100000">
                  <a:schemeClr val="bg2">
                    <a:lumMod val="20000"/>
                    <a:lumOff val="80000"/>
                    <a:alpha val="50000"/>
                  </a:schemeClr>
                </a:gs>
                <a:gs pos="0">
                  <a:schemeClr val="bg2"/>
                </a:gs>
                <a:gs pos="60000">
                  <a:schemeClr val="bg2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017662" y="3557412"/>
            <a:ext cx="269825" cy="679320"/>
            <a:chOff x="2520448" y="2953202"/>
            <a:chExt cx="552185" cy="1390198"/>
          </a:xfrm>
        </p:grpSpPr>
        <p:sp>
          <p:nvSpPr>
            <p:cNvPr id="59" name="Rounded Rectangle 58"/>
            <p:cNvSpPr/>
            <p:nvPr/>
          </p:nvSpPr>
          <p:spPr>
            <a:xfrm>
              <a:off x="2531577" y="3577376"/>
              <a:ext cx="529938" cy="766024"/>
            </a:xfrm>
            <a:prstGeom prst="roundRect">
              <a:avLst>
                <a:gd name="adj" fmla="val 29654"/>
              </a:avLst>
            </a:prstGeom>
            <a:gradFill flip="none" rotWithShape="1">
              <a:gsLst>
                <a:gs pos="0">
                  <a:srgbClr val="FFC000"/>
                </a:gs>
                <a:gs pos="100000">
                  <a:schemeClr val="accent6">
                    <a:lumMod val="50000"/>
                  </a:schemeClr>
                </a:gs>
                <a:gs pos="56000">
                  <a:srgbClr val="FF7A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0" name="Oval 59"/>
            <p:cNvSpPr/>
            <p:nvPr/>
          </p:nvSpPr>
          <p:spPr>
            <a:xfrm>
              <a:off x="2520448" y="2953202"/>
              <a:ext cx="552185" cy="552187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2939741" y="3557410"/>
            <a:ext cx="269827" cy="679323"/>
            <a:chOff x="3570278" y="2953196"/>
            <a:chExt cx="552186" cy="1390204"/>
          </a:xfrm>
        </p:grpSpPr>
        <p:sp>
          <p:nvSpPr>
            <p:cNvPr id="62" name="Rounded Rectangle 61"/>
            <p:cNvSpPr/>
            <p:nvPr/>
          </p:nvSpPr>
          <p:spPr>
            <a:xfrm>
              <a:off x="3581400" y="3577376"/>
              <a:ext cx="529938" cy="766024"/>
            </a:xfrm>
            <a:prstGeom prst="roundRect">
              <a:avLst>
                <a:gd name="adj" fmla="val 29654"/>
              </a:avLst>
            </a:prstGeom>
            <a:gradFill flip="none" rotWithShape="1">
              <a:gsLst>
                <a:gs pos="0">
                  <a:srgbClr val="00FFFF"/>
                </a:gs>
                <a:gs pos="100000">
                  <a:srgbClr val="0070C0"/>
                </a:gs>
                <a:gs pos="56000">
                  <a:srgbClr val="00B0F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3" name="Oval 62"/>
            <p:cNvSpPr/>
            <p:nvPr/>
          </p:nvSpPr>
          <p:spPr>
            <a:xfrm>
              <a:off x="3570278" y="2953196"/>
              <a:ext cx="552186" cy="552185"/>
            </a:xfrm>
            <a:prstGeom prst="ellipse">
              <a:avLst/>
            </a:prstGeom>
            <a:gradFill flip="none" rotWithShape="1">
              <a:gsLst>
                <a:gs pos="100000">
                  <a:srgbClr val="00FFFF"/>
                </a:gs>
                <a:gs pos="0">
                  <a:srgbClr val="0070C0"/>
                </a:gs>
                <a:gs pos="60000">
                  <a:srgbClr val="00B0F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755406" y="4529214"/>
            <a:ext cx="269825" cy="679320"/>
            <a:chOff x="2520448" y="2953201"/>
            <a:chExt cx="552185" cy="1390199"/>
          </a:xfrm>
        </p:grpSpPr>
        <p:sp>
          <p:nvSpPr>
            <p:cNvPr id="65" name="Rounded Rectangle 64"/>
            <p:cNvSpPr/>
            <p:nvPr/>
          </p:nvSpPr>
          <p:spPr>
            <a:xfrm>
              <a:off x="2531577" y="3577376"/>
              <a:ext cx="529938" cy="766024"/>
            </a:xfrm>
            <a:prstGeom prst="roundRect">
              <a:avLst>
                <a:gd name="adj" fmla="val 29654"/>
              </a:avLst>
            </a:prstGeom>
            <a:gradFill flip="none" rotWithShape="1">
              <a:gsLst>
                <a:gs pos="0">
                  <a:srgbClr val="FFC000"/>
                </a:gs>
                <a:gs pos="100000">
                  <a:schemeClr val="accent6">
                    <a:lumMod val="50000"/>
                  </a:schemeClr>
                </a:gs>
                <a:gs pos="56000">
                  <a:srgbClr val="FF7A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6" name="Oval 65"/>
            <p:cNvSpPr/>
            <p:nvPr/>
          </p:nvSpPr>
          <p:spPr>
            <a:xfrm>
              <a:off x="2520448" y="2953201"/>
              <a:ext cx="552185" cy="552185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101775" y="4443353"/>
            <a:ext cx="269825" cy="679320"/>
            <a:chOff x="1629029" y="2953203"/>
            <a:chExt cx="552186" cy="1390197"/>
          </a:xfrm>
        </p:grpSpPr>
        <p:sp>
          <p:nvSpPr>
            <p:cNvPr id="69" name="Rounded Rectangle 68"/>
            <p:cNvSpPr/>
            <p:nvPr/>
          </p:nvSpPr>
          <p:spPr>
            <a:xfrm>
              <a:off x="1640153" y="3577376"/>
              <a:ext cx="529938" cy="766024"/>
            </a:xfrm>
            <a:prstGeom prst="roundRect">
              <a:avLst>
                <a:gd name="adj" fmla="val 29654"/>
              </a:avLst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50000"/>
                  </a:schemeClr>
                </a:gs>
                <a:gs pos="100000">
                  <a:schemeClr val="bg2"/>
                </a:gs>
                <a:gs pos="56000">
                  <a:schemeClr val="bg2">
                    <a:lumMod val="60000"/>
                    <a:lumOff val="40000"/>
                    <a:alpha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0" name="Oval 69"/>
            <p:cNvSpPr/>
            <p:nvPr/>
          </p:nvSpPr>
          <p:spPr>
            <a:xfrm>
              <a:off x="1629029" y="2953203"/>
              <a:ext cx="552186" cy="552186"/>
            </a:xfrm>
            <a:prstGeom prst="ellipse">
              <a:avLst/>
            </a:prstGeom>
            <a:gradFill flip="none" rotWithShape="1">
              <a:gsLst>
                <a:gs pos="100000">
                  <a:schemeClr val="bg2">
                    <a:lumMod val="20000"/>
                    <a:lumOff val="80000"/>
                    <a:alpha val="50000"/>
                  </a:schemeClr>
                </a:gs>
                <a:gs pos="0">
                  <a:schemeClr val="bg2"/>
                </a:gs>
                <a:gs pos="60000">
                  <a:schemeClr val="bg2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101775" y="5314860"/>
            <a:ext cx="269825" cy="679320"/>
            <a:chOff x="1629029" y="2953203"/>
            <a:chExt cx="552186" cy="1390197"/>
          </a:xfrm>
        </p:grpSpPr>
        <p:sp>
          <p:nvSpPr>
            <p:cNvPr id="72" name="Rounded Rectangle 71"/>
            <p:cNvSpPr/>
            <p:nvPr/>
          </p:nvSpPr>
          <p:spPr>
            <a:xfrm>
              <a:off x="1640153" y="3577376"/>
              <a:ext cx="529938" cy="766024"/>
            </a:xfrm>
            <a:prstGeom prst="roundRect">
              <a:avLst>
                <a:gd name="adj" fmla="val 29654"/>
              </a:avLst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50000"/>
                  </a:schemeClr>
                </a:gs>
                <a:gs pos="100000">
                  <a:schemeClr val="bg2"/>
                </a:gs>
                <a:gs pos="56000">
                  <a:schemeClr val="bg2">
                    <a:lumMod val="60000"/>
                    <a:lumOff val="40000"/>
                    <a:alpha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3" name="Oval 72"/>
            <p:cNvSpPr/>
            <p:nvPr/>
          </p:nvSpPr>
          <p:spPr>
            <a:xfrm>
              <a:off x="1629029" y="2953203"/>
              <a:ext cx="552186" cy="552186"/>
            </a:xfrm>
            <a:prstGeom prst="ellipse">
              <a:avLst/>
            </a:prstGeom>
            <a:gradFill flip="none" rotWithShape="1">
              <a:gsLst>
                <a:gs pos="100000">
                  <a:schemeClr val="bg2">
                    <a:lumMod val="20000"/>
                    <a:lumOff val="80000"/>
                    <a:alpha val="50000"/>
                  </a:schemeClr>
                </a:gs>
                <a:gs pos="0">
                  <a:schemeClr val="bg2"/>
                </a:gs>
                <a:gs pos="60000">
                  <a:schemeClr val="bg2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749230" y="5415248"/>
            <a:ext cx="269827" cy="679323"/>
            <a:chOff x="3570278" y="2953196"/>
            <a:chExt cx="552186" cy="1390204"/>
          </a:xfrm>
        </p:grpSpPr>
        <p:sp>
          <p:nvSpPr>
            <p:cNvPr id="75" name="Rounded Rectangle 74"/>
            <p:cNvSpPr/>
            <p:nvPr/>
          </p:nvSpPr>
          <p:spPr>
            <a:xfrm>
              <a:off x="3581400" y="3577376"/>
              <a:ext cx="529938" cy="766024"/>
            </a:xfrm>
            <a:prstGeom prst="roundRect">
              <a:avLst>
                <a:gd name="adj" fmla="val 29654"/>
              </a:avLst>
            </a:prstGeom>
            <a:gradFill flip="none" rotWithShape="1">
              <a:gsLst>
                <a:gs pos="0">
                  <a:srgbClr val="00FFFF"/>
                </a:gs>
                <a:gs pos="100000">
                  <a:srgbClr val="0070C0"/>
                </a:gs>
                <a:gs pos="56000">
                  <a:srgbClr val="00B0F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6" name="Oval 75"/>
            <p:cNvSpPr/>
            <p:nvPr/>
          </p:nvSpPr>
          <p:spPr>
            <a:xfrm>
              <a:off x="3570278" y="2953196"/>
              <a:ext cx="552186" cy="552185"/>
            </a:xfrm>
            <a:prstGeom prst="ellipse">
              <a:avLst/>
            </a:prstGeom>
            <a:gradFill flip="none" rotWithShape="1">
              <a:gsLst>
                <a:gs pos="100000">
                  <a:srgbClr val="00FFFF"/>
                </a:gs>
                <a:gs pos="0">
                  <a:srgbClr val="0070C0"/>
                </a:gs>
                <a:gs pos="60000">
                  <a:srgbClr val="00B0F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8" name="Oval 77"/>
          <p:cNvSpPr/>
          <p:nvPr/>
        </p:nvSpPr>
        <p:spPr>
          <a:xfrm>
            <a:off x="8335410" y="1233151"/>
            <a:ext cx="188959" cy="188959"/>
          </a:xfrm>
          <a:prstGeom prst="ellipse">
            <a:avLst/>
          </a:prstGeom>
          <a:gradFill flip="none" rotWithShape="1">
            <a:gsLst>
              <a:gs pos="100000">
                <a:srgbClr val="FFF200"/>
              </a:gs>
              <a:gs pos="0">
                <a:schemeClr val="accent6">
                  <a:lumMod val="50000"/>
                </a:schemeClr>
              </a:gs>
              <a:gs pos="60000">
                <a:srgbClr val="FF7A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270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/>
              <p:cNvSpPr txBox="1"/>
              <p:nvPr/>
            </p:nvSpPr>
            <p:spPr>
              <a:xfrm>
                <a:off x="3733800" y="4466917"/>
                <a:ext cx="3970639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𝑌𝑂𝑈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i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𝑅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𝑆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𝐷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  <m:r>
                        <a:rPr lang="en-US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𝑂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2" name="TextBox 1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4466917"/>
                <a:ext cx="3970639" cy="71468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6" name="Group 145"/>
          <p:cNvGrpSpPr/>
          <p:nvPr/>
        </p:nvGrpSpPr>
        <p:grpSpPr>
          <a:xfrm>
            <a:off x="76200" y="815035"/>
            <a:ext cx="834124" cy="1394765"/>
            <a:chOff x="76200" y="609600"/>
            <a:chExt cx="1619008" cy="2707194"/>
          </a:xfrm>
        </p:grpSpPr>
        <p:pic>
          <p:nvPicPr>
            <p:cNvPr id="147" name="Picture 24" descr="C:\Users\dliao\Documents\My Notebook\Physics\Princeton PhD Candidate\PSOC 2010-04 Baltimore\EGTPrimitives\Flask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609600"/>
              <a:ext cx="1619008" cy="2707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8" name="Oval 147"/>
            <p:cNvSpPr/>
            <p:nvPr/>
          </p:nvSpPr>
          <p:spPr>
            <a:xfrm>
              <a:off x="486219" y="2612254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9" name="Oval 148"/>
            <p:cNvSpPr/>
            <p:nvPr/>
          </p:nvSpPr>
          <p:spPr>
            <a:xfrm>
              <a:off x="832112" y="2766623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0" name="Oval 149"/>
            <p:cNvSpPr/>
            <p:nvPr/>
          </p:nvSpPr>
          <p:spPr>
            <a:xfrm>
              <a:off x="977520" y="2387572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1" name="Oval 150"/>
            <p:cNvSpPr/>
            <p:nvPr/>
          </p:nvSpPr>
          <p:spPr>
            <a:xfrm>
              <a:off x="631147" y="2286000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2" name="Oval 151"/>
            <p:cNvSpPr/>
            <p:nvPr/>
          </p:nvSpPr>
          <p:spPr>
            <a:xfrm>
              <a:off x="655150" y="2088615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3" name="Oval 152"/>
            <p:cNvSpPr/>
            <p:nvPr/>
          </p:nvSpPr>
          <p:spPr>
            <a:xfrm>
              <a:off x="680653" y="2567466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" name="Oval 153"/>
            <p:cNvSpPr/>
            <p:nvPr/>
          </p:nvSpPr>
          <p:spPr>
            <a:xfrm>
              <a:off x="970599" y="2115776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5" name="Oval 154"/>
            <p:cNvSpPr/>
            <p:nvPr/>
          </p:nvSpPr>
          <p:spPr>
            <a:xfrm>
              <a:off x="873952" y="2571000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6" name="Oval 155"/>
            <p:cNvSpPr/>
            <p:nvPr/>
          </p:nvSpPr>
          <p:spPr>
            <a:xfrm>
              <a:off x="1039965" y="2728081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7" name="Oval 156"/>
            <p:cNvSpPr/>
            <p:nvPr/>
          </p:nvSpPr>
          <p:spPr>
            <a:xfrm>
              <a:off x="486219" y="2415103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8" name="Oval 157"/>
            <p:cNvSpPr/>
            <p:nvPr/>
          </p:nvSpPr>
          <p:spPr>
            <a:xfrm>
              <a:off x="783405" y="2398829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9" name="Oval 158"/>
            <p:cNvSpPr/>
            <p:nvPr/>
          </p:nvSpPr>
          <p:spPr>
            <a:xfrm>
              <a:off x="1117743" y="2250405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0" name="Oval 159"/>
            <p:cNvSpPr/>
            <p:nvPr/>
          </p:nvSpPr>
          <p:spPr>
            <a:xfrm>
              <a:off x="483311" y="1999525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1" name="Oval 160"/>
            <p:cNvSpPr/>
            <p:nvPr/>
          </p:nvSpPr>
          <p:spPr>
            <a:xfrm>
              <a:off x="1108217" y="2535524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2" name="Oval 161"/>
            <p:cNvSpPr/>
            <p:nvPr/>
          </p:nvSpPr>
          <p:spPr>
            <a:xfrm>
              <a:off x="628164" y="2757538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3" name="Oval 162"/>
            <p:cNvSpPr/>
            <p:nvPr/>
          </p:nvSpPr>
          <p:spPr>
            <a:xfrm>
              <a:off x="451332" y="2188484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4" name="Oval 163"/>
            <p:cNvSpPr/>
            <p:nvPr/>
          </p:nvSpPr>
          <p:spPr>
            <a:xfrm>
              <a:off x="828478" y="1984907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5" name="Oval 164"/>
            <p:cNvSpPr/>
            <p:nvPr/>
          </p:nvSpPr>
          <p:spPr>
            <a:xfrm>
              <a:off x="804215" y="2193768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6" name="Oval 165"/>
            <p:cNvSpPr/>
            <p:nvPr/>
          </p:nvSpPr>
          <p:spPr>
            <a:xfrm>
              <a:off x="1120709" y="1972290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7" name="Oval 166"/>
            <p:cNvSpPr/>
            <p:nvPr/>
          </p:nvSpPr>
          <p:spPr>
            <a:xfrm>
              <a:off x="651055" y="1894014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8" name="Oval 167"/>
            <p:cNvSpPr/>
            <p:nvPr/>
          </p:nvSpPr>
          <p:spPr>
            <a:xfrm>
              <a:off x="450739" y="1813531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9" name="Oval 168"/>
            <p:cNvSpPr/>
            <p:nvPr/>
          </p:nvSpPr>
          <p:spPr>
            <a:xfrm>
              <a:off x="817211" y="1788626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0" name="Oval 169"/>
            <p:cNvSpPr/>
            <p:nvPr/>
          </p:nvSpPr>
          <p:spPr>
            <a:xfrm>
              <a:off x="1009341" y="1806415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39" name="Oval 238"/>
          <p:cNvSpPr/>
          <p:nvPr/>
        </p:nvSpPr>
        <p:spPr>
          <a:xfrm>
            <a:off x="6296186" y="1219200"/>
            <a:ext cx="188959" cy="188959"/>
          </a:xfrm>
          <a:prstGeom prst="ellipse">
            <a:avLst/>
          </a:prstGeom>
          <a:gradFill flip="none" rotWithShape="1">
            <a:gsLst>
              <a:gs pos="100000">
                <a:srgbClr val="FFF200"/>
              </a:gs>
              <a:gs pos="0">
                <a:schemeClr val="accent6">
                  <a:lumMod val="50000"/>
                </a:schemeClr>
              </a:gs>
              <a:gs pos="60000">
                <a:srgbClr val="FF7A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4" name="Oval 243"/>
          <p:cNvSpPr/>
          <p:nvPr/>
        </p:nvSpPr>
        <p:spPr>
          <a:xfrm>
            <a:off x="7790654" y="2798073"/>
            <a:ext cx="188959" cy="188959"/>
          </a:xfrm>
          <a:prstGeom prst="ellipse">
            <a:avLst/>
          </a:prstGeom>
          <a:gradFill flip="none" rotWithShape="1">
            <a:gsLst>
              <a:gs pos="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8" name="Rectangle 257"/>
          <p:cNvSpPr/>
          <p:nvPr/>
        </p:nvSpPr>
        <p:spPr>
          <a:xfrm>
            <a:off x="7135446" y="3679202"/>
            <a:ext cx="402492" cy="305005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Rectangle 258"/>
          <p:cNvSpPr/>
          <p:nvPr/>
        </p:nvSpPr>
        <p:spPr>
          <a:xfrm>
            <a:off x="6932246" y="3540535"/>
            <a:ext cx="203200" cy="599668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Rectangle 259"/>
          <p:cNvSpPr/>
          <p:nvPr/>
        </p:nvSpPr>
        <p:spPr>
          <a:xfrm>
            <a:off x="7549442" y="3531870"/>
            <a:ext cx="426158" cy="594654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Rectangle 260"/>
          <p:cNvSpPr/>
          <p:nvPr/>
        </p:nvSpPr>
        <p:spPr>
          <a:xfrm>
            <a:off x="8196344" y="3670722"/>
            <a:ext cx="795256" cy="344093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2804070">
            <a:off x="6196940" y="1150877"/>
            <a:ext cx="336058" cy="421491"/>
          </a:xfrm>
          <a:prstGeom prst="rect">
            <a:avLst/>
          </a:prstGeom>
          <a:gradFill flip="none" rotWithShape="1">
            <a:gsLst>
              <a:gs pos="58000">
                <a:schemeClr val="bg2"/>
              </a:gs>
              <a:gs pos="100000">
                <a:schemeClr val="bg2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Rectangle 261"/>
          <p:cNvSpPr/>
          <p:nvPr/>
        </p:nvSpPr>
        <p:spPr>
          <a:xfrm rot="10162040">
            <a:off x="7700302" y="2631447"/>
            <a:ext cx="336058" cy="421491"/>
          </a:xfrm>
          <a:prstGeom prst="rect">
            <a:avLst/>
          </a:prstGeom>
          <a:gradFill flip="none" rotWithShape="1">
            <a:gsLst>
              <a:gs pos="58000">
                <a:schemeClr val="bg2"/>
              </a:gs>
              <a:gs pos="100000">
                <a:schemeClr val="bg2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3715519" y="2002046"/>
            <a:ext cx="188959" cy="188959"/>
          </a:xfrm>
          <a:prstGeom prst="ellipse">
            <a:avLst/>
          </a:prstGeom>
          <a:gradFill flip="none" rotWithShape="1">
            <a:gsLst>
              <a:gs pos="100000">
                <a:srgbClr val="FFF200">
                  <a:alpha val="50000"/>
                </a:srgbClr>
              </a:gs>
              <a:gs pos="0">
                <a:schemeClr val="accent6">
                  <a:lumMod val="50000"/>
                  <a:alpha val="50000"/>
                </a:schemeClr>
              </a:gs>
              <a:gs pos="60000">
                <a:srgbClr val="FF7A00">
                  <a:alpha val="5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270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572000" y="1566073"/>
            <a:ext cx="3552319" cy="1493258"/>
            <a:chOff x="4572000" y="1566073"/>
            <a:chExt cx="3552319" cy="1493258"/>
          </a:xfrm>
        </p:grpSpPr>
        <p:sp>
          <p:nvSpPr>
            <p:cNvPr id="129" name="Explosion 1 128"/>
            <p:cNvSpPr/>
            <p:nvPr/>
          </p:nvSpPr>
          <p:spPr>
            <a:xfrm>
              <a:off x="6872501" y="1618270"/>
              <a:ext cx="322661" cy="322661"/>
            </a:xfrm>
            <a:prstGeom prst="irregularSeal1">
              <a:avLst/>
            </a:prstGeom>
            <a:gradFill flip="none" rotWithShape="1">
              <a:gsLst>
                <a:gs pos="75000">
                  <a:schemeClr val="accent1">
                    <a:lumMod val="50000"/>
                  </a:schemeClr>
                </a:gs>
                <a:gs pos="0">
                  <a:schemeClr val="accent1">
                    <a:lumMod val="20000"/>
                    <a:lumOff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Explosion 1 134"/>
            <p:cNvSpPr/>
            <p:nvPr/>
          </p:nvSpPr>
          <p:spPr>
            <a:xfrm>
              <a:off x="7801658" y="1566073"/>
              <a:ext cx="322661" cy="322661"/>
            </a:xfrm>
            <a:prstGeom prst="irregularSeal1">
              <a:avLst/>
            </a:prstGeom>
            <a:gradFill flip="none" rotWithShape="1">
              <a:gsLst>
                <a:gs pos="75000">
                  <a:schemeClr val="accent1">
                    <a:lumMod val="50000"/>
                  </a:schemeClr>
                </a:gs>
                <a:gs pos="0">
                  <a:schemeClr val="accent1">
                    <a:lumMod val="20000"/>
                    <a:lumOff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5153611" y="2440444"/>
                  <a:ext cx="435504" cy="6188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3611" y="2440444"/>
                  <a:ext cx="435504" cy="618887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6" name="Oval 235"/>
            <p:cNvSpPr/>
            <p:nvPr/>
          </p:nvSpPr>
          <p:spPr>
            <a:xfrm>
              <a:off x="4804666" y="2689687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7" name="Oval 236"/>
            <p:cNvSpPr/>
            <p:nvPr/>
          </p:nvSpPr>
          <p:spPr>
            <a:xfrm>
              <a:off x="4993625" y="2553902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4719515" y="2328412"/>
              <a:ext cx="287002" cy="342273"/>
              <a:chOff x="4719515" y="2328412"/>
              <a:chExt cx="287002" cy="342273"/>
            </a:xfrm>
          </p:grpSpPr>
          <p:sp>
            <p:nvSpPr>
              <p:cNvPr id="11" name="Down Arrow 10"/>
              <p:cNvSpPr/>
              <p:nvPr/>
            </p:nvSpPr>
            <p:spPr>
              <a:xfrm rot="20466439">
                <a:off x="4719515" y="2406456"/>
                <a:ext cx="161330" cy="264229"/>
              </a:xfrm>
              <a:prstGeom prst="downArrow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Down Arrow 245"/>
              <p:cNvSpPr/>
              <p:nvPr/>
            </p:nvSpPr>
            <p:spPr>
              <a:xfrm rot="18913923">
                <a:off x="4845187" y="2328412"/>
                <a:ext cx="161330" cy="264229"/>
              </a:xfrm>
              <a:prstGeom prst="downArrow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5" name="Explosion 1 114"/>
            <p:cNvSpPr/>
            <p:nvPr/>
          </p:nvSpPr>
          <p:spPr>
            <a:xfrm>
              <a:off x="4572000" y="2135990"/>
              <a:ext cx="322661" cy="322661"/>
            </a:xfrm>
            <a:prstGeom prst="irregularSeal1">
              <a:avLst/>
            </a:prstGeom>
            <a:gradFill flip="none" rotWithShape="1">
              <a:gsLst>
                <a:gs pos="75000">
                  <a:schemeClr val="accent1">
                    <a:lumMod val="50000"/>
                  </a:schemeClr>
                </a:gs>
                <a:gs pos="0">
                  <a:schemeClr val="accent1">
                    <a:lumMod val="20000"/>
                    <a:lumOff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494635" y="795944"/>
            <a:ext cx="3104201" cy="1771012"/>
            <a:chOff x="5494635" y="795944"/>
            <a:chExt cx="3104201" cy="1771012"/>
          </a:xfrm>
        </p:grpSpPr>
        <p:grpSp>
          <p:nvGrpSpPr>
            <p:cNvPr id="10" name="Group 9"/>
            <p:cNvGrpSpPr/>
            <p:nvPr/>
          </p:nvGrpSpPr>
          <p:grpSpPr>
            <a:xfrm>
              <a:off x="5494635" y="1030240"/>
              <a:ext cx="3104201" cy="1536716"/>
              <a:chOff x="5494635" y="1030240"/>
              <a:chExt cx="3104201" cy="1536716"/>
            </a:xfrm>
          </p:grpSpPr>
          <p:sp>
            <p:nvSpPr>
              <p:cNvPr id="109" name="Oval 108"/>
              <p:cNvSpPr/>
              <p:nvPr/>
            </p:nvSpPr>
            <p:spPr>
              <a:xfrm>
                <a:off x="6107227" y="2377997"/>
                <a:ext cx="188959" cy="188959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200">
                      <a:alpha val="50000"/>
                    </a:srgbClr>
                  </a:gs>
                  <a:gs pos="0">
                    <a:schemeClr val="accent6">
                      <a:lumMod val="50000"/>
                      <a:alpha val="50000"/>
                    </a:schemeClr>
                  </a:gs>
                  <a:gs pos="60000">
                    <a:srgbClr val="FF7A00">
                      <a:alpha val="50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5923691" y="1547899"/>
                <a:ext cx="188959" cy="188959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200"/>
                  </a:gs>
                  <a:gs pos="0">
                    <a:schemeClr val="accent6">
                      <a:lumMod val="50000"/>
                    </a:schemeClr>
                  </a:gs>
                  <a:gs pos="60000">
                    <a:srgbClr val="FF7A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1" name="Explosion 1 120"/>
              <p:cNvSpPr/>
              <p:nvPr/>
            </p:nvSpPr>
            <p:spPr>
              <a:xfrm>
                <a:off x="6030335" y="2127051"/>
                <a:ext cx="322661" cy="322661"/>
              </a:xfrm>
              <a:prstGeom prst="irregularSeal1">
                <a:avLst/>
              </a:prstGeom>
              <a:gradFill flip="none" rotWithShape="1">
                <a:gsLst>
                  <a:gs pos="0">
                    <a:srgbClr val="FFFF00"/>
                  </a:gs>
                  <a:gs pos="41000">
                    <a:schemeClr val="accent6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Explosion 1 133"/>
              <p:cNvSpPr/>
              <p:nvPr/>
            </p:nvSpPr>
            <p:spPr>
              <a:xfrm>
                <a:off x="5762361" y="1640064"/>
                <a:ext cx="322661" cy="322661"/>
              </a:xfrm>
              <a:prstGeom prst="irregularSeal1">
                <a:avLst/>
              </a:prstGeom>
              <a:gradFill flip="none" rotWithShape="1">
                <a:gsLst>
                  <a:gs pos="0">
                    <a:srgbClr val="FFFF00"/>
                  </a:gs>
                  <a:gs pos="41000">
                    <a:schemeClr val="accent6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5494635" y="1124720"/>
                <a:ext cx="188959" cy="188959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200"/>
                  </a:gs>
                  <a:gs pos="0">
                    <a:schemeClr val="accent6">
                      <a:lumMod val="50000"/>
                    </a:schemeClr>
                  </a:gs>
                  <a:gs pos="60000">
                    <a:srgbClr val="FF7A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5647396" y="1030240"/>
                <a:ext cx="188959" cy="188959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200"/>
                  </a:gs>
                  <a:gs pos="0">
                    <a:schemeClr val="accent6">
                      <a:lumMod val="50000"/>
                    </a:schemeClr>
                  </a:gs>
                  <a:gs pos="60000">
                    <a:srgbClr val="FF7A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5841376" y="1047804"/>
                <a:ext cx="188959" cy="188959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200"/>
                  </a:gs>
                  <a:gs pos="0">
                    <a:schemeClr val="accent6">
                      <a:lumMod val="50000"/>
                    </a:schemeClr>
                  </a:gs>
                  <a:gs pos="60000">
                    <a:srgbClr val="FF7A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5633365" y="1278589"/>
                <a:ext cx="383155" cy="352584"/>
                <a:chOff x="5633365" y="1278589"/>
                <a:chExt cx="383155" cy="352584"/>
              </a:xfrm>
            </p:grpSpPr>
            <p:sp>
              <p:nvSpPr>
                <p:cNvPr id="247" name="Down Arrow 246"/>
                <p:cNvSpPr/>
                <p:nvPr/>
              </p:nvSpPr>
              <p:spPr>
                <a:xfrm rot="9093173">
                  <a:off x="5633365" y="1366944"/>
                  <a:ext cx="161330" cy="264229"/>
                </a:xfrm>
                <a:prstGeom prst="downArrow">
                  <a:avLst/>
                </a:prstGeom>
                <a:solidFill>
                  <a:srgbClr val="FFFF00">
                    <a:alpha val="5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8" name="Down Arrow 247"/>
                <p:cNvSpPr/>
                <p:nvPr/>
              </p:nvSpPr>
              <p:spPr>
                <a:xfrm rot="9970219">
                  <a:off x="5725758" y="1278589"/>
                  <a:ext cx="161330" cy="264229"/>
                </a:xfrm>
                <a:prstGeom prst="downArrow">
                  <a:avLst/>
                </a:prstGeom>
                <a:solidFill>
                  <a:srgbClr val="FFFF00">
                    <a:alpha val="5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9" name="Down Arrow 248"/>
                <p:cNvSpPr/>
                <p:nvPr/>
              </p:nvSpPr>
              <p:spPr>
                <a:xfrm rot="10800000">
                  <a:off x="5855190" y="1299527"/>
                  <a:ext cx="161330" cy="264229"/>
                </a:xfrm>
                <a:prstGeom prst="downArrow">
                  <a:avLst/>
                </a:prstGeom>
                <a:solidFill>
                  <a:srgbClr val="FFFF00">
                    <a:alpha val="5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52" name="Oval 251"/>
              <p:cNvSpPr/>
              <p:nvPr/>
            </p:nvSpPr>
            <p:spPr>
              <a:xfrm>
                <a:off x="8409877" y="1764082"/>
                <a:ext cx="188959" cy="188959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200">
                      <a:alpha val="50000"/>
                    </a:srgbClr>
                  </a:gs>
                  <a:gs pos="0">
                    <a:schemeClr val="accent6">
                      <a:lumMod val="50000"/>
                      <a:alpha val="50000"/>
                    </a:schemeClr>
                  </a:gs>
                  <a:gs pos="60000">
                    <a:srgbClr val="FF7A00">
                      <a:alpha val="50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0" name="Explosion 1 129"/>
              <p:cNvSpPr/>
              <p:nvPr/>
            </p:nvSpPr>
            <p:spPr>
              <a:xfrm>
                <a:off x="8259551" y="1557580"/>
                <a:ext cx="322661" cy="322661"/>
              </a:xfrm>
              <a:prstGeom prst="irregularSeal1">
                <a:avLst/>
              </a:prstGeom>
              <a:gradFill flip="none" rotWithShape="1">
                <a:gsLst>
                  <a:gs pos="0">
                    <a:srgbClr val="FFFF00"/>
                  </a:gs>
                  <a:gs pos="41000">
                    <a:schemeClr val="accent6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6009026" y="795944"/>
                  <a:ext cx="391774" cy="65755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num>
                          <m:den>
                            <m:r>
                              <a:rPr lang="en-US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9026" y="795944"/>
                  <a:ext cx="391774" cy="65755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Rectangle 3"/>
          <p:cNvSpPr/>
          <p:nvPr/>
        </p:nvSpPr>
        <p:spPr>
          <a:xfrm>
            <a:off x="3581400" y="762000"/>
            <a:ext cx="5772387" cy="2299855"/>
          </a:xfrm>
          <a:prstGeom prst="rect">
            <a:avLst/>
          </a:prstGeom>
          <a:solidFill>
            <a:schemeClr val="bg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4643336" y="1408159"/>
            <a:ext cx="4186288" cy="1371258"/>
            <a:chOff x="4643336" y="1408159"/>
            <a:chExt cx="4186288" cy="1371258"/>
          </a:xfrm>
        </p:grpSpPr>
        <p:sp>
          <p:nvSpPr>
            <p:cNvPr id="81" name="Oval 80"/>
            <p:cNvSpPr/>
            <p:nvPr/>
          </p:nvSpPr>
          <p:spPr>
            <a:xfrm>
              <a:off x="4705702" y="1512417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>
                    <a:alpha val="50000"/>
                  </a:srgbClr>
                </a:gs>
                <a:gs pos="75000">
                  <a:srgbClr val="0087E6">
                    <a:alpha val="50000"/>
                  </a:srgbClr>
                </a:gs>
                <a:gs pos="100000">
                  <a:srgbClr val="005CBF">
                    <a:alpha val="5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7698197" y="2273666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7" name="Oval 126"/>
            <p:cNvSpPr/>
            <p:nvPr/>
          </p:nvSpPr>
          <p:spPr>
            <a:xfrm>
              <a:off x="8315398" y="2344022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2" name="Explosion 1 131"/>
            <p:cNvSpPr/>
            <p:nvPr/>
          </p:nvSpPr>
          <p:spPr>
            <a:xfrm>
              <a:off x="4643336" y="1630380"/>
              <a:ext cx="322661" cy="322661"/>
            </a:xfrm>
            <a:prstGeom prst="irregularSeal1">
              <a:avLst/>
            </a:prstGeom>
            <a:gradFill flip="none" rotWithShape="1">
              <a:gsLst>
                <a:gs pos="53000">
                  <a:srgbClr val="0070C0"/>
                </a:gs>
                <a:gs pos="0">
                  <a:srgbClr val="00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8445608" y="2120006"/>
                  <a:ext cx="384016" cy="6594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𝑆</m:t>
                            </m:r>
                          </m:num>
                          <m:den>
                            <m:r>
                              <a:rPr lang="en-US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45608" y="2120006"/>
                  <a:ext cx="384016" cy="659411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0" name="Down Arrow 249"/>
            <p:cNvSpPr/>
            <p:nvPr/>
          </p:nvSpPr>
          <p:spPr>
            <a:xfrm rot="17433146">
              <a:off x="8026862" y="2179192"/>
              <a:ext cx="161330" cy="264229"/>
            </a:xfrm>
            <a:prstGeom prst="downArrow">
              <a:avLst/>
            </a:prstGeom>
            <a:solidFill>
              <a:srgbClr val="00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Oval 250"/>
            <p:cNvSpPr/>
            <p:nvPr/>
          </p:nvSpPr>
          <p:spPr>
            <a:xfrm>
              <a:off x="6596188" y="1469276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>
                    <a:alpha val="50000"/>
                  </a:srgbClr>
                </a:gs>
                <a:gs pos="75000">
                  <a:srgbClr val="0087E6">
                    <a:alpha val="50000"/>
                  </a:srgbClr>
                </a:gs>
                <a:gs pos="100000">
                  <a:srgbClr val="005CBF">
                    <a:alpha val="5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" name="Explosion 1 132"/>
            <p:cNvSpPr/>
            <p:nvPr/>
          </p:nvSpPr>
          <p:spPr>
            <a:xfrm>
              <a:off x="6568959" y="1549686"/>
              <a:ext cx="322661" cy="322661"/>
            </a:xfrm>
            <a:prstGeom prst="irregularSeal1">
              <a:avLst/>
            </a:prstGeom>
            <a:gradFill flip="none" rotWithShape="1">
              <a:gsLst>
                <a:gs pos="53000">
                  <a:srgbClr val="0070C0"/>
                </a:gs>
                <a:gs pos="0">
                  <a:srgbClr val="00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Oval 252"/>
            <p:cNvSpPr/>
            <p:nvPr/>
          </p:nvSpPr>
          <p:spPr>
            <a:xfrm>
              <a:off x="5182404" y="1408159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>
                    <a:alpha val="50000"/>
                  </a:srgbClr>
                </a:gs>
                <a:gs pos="75000">
                  <a:srgbClr val="0087E6">
                    <a:alpha val="50000"/>
                  </a:srgbClr>
                </a:gs>
                <a:gs pos="100000">
                  <a:srgbClr val="005CBF">
                    <a:alpha val="5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2" name="Explosion 1 121"/>
            <p:cNvSpPr/>
            <p:nvPr/>
          </p:nvSpPr>
          <p:spPr>
            <a:xfrm>
              <a:off x="5128437" y="1499058"/>
              <a:ext cx="322661" cy="322661"/>
            </a:xfrm>
            <a:prstGeom prst="irregularSeal1">
              <a:avLst/>
            </a:prstGeom>
            <a:gradFill flip="none" rotWithShape="1">
              <a:gsLst>
                <a:gs pos="53000">
                  <a:srgbClr val="0070C0"/>
                </a:gs>
                <a:gs pos="0">
                  <a:srgbClr val="00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Explosion 1 130"/>
            <p:cNvSpPr/>
            <p:nvPr/>
          </p:nvSpPr>
          <p:spPr>
            <a:xfrm>
              <a:off x="7573476" y="2024720"/>
              <a:ext cx="322661" cy="322661"/>
            </a:xfrm>
            <a:prstGeom prst="irregularSeal1">
              <a:avLst/>
            </a:prstGeom>
            <a:gradFill flip="none" rotWithShape="1">
              <a:gsLst>
                <a:gs pos="53000">
                  <a:srgbClr val="0070C0"/>
                </a:gs>
                <a:gs pos="0">
                  <a:srgbClr val="00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Ink 18"/>
              <p14:cNvContentPartPr/>
              <p14:nvPr/>
            </p14:nvContentPartPr>
            <p14:xfrm>
              <a:off x="4733330" y="3911315"/>
              <a:ext cx="221760" cy="20700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721090" y="3899075"/>
                <a:ext cx="24480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2" name="Ink 171"/>
              <p14:cNvContentPartPr/>
              <p14:nvPr/>
            </p14:nvContentPartPr>
            <p14:xfrm>
              <a:off x="4965997" y="3712697"/>
              <a:ext cx="221760" cy="207000"/>
            </p14:xfrm>
          </p:contentPart>
        </mc:Choice>
        <mc:Fallback xmlns="">
          <p:pic>
            <p:nvPicPr>
              <p:cNvPr id="172" name="Ink 17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53757" y="3700457"/>
                <a:ext cx="24480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3" name="Ink 172"/>
              <p14:cNvContentPartPr/>
              <p14:nvPr/>
            </p14:nvContentPartPr>
            <p14:xfrm>
              <a:off x="5578319" y="3902933"/>
              <a:ext cx="221760" cy="207000"/>
            </p14:xfrm>
          </p:contentPart>
        </mc:Choice>
        <mc:Fallback xmlns="">
          <p:pic>
            <p:nvPicPr>
              <p:cNvPr id="173" name="Ink 17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66079" y="3890693"/>
                <a:ext cx="24480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4" name="Ink 173"/>
              <p14:cNvContentPartPr/>
              <p14:nvPr/>
            </p14:nvContentPartPr>
            <p14:xfrm>
              <a:off x="5810986" y="3704315"/>
              <a:ext cx="221760" cy="207000"/>
            </p14:xfrm>
          </p:contentPart>
        </mc:Choice>
        <mc:Fallback xmlns="">
          <p:pic>
            <p:nvPicPr>
              <p:cNvPr id="174" name="Ink 17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798746" y="3692075"/>
                <a:ext cx="24480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5" name="Ink 174"/>
              <p14:cNvContentPartPr/>
              <p14:nvPr/>
            </p14:nvContentPartPr>
            <p14:xfrm>
              <a:off x="6851615" y="3934499"/>
              <a:ext cx="221760" cy="207000"/>
            </p14:xfrm>
          </p:contentPart>
        </mc:Choice>
        <mc:Fallback xmlns="">
          <p:pic>
            <p:nvPicPr>
              <p:cNvPr id="175" name="Ink 17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839375" y="3922259"/>
                <a:ext cx="24480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6" name="Ink 175"/>
              <p14:cNvContentPartPr/>
              <p14:nvPr/>
            </p14:nvContentPartPr>
            <p14:xfrm>
              <a:off x="7084282" y="3735881"/>
              <a:ext cx="221760" cy="207000"/>
            </p14:xfrm>
          </p:contentPart>
        </mc:Choice>
        <mc:Fallback xmlns="">
          <p:pic>
            <p:nvPicPr>
              <p:cNvPr id="176" name="Ink 17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072042" y="3723641"/>
                <a:ext cx="244800" cy="231480"/>
              </a:xfrm>
              <a:prstGeom prst="rect">
                <a:avLst/>
              </a:prstGeom>
            </p:spPr>
          </p:pic>
        </mc:Fallback>
      </mc:AlternateContent>
      <p:sp>
        <p:nvSpPr>
          <p:cNvPr id="177" name="Oval 176"/>
          <p:cNvSpPr/>
          <p:nvPr/>
        </p:nvSpPr>
        <p:spPr>
          <a:xfrm>
            <a:off x="4971852" y="3531531"/>
            <a:ext cx="617330" cy="61733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50000"/>
                </a:schemeClr>
              </a:gs>
              <a:gs pos="55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5813784" y="3531531"/>
            <a:ext cx="617330" cy="61733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50000"/>
                </a:schemeClr>
              </a:gs>
              <a:gs pos="55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7088487" y="3531531"/>
            <a:ext cx="617330" cy="61733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50000"/>
                </a:schemeClr>
              </a:gs>
              <a:gs pos="55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8315398" y="3531531"/>
            <a:ext cx="617330" cy="61733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50000"/>
                </a:schemeClr>
              </a:gs>
              <a:gs pos="55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-757668" y="533400"/>
            <a:ext cx="10111454" cy="6096000"/>
          </a:xfrm>
          <a:custGeom>
            <a:avLst/>
            <a:gdLst>
              <a:gd name="connsiteX0" fmla="*/ 0 w 9506187"/>
              <a:gd name="connsiteY0" fmla="*/ 0 h 6096000"/>
              <a:gd name="connsiteX1" fmla="*/ 9506187 w 9506187"/>
              <a:gd name="connsiteY1" fmla="*/ 0 h 6096000"/>
              <a:gd name="connsiteX2" fmla="*/ 9506187 w 9506187"/>
              <a:gd name="connsiteY2" fmla="*/ 6096000 h 6096000"/>
              <a:gd name="connsiteX3" fmla="*/ 0 w 9506187"/>
              <a:gd name="connsiteY3" fmla="*/ 6096000 h 6096000"/>
              <a:gd name="connsiteX4" fmla="*/ 0 w 9506187"/>
              <a:gd name="connsiteY4" fmla="*/ 0 h 6096000"/>
              <a:gd name="connsiteX0" fmla="*/ 0 w 9506187"/>
              <a:gd name="connsiteY0" fmla="*/ 0 h 6096000"/>
              <a:gd name="connsiteX1" fmla="*/ 9506187 w 9506187"/>
              <a:gd name="connsiteY1" fmla="*/ 0 h 6096000"/>
              <a:gd name="connsiteX2" fmla="*/ 9506187 w 9506187"/>
              <a:gd name="connsiteY2" fmla="*/ 6096000 h 6096000"/>
              <a:gd name="connsiteX3" fmla="*/ 0 w 9506187"/>
              <a:gd name="connsiteY3" fmla="*/ 6096000 h 6096000"/>
              <a:gd name="connsiteX4" fmla="*/ 166256 w 9506187"/>
              <a:gd name="connsiteY4" fmla="*/ 2306782 h 6096000"/>
              <a:gd name="connsiteX5" fmla="*/ 0 w 9506187"/>
              <a:gd name="connsiteY5" fmla="*/ 0 h 6096000"/>
              <a:gd name="connsiteX0" fmla="*/ 624008 w 10130195"/>
              <a:gd name="connsiteY0" fmla="*/ 0 h 6096000"/>
              <a:gd name="connsiteX1" fmla="*/ 10130195 w 10130195"/>
              <a:gd name="connsiteY1" fmla="*/ 0 h 6096000"/>
              <a:gd name="connsiteX2" fmla="*/ 10130195 w 10130195"/>
              <a:gd name="connsiteY2" fmla="*/ 6096000 h 6096000"/>
              <a:gd name="connsiteX3" fmla="*/ 624008 w 10130195"/>
              <a:gd name="connsiteY3" fmla="*/ 6096000 h 6096000"/>
              <a:gd name="connsiteX4" fmla="*/ 942664 w 10130195"/>
              <a:gd name="connsiteY4" fmla="*/ 2708564 h 6096000"/>
              <a:gd name="connsiteX5" fmla="*/ 790264 w 10130195"/>
              <a:gd name="connsiteY5" fmla="*/ 2306782 h 6096000"/>
              <a:gd name="connsiteX6" fmla="*/ 624008 w 10130195"/>
              <a:gd name="connsiteY6" fmla="*/ 0 h 6096000"/>
              <a:gd name="connsiteX0" fmla="*/ 649107 w 10155294"/>
              <a:gd name="connsiteY0" fmla="*/ 0 h 6096000"/>
              <a:gd name="connsiteX1" fmla="*/ 10155294 w 10155294"/>
              <a:gd name="connsiteY1" fmla="*/ 0 h 6096000"/>
              <a:gd name="connsiteX2" fmla="*/ 10155294 w 10155294"/>
              <a:gd name="connsiteY2" fmla="*/ 6096000 h 6096000"/>
              <a:gd name="connsiteX3" fmla="*/ 649107 w 10155294"/>
              <a:gd name="connsiteY3" fmla="*/ 6096000 h 6096000"/>
              <a:gd name="connsiteX4" fmla="*/ 967763 w 10155294"/>
              <a:gd name="connsiteY4" fmla="*/ 2708564 h 6096000"/>
              <a:gd name="connsiteX5" fmla="*/ 815363 w 10155294"/>
              <a:gd name="connsiteY5" fmla="*/ 2306782 h 6096000"/>
              <a:gd name="connsiteX6" fmla="*/ 649107 w 10155294"/>
              <a:gd name="connsiteY6" fmla="*/ 0 h 6096000"/>
              <a:gd name="connsiteX0" fmla="*/ 605267 w 10111454"/>
              <a:gd name="connsiteY0" fmla="*/ 0 h 6096000"/>
              <a:gd name="connsiteX1" fmla="*/ 10111454 w 10111454"/>
              <a:gd name="connsiteY1" fmla="*/ 0 h 6096000"/>
              <a:gd name="connsiteX2" fmla="*/ 10111454 w 10111454"/>
              <a:gd name="connsiteY2" fmla="*/ 6096000 h 6096000"/>
              <a:gd name="connsiteX3" fmla="*/ 605267 w 10111454"/>
              <a:gd name="connsiteY3" fmla="*/ 6096000 h 6096000"/>
              <a:gd name="connsiteX4" fmla="*/ 923923 w 10111454"/>
              <a:gd name="connsiteY4" fmla="*/ 2708564 h 6096000"/>
              <a:gd name="connsiteX5" fmla="*/ 771523 w 10111454"/>
              <a:gd name="connsiteY5" fmla="*/ 2306782 h 6096000"/>
              <a:gd name="connsiteX6" fmla="*/ 605267 w 10111454"/>
              <a:gd name="connsiteY6" fmla="*/ 0 h 6096000"/>
              <a:gd name="connsiteX0" fmla="*/ 605267 w 10111454"/>
              <a:gd name="connsiteY0" fmla="*/ 0 h 6096000"/>
              <a:gd name="connsiteX1" fmla="*/ 10111454 w 10111454"/>
              <a:gd name="connsiteY1" fmla="*/ 0 h 6096000"/>
              <a:gd name="connsiteX2" fmla="*/ 10111454 w 10111454"/>
              <a:gd name="connsiteY2" fmla="*/ 6096000 h 6096000"/>
              <a:gd name="connsiteX3" fmla="*/ 605267 w 10111454"/>
              <a:gd name="connsiteY3" fmla="*/ 6096000 h 6096000"/>
              <a:gd name="connsiteX4" fmla="*/ 923923 w 10111454"/>
              <a:gd name="connsiteY4" fmla="*/ 2708564 h 6096000"/>
              <a:gd name="connsiteX5" fmla="*/ 4512250 w 10111454"/>
              <a:gd name="connsiteY5" fmla="*/ 1877291 h 6096000"/>
              <a:gd name="connsiteX6" fmla="*/ 771523 w 10111454"/>
              <a:gd name="connsiteY6" fmla="*/ 2306782 h 6096000"/>
              <a:gd name="connsiteX7" fmla="*/ 605267 w 10111454"/>
              <a:gd name="connsiteY7" fmla="*/ 0 h 6096000"/>
              <a:gd name="connsiteX0" fmla="*/ 605267 w 10111454"/>
              <a:gd name="connsiteY0" fmla="*/ 0 h 6096000"/>
              <a:gd name="connsiteX1" fmla="*/ 10111454 w 10111454"/>
              <a:gd name="connsiteY1" fmla="*/ 0 h 6096000"/>
              <a:gd name="connsiteX2" fmla="*/ 10111454 w 10111454"/>
              <a:gd name="connsiteY2" fmla="*/ 6096000 h 6096000"/>
              <a:gd name="connsiteX3" fmla="*/ 605267 w 10111454"/>
              <a:gd name="connsiteY3" fmla="*/ 6096000 h 6096000"/>
              <a:gd name="connsiteX4" fmla="*/ 923923 w 10111454"/>
              <a:gd name="connsiteY4" fmla="*/ 2708564 h 6096000"/>
              <a:gd name="connsiteX5" fmla="*/ 4512250 w 10111454"/>
              <a:gd name="connsiteY5" fmla="*/ 1877291 h 6096000"/>
              <a:gd name="connsiteX6" fmla="*/ 3653268 w 10111454"/>
              <a:gd name="connsiteY6" fmla="*/ 1336964 h 6096000"/>
              <a:gd name="connsiteX7" fmla="*/ 771523 w 10111454"/>
              <a:gd name="connsiteY7" fmla="*/ 2306782 h 6096000"/>
              <a:gd name="connsiteX8" fmla="*/ 605267 w 10111454"/>
              <a:gd name="connsiteY8" fmla="*/ 0 h 6096000"/>
              <a:gd name="connsiteX0" fmla="*/ 605267 w 10111454"/>
              <a:gd name="connsiteY0" fmla="*/ 0 h 6096000"/>
              <a:gd name="connsiteX1" fmla="*/ 10111454 w 10111454"/>
              <a:gd name="connsiteY1" fmla="*/ 0 h 6096000"/>
              <a:gd name="connsiteX2" fmla="*/ 10111454 w 10111454"/>
              <a:gd name="connsiteY2" fmla="*/ 6096000 h 6096000"/>
              <a:gd name="connsiteX3" fmla="*/ 605267 w 10111454"/>
              <a:gd name="connsiteY3" fmla="*/ 6096000 h 6096000"/>
              <a:gd name="connsiteX4" fmla="*/ 923923 w 10111454"/>
              <a:gd name="connsiteY4" fmla="*/ 2708564 h 6096000"/>
              <a:gd name="connsiteX5" fmla="*/ 4512250 w 10111454"/>
              <a:gd name="connsiteY5" fmla="*/ 1877291 h 6096000"/>
              <a:gd name="connsiteX6" fmla="*/ 3653268 w 10111454"/>
              <a:gd name="connsiteY6" fmla="*/ 1336964 h 6096000"/>
              <a:gd name="connsiteX7" fmla="*/ 1242577 w 10111454"/>
              <a:gd name="connsiteY7" fmla="*/ 2098964 h 6096000"/>
              <a:gd name="connsiteX8" fmla="*/ 771523 w 10111454"/>
              <a:gd name="connsiteY8" fmla="*/ 2306782 h 6096000"/>
              <a:gd name="connsiteX9" fmla="*/ 605267 w 10111454"/>
              <a:gd name="connsiteY9" fmla="*/ 0 h 6096000"/>
              <a:gd name="connsiteX0" fmla="*/ 605267 w 10111454"/>
              <a:gd name="connsiteY0" fmla="*/ 0 h 6096000"/>
              <a:gd name="connsiteX1" fmla="*/ 10111454 w 10111454"/>
              <a:gd name="connsiteY1" fmla="*/ 0 h 6096000"/>
              <a:gd name="connsiteX2" fmla="*/ 10111454 w 10111454"/>
              <a:gd name="connsiteY2" fmla="*/ 6096000 h 6096000"/>
              <a:gd name="connsiteX3" fmla="*/ 605267 w 10111454"/>
              <a:gd name="connsiteY3" fmla="*/ 6096000 h 6096000"/>
              <a:gd name="connsiteX4" fmla="*/ 923923 w 10111454"/>
              <a:gd name="connsiteY4" fmla="*/ 2708564 h 6096000"/>
              <a:gd name="connsiteX5" fmla="*/ 4512250 w 10111454"/>
              <a:gd name="connsiteY5" fmla="*/ 1877291 h 6096000"/>
              <a:gd name="connsiteX6" fmla="*/ 3653268 w 10111454"/>
              <a:gd name="connsiteY6" fmla="*/ 1336964 h 6096000"/>
              <a:gd name="connsiteX7" fmla="*/ 2032286 w 10111454"/>
              <a:gd name="connsiteY7" fmla="*/ 1295400 h 6096000"/>
              <a:gd name="connsiteX8" fmla="*/ 1242577 w 10111454"/>
              <a:gd name="connsiteY8" fmla="*/ 2098964 h 6096000"/>
              <a:gd name="connsiteX9" fmla="*/ 771523 w 10111454"/>
              <a:gd name="connsiteY9" fmla="*/ 2306782 h 6096000"/>
              <a:gd name="connsiteX10" fmla="*/ 605267 w 10111454"/>
              <a:gd name="connsiteY10" fmla="*/ 0 h 6096000"/>
              <a:gd name="connsiteX0" fmla="*/ 605267 w 10111454"/>
              <a:gd name="connsiteY0" fmla="*/ 0 h 6096000"/>
              <a:gd name="connsiteX1" fmla="*/ 10111454 w 10111454"/>
              <a:gd name="connsiteY1" fmla="*/ 0 h 6096000"/>
              <a:gd name="connsiteX2" fmla="*/ 10111454 w 10111454"/>
              <a:gd name="connsiteY2" fmla="*/ 6096000 h 6096000"/>
              <a:gd name="connsiteX3" fmla="*/ 605267 w 10111454"/>
              <a:gd name="connsiteY3" fmla="*/ 6096000 h 6096000"/>
              <a:gd name="connsiteX4" fmla="*/ 923923 w 10111454"/>
              <a:gd name="connsiteY4" fmla="*/ 2708564 h 6096000"/>
              <a:gd name="connsiteX5" fmla="*/ 4512250 w 10111454"/>
              <a:gd name="connsiteY5" fmla="*/ 1877291 h 6096000"/>
              <a:gd name="connsiteX6" fmla="*/ 3653268 w 10111454"/>
              <a:gd name="connsiteY6" fmla="*/ 1336964 h 6096000"/>
              <a:gd name="connsiteX7" fmla="*/ 2032286 w 10111454"/>
              <a:gd name="connsiteY7" fmla="*/ 1295400 h 6096000"/>
              <a:gd name="connsiteX8" fmla="*/ 1478104 w 10111454"/>
              <a:gd name="connsiteY8" fmla="*/ 2071254 h 6096000"/>
              <a:gd name="connsiteX9" fmla="*/ 771523 w 10111454"/>
              <a:gd name="connsiteY9" fmla="*/ 2306782 h 6096000"/>
              <a:gd name="connsiteX10" fmla="*/ 605267 w 10111454"/>
              <a:gd name="connsiteY10" fmla="*/ 0 h 6096000"/>
              <a:gd name="connsiteX0" fmla="*/ 605267 w 10111454"/>
              <a:gd name="connsiteY0" fmla="*/ 0 h 6096000"/>
              <a:gd name="connsiteX1" fmla="*/ 10111454 w 10111454"/>
              <a:gd name="connsiteY1" fmla="*/ 0 h 6096000"/>
              <a:gd name="connsiteX2" fmla="*/ 10111454 w 10111454"/>
              <a:gd name="connsiteY2" fmla="*/ 6096000 h 6096000"/>
              <a:gd name="connsiteX3" fmla="*/ 605267 w 10111454"/>
              <a:gd name="connsiteY3" fmla="*/ 6096000 h 6096000"/>
              <a:gd name="connsiteX4" fmla="*/ 923923 w 10111454"/>
              <a:gd name="connsiteY4" fmla="*/ 2708564 h 6096000"/>
              <a:gd name="connsiteX5" fmla="*/ 4013486 w 10111454"/>
              <a:gd name="connsiteY5" fmla="*/ 2348345 h 6096000"/>
              <a:gd name="connsiteX6" fmla="*/ 4512250 w 10111454"/>
              <a:gd name="connsiteY6" fmla="*/ 1877291 h 6096000"/>
              <a:gd name="connsiteX7" fmla="*/ 3653268 w 10111454"/>
              <a:gd name="connsiteY7" fmla="*/ 1336964 h 6096000"/>
              <a:gd name="connsiteX8" fmla="*/ 2032286 w 10111454"/>
              <a:gd name="connsiteY8" fmla="*/ 1295400 h 6096000"/>
              <a:gd name="connsiteX9" fmla="*/ 1478104 w 10111454"/>
              <a:gd name="connsiteY9" fmla="*/ 2071254 h 6096000"/>
              <a:gd name="connsiteX10" fmla="*/ 771523 w 10111454"/>
              <a:gd name="connsiteY10" fmla="*/ 2306782 h 6096000"/>
              <a:gd name="connsiteX11" fmla="*/ 605267 w 10111454"/>
              <a:gd name="connsiteY11" fmla="*/ 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111454" h="6096000">
                <a:moveTo>
                  <a:pt x="605267" y="0"/>
                </a:moveTo>
                <a:lnTo>
                  <a:pt x="10111454" y="0"/>
                </a:lnTo>
                <a:lnTo>
                  <a:pt x="10111454" y="6096000"/>
                </a:lnTo>
                <a:lnTo>
                  <a:pt x="605267" y="6096000"/>
                </a:lnTo>
                <a:cubicBezTo>
                  <a:pt x="-953697" y="5499100"/>
                  <a:pt x="1000122" y="3266209"/>
                  <a:pt x="923923" y="2708564"/>
                </a:cubicBezTo>
                <a:cubicBezTo>
                  <a:pt x="1531214" y="2014682"/>
                  <a:pt x="3415431" y="2486891"/>
                  <a:pt x="4013486" y="2348345"/>
                </a:cubicBezTo>
                <a:cubicBezTo>
                  <a:pt x="4611541" y="2209799"/>
                  <a:pt x="4611541" y="1976582"/>
                  <a:pt x="4512250" y="1877291"/>
                </a:cubicBezTo>
                <a:cubicBezTo>
                  <a:pt x="4512250" y="1824182"/>
                  <a:pt x="4276722" y="1265382"/>
                  <a:pt x="3653268" y="1336964"/>
                </a:cubicBezTo>
                <a:cubicBezTo>
                  <a:pt x="3239941" y="1325419"/>
                  <a:pt x="2434068" y="1168400"/>
                  <a:pt x="2032286" y="1295400"/>
                </a:cubicBezTo>
                <a:cubicBezTo>
                  <a:pt x="1630504" y="1422400"/>
                  <a:pt x="1688231" y="1988127"/>
                  <a:pt x="1478104" y="2071254"/>
                </a:cubicBezTo>
                <a:cubicBezTo>
                  <a:pt x="1267977" y="2154381"/>
                  <a:pt x="866196" y="2693555"/>
                  <a:pt x="771523" y="2306782"/>
                </a:cubicBezTo>
                <a:lnTo>
                  <a:pt x="605267" y="0"/>
                </a:lnTo>
                <a:close/>
              </a:path>
            </a:pathLst>
          </a:cu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600986" y="914400"/>
            <a:ext cx="1725105" cy="609600"/>
          </a:xfrm>
          <a:prstGeom prst="rect">
            <a:avLst/>
          </a:prstGeom>
          <a:gradFill>
            <a:gsLst>
              <a:gs pos="0">
                <a:srgbClr val="FFF200">
                  <a:alpha val="10000"/>
                </a:srgbClr>
              </a:gs>
              <a:gs pos="100000">
                <a:srgbClr val="FF7A00">
                  <a:alpha val="10000"/>
                </a:srgbClr>
              </a:gs>
            </a:gsLst>
            <a:lin ang="5400000" scaled="0"/>
          </a:gradFill>
          <a:ln>
            <a:solidFill>
              <a:srgbClr val="FFC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914400" y="762000"/>
                <a:ext cx="2684709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𝐶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𝑅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𝑆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762000"/>
                <a:ext cx="2684709" cy="618246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1863653" y="1219200"/>
            <a:ext cx="125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Fitness of </a:t>
            </a:r>
            <a:r>
              <a:rPr lang="en-US" i="1" dirty="0" smtClean="0">
                <a:solidFill>
                  <a:srgbClr val="FFFF00"/>
                </a:solidFill>
              </a:rPr>
              <a:t>C</a:t>
            </a:r>
            <a:endParaRPr lang="en-US" i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/>
              <p:cNvSpPr txBox="1"/>
              <p:nvPr/>
            </p:nvSpPr>
            <p:spPr>
              <a:xfrm>
                <a:off x="3733800" y="5477754"/>
                <a:ext cx="2687274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𝑌𝑂𝑈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+</m:t>
                      </m:r>
                      <m:r>
                        <a:rPr lang="en-US" i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𝑅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+</m:t>
                      </m:r>
                      <m:r>
                        <a:rPr lang="en-US" i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𝑆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8" name="TextBox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5477754"/>
                <a:ext cx="2687274" cy="618246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B7943FE-5ACA-4D49-B86A-9C786B9DD70D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63500" dir="5400000" sx="105000" sy="105000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dirty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Population dynamics with payoff matrix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152400" y="533400"/>
            <a:ext cx="9448800" cy="6553200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/>
          <p:cNvSpPr/>
          <p:nvPr/>
        </p:nvSpPr>
        <p:spPr>
          <a:xfrm>
            <a:off x="7445597" y="3359590"/>
            <a:ext cx="617330" cy="617330"/>
          </a:xfrm>
          <a:prstGeom prst="ellipse">
            <a:avLst/>
          </a:prstGeom>
          <a:gradFill flip="none" rotWithShape="1">
            <a:gsLst>
              <a:gs pos="0">
                <a:srgbClr val="00FFFF">
                  <a:alpha val="50000"/>
                </a:srgbClr>
              </a:gs>
              <a:gs pos="55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/>
          <p:cNvSpPr/>
          <p:nvPr/>
        </p:nvSpPr>
        <p:spPr>
          <a:xfrm>
            <a:off x="6154064" y="3359590"/>
            <a:ext cx="617330" cy="617330"/>
          </a:xfrm>
          <a:prstGeom prst="ellipse">
            <a:avLst/>
          </a:prstGeom>
          <a:gradFill flip="none" rotWithShape="1">
            <a:gsLst>
              <a:gs pos="0">
                <a:srgbClr val="FFFF00">
                  <a:alpha val="50000"/>
                </a:srgbClr>
              </a:gs>
              <a:gs pos="55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983743" y="1940931"/>
            <a:ext cx="2615366" cy="901261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0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25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25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25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5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32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repeatCount="6000" accel="52000" decel="4800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52742E-6 L -0.00018 0.04582 " pathEditMode="relative" rAng="0" ptsTypes="AA">
                                      <p:cBhvr>
                                        <p:cTn id="37" dur="25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2291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repeatCount="6000" accel="52000" decel="4800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52742E-6 L -0.00052 0.04652 " pathEditMode="relative" rAng="0" ptsTypes="AA">
                                      <p:cBhvr>
                                        <p:cTn id="39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23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0" dur="25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5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5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5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5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5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6" presetClass="entr" presetSubtype="32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1" dur="25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ntr" presetSubtype="32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4" dur="25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ntr" presetSubtype="32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7" dur="25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ntr" presetSubtype="32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0" dur="25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42" presetClass="path" presetSubtype="0" repeatCount="200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48148E-6 L -0.12743 0.16227 " pathEditMode="relative" rAng="0" ptsTypes="AA">
                                      <p:cBhvr>
                                        <p:cTn id="97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72" y="8102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42" presetClass="path" presetSubtype="0" repeatCount="200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48148E-6 L -0.21944 0.16227 " pathEditMode="relative" rAng="0" ptsTypes="AA">
                                      <p:cBhvr>
                                        <p:cTn id="99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72" y="8102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42" presetClass="path" presetSubtype="0" repeatCount="200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-0.35885 0.16227 " pathEditMode="relative" rAng="0" ptsTypes="AA">
                                      <p:cBhvr>
                                        <p:cTn id="101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51" y="8102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42" presetClass="path" presetSubtype="0" repeatCount="200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48148E-6 L -0.49306 0.15116 " pathEditMode="relative" rAng="0" ptsTypes="AA">
                                      <p:cBhvr>
                                        <p:cTn id="103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53" y="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8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750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/>
      <p:bldP spid="44" grpId="0"/>
      <p:bldP spid="49" grpId="0"/>
      <p:bldP spid="142" grpId="0"/>
      <p:bldP spid="258" grpId="0" animBg="1"/>
      <p:bldP spid="259" grpId="0" animBg="1"/>
      <p:bldP spid="260" grpId="0" animBg="1"/>
      <p:bldP spid="261" grpId="0" animBg="1"/>
      <p:bldP spid="4" grpId="0" animBg="1"/>
      <p:bldP spid="4" grpId="1" animBg="1"/>
      <p:bldP spid="177" grpId="0" animBg="1"/>
      <p:bldP spid="177" grpId="1" animBg="1"/>
      <p:bldP spid="177" grpId="2" animBg="1"/>
      <p:bldP spid="178" grpId="0" animBg="1"/>
      <p:bldP spid="178" grpId="1" animBg="1"/>
      <p:bldP spid="178" grpId="2" animBg="1"/>
      <p:bldP spid="179" grpId="0" animBg="1"/>
      <p:bldP spid="179" grpId="1" animBg="1"/>
      <p:bldP spid="179" grpId="2" animBg="1"/>
      <p:bldP spid="180" grpId="0" animBg="1"/>
      <p:bldP spid="180" grpId="1" animBg="1"/>
      <p:bldP spid="180" grpId="2" animBg="1"/>
      <p:bldP spid="22" grpId="0" animBg="1"/>
      <p:bldP spid="34" grpId="0" animBg="1"/>
      <p:bldP spid="34" grpId="1" animBg="1"/>
      <p:bldP spid="37" grpId="0"/>
      <p:bldP spid="37" grpId="1"/>
      <p:bldP spid="128" grpId="0"/>
      <p:bldP spid="188" grpId="0" animBg="1"/>
      <p:bldP spid="188" grpId="1" animBg="1"/>
      <p:bldP spid="188" grpId="2" animBg="1"/>
      <p:bldP spid="189" grpId="0" animBg="1"/>
      <p:bldP spid="189" grpId="1" animBg="1"/>
      <p:bldP spid="189" grpId="2" animBg="1"/>
      <p:bldP spid="23" grpId="0" animBg="1"/>
      <p:bldP spid="2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8" name="Rectangle 217"/>
              <p:cNvSpPr/>
              <p:nvPr/>
            </p:nvSpPr>
            <p:spPr>
              <a:xfrm>
                <a:off x="4121494" y="4114800"/>
                <a:ext cx="48949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𝑂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≔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stuff</m:t>
                      </m:r>
                      <m:r>
                        <a:rPr lang="en-US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stuff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stuff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4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+⋯</m:t>
                      </m:r>
                    </m:oMath>
                  </m:oMathPara>
                </a14:m>
                <a:endParaRPr lang="en-US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8" name="Rectangle 2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494" y="4114800"/>
                <a:ext cx="4894930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0" name="TextBox 199"/>
              <p:cNvSpPr txBox="1"/>
              <p:nvPr/>
            </p:nvSpPr>
            <p:spPr>
              <a:xfrm>
                <a:off x="3704601" y="3476317"/>
                <a:ext cx="5363199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𝑌𝑂𝑈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𝑅</m:t>
                          </m:r>
                        </m:num>
                        <m:den>
                          <m:r>
                            <a:rPr lang="en-US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</m:num>
                        <m:den>
                          <m:r>
                            <a:rPr lang="en-US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den>
                      </m:f>
                      <m:r>
                        <a:rPr lang="en-US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US" i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i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𝐷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b="0" i="1" smtClean="0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0" name="TextBox 1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4601" y="3476317"/>
                <a:ext cx="5363199" cy="71468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1" name="TextBox 200"/>
              <p:cNvSpPr txBox="1"/>
              <p:nvPr/>
            </p:nvSpPr>
            <p:spPr>
              <a:xfrm>
                <a:off x="3733800" y="4466917"/>
                <a:ext cx="3970639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𝑌𝑂𝑈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i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𝑅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𝑆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𝐷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  <m:r>
                        <a:rPr lang="en-US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𝑂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1" name="TextBox 2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4466917"/>
                <a:ext cx="3970639" cy="71468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4" name="Group 193"/>
          <p:cNvGrpSpPr/>
          <p:nvPr/>
        </p:nvGrpSpPr>
        <p:grpSpPr>
          <a:xfrm>
            <a:off x="914400" y="1916668"/>
            <a:ext cx="2722797" cy="826532"/>
            <a:chOff x="914400" y="1917278"/>
            <a:chExt cx="2722797" cy="826532"/>
          </a:xfrm>
        </p:grpSpPr>
        <p:sp>
          <p:nvSpPr>
            <p:cNvPr id="195" name="Rectangle 194"/>
            <p:cNvSpPr/>
            <p:nvPr/>
          </p:nvSpPr>
          <p:spPr>
            <a:xfrm>
              <a:off x="1626783" y="2069678"/>
              <a:ext cx="1725105" cy="609600"/>
            </a:xfrm>
            <a:prstGeom prst="rect">
              <a:avLst/>
            </a:prstGeom>
            <a:gradFill>
              <a:gsLst>
                <a:gs pos="0">
                  <a:srgbClr val="21D6E0">
                    <a:alpha val="10000"/>
                  </a:srgbClr>
                </a:gs>
                <a:gs pos="100000">
                  <a:srgbClr val="0087E6">
                    <a:alpha val="10000"/>
                  </a:srgbClr>
                </a:gs>
              </a:gsLst>
              <a:lin ang="5400000" scaled="0"/>
            </a:gradFill>
            <a:ln>
              <a:solidFill>
                <a:srgbClr val="00FFFF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6" name="TextBox 195"/>
                <p:cNvSpPr txBox="1"/>
                <p:nvPr/>
              </p:nvSpPr>
              <p:spPr>
                <a:xfrm>
                  <a:off x="914400" y="1917278"/>
                  <a:ext cx="2722797" cy="6182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𝑑</m:t>
                            </m:r>
                            <m: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𝐷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𝑑𝑡</m:t>
                            </m:r>
                          </m:den>
                        </m:f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𝑇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𝐶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𝑃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𝐷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solidFill>
                              <a:srgbClr val="00FFFF"/>
                            </a:solidFill>
                            <a:latin typeface="Cambria Math"/>
                          </a:rPr>
                          <m:t>𝐷</m:t>
                        </m:r>
                      </m:oMath>
                    </m:oMathPara>
                  </a14:m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96" name="TextBox 1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400" y="1917278"/>
                  <a:ext cx="2722797" cy="61824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7" name="TextBox 196"/>
            <p:cNvSpPr txBox="1"/>
            <p:nvPr/>
          </p:nvSpPr>
          <p:spPr>
            <a:xfrm>
              <a:off x="1868939" y="2374478"/>
              <a:ext cx="12779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Fitness of </a:t>
              </a:r>
              <a:r>
                <a:rPr lang="en-US" i="1" dirty="0" smtClean="0">
                  <a:solidFill>
                    <a:srgbClr val="00FFFF"/>
                  </a:solidFill>
                </a:rPr>
                <a:t>D</a:t>
              </a:r>
              <a:endParaRPr lang="en-US" i="1" dirty="0">
                <a:solidFill>
                  <a:srgbClr val="00FFFF"/>
                </a:solidFill>
              </a:endParaRPr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76200" y="815035"/>
            <a:ext cx="834124" cy="1394765"/>
            <a:chOff x="76200" y="609600"/>
            <a:chExt cx="1619008" cy="2707194"/>
          </a:xfrm>
        </p:grpSpPr>
        <p:pic>
          <p:nvPicPr>
            <p:cNvPr id="147" name="Picture 24" descr="C:\Users\dliao\Documents\My Notebook\Physics\Princeton PhD Candidate\PSOC 2010-04 Baltimore\EGTPrimitives\Flask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609600"/>
              <a:ext cx="1619008" cy="2707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8" name="Oval 147"/>
            <p:cNvSpPr/>
            <p:nvPr/>
          </p:nvSpPr>
          <p:spPr>
            <a:xfrm>
              <a:off x="486219" y="2612254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9" name="Oval 148"/>
            <p:cNvSpPr/>
            <p:nvPr/>
          </p:nvSpPr>
          <p:spPr>
            <a:xfrm>
              <a:off x="832112" y="2766623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0" name="Oval 149"/>
            <p:cNvSpPr/>
            <p:nvPr/>
          </p:nvSpPr>
          <p:spPr>
            <a:xfrm>
              <a:off x="977520" y="2387572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1" name="Oval 150"/>
            <p:cNvSpPr/>
            <p:nvPr/>
          </p:nvSpPr>
          <p:spPr>
            <a:xfrm>
              <a:off x="631147" y="2286000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2" name="Oval 151"/>
            <p:cNvSpPr/>
            <p:nvPr/>
          </p:nvSpPr>
          <p:spPr>
            <a:xfrm>
              <a:off x="655150" y="2088615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3" name="Oval 152"/>
            <p:cNvSpPr/>
            <p:nvPr/>
          </p:nvSpPr>
          <p:spPr>
            <a:xfrm>
              <a:off x="680653" y="2567466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" name="Oval 153"/>
            <p:cNvSpPr/>
            <p:nvPr/>
          </p:nvSpPr>
          <p:spPr>
            <a:xfrm>
              <a:off x="970599" y="2115776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5" name="Oval 154"/>
            <p:cNvSpPr/>
            <p:nvPr/>
          </p:nvSpPr>
          <p:spPr>
            <a:xfrm>
              <a:off x="873952" y="2571000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6" name="Oval 155"/>
            <p:cNvSpPr/>
            <p:nvPr/>
          </p:nvSpPr>
          <p:spPr>
            <a:xfrm>
              <a:off x="1039965" y="2728081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7" name="Oval 156"/>
            <p:cNvSpPr/>
            <p:nvPr/>
          </p:nvSpPr>
          <p:spPr>
            <a:xfrm>
              <a:off x="486219" y="2415103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8" name="Oval 157"/>
            <p:cNvSpPr/>
            <p:nvPr/>
          </p:nvSpPr>
          <p:spPr>
            <a:xfrm>
              <a:off x="783405" y="2398829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9" name="Oval 158"/>
            <p:cNvSpPr/>
            <p:nvPr/>
          </p:nvSpPr>
          <p:spPr>
            <a:xfrm>
              <a:off x="1117743" y="2250405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0" name="Oval 159"/>
            <p:cNvSpPr/>
            <p:nvPr/>
          </p:nvSpPr>
          <p:spPr>
            <a:xfrm>
              <a:off x="483311" y="1999525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1" name="Oval 160"/>
            <p:cNvSpPr/>
            <p:nvPr/>
          </p:nvSpPr>
          <p:spPr>
            <a:xfrm>
              <a:off x="1108217" y="2535524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2" name="Oval 161"/>
            <p:cNvSpPr/>
            <p:nvPr/>
          </p:nvSpPr>
          <p:spPr>
            <a:xfrm>
              <a:off x="628164" y="2757538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3" name="Oval 162"/>
            <p:cNvSpPr/>
            <p:nvPr/>
          </p:nvSpPr>
          <p:spPr>
            <a:xfrm>
              <a:off x="451332" y="2188484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4" name="Oval 163"/>
            <p:cNvSpPr/>
            <p:nvPr/>
          </p:nvSpPr>
          <p:spPr>
            <a:xfrm>
              <a:off x="828478" y="1984907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5" name="Oval 164"/>
            <p:cNvSpPr/>
            <p:nvPr/>
          </p:nvSpPr>
          <p:spPr>
            <a:xfrm>
              <a:off x="804215" y="2193768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6" name="Oval 165"/>
            <p:cNvSpPr/>
            <p:nvPr/>
          </p:nvSpPr>
          <p:spPr>
            <a:xfrm>
              <a:off x="1120709" y="1972290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7" name="Oval 166"/>
            <p:cNvSpPr/>
            <p:nvPr/>
          </p:nvSpPr>
          <p:spPr>
            <a:xfrm>
              <a:off x="651055" y="1894014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8" name="Oval 167"/>
            <p:cNvSpPr/>
            <p:nvPr/>
          </p:nvSpPr>
          <p:spPr>
            <a:xfrm>
              <a:off x="450739" y="1813531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9" name="Oval 168"/>
            <p:cNvSpPr/>
            <p:nvPr/>
          </p:nvSpPr>
          <p:spPr>
            <a:xfrm>
              <a:off x="817211" y="1788626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0" name="Oval 169"/>
            <p:cNvSpPr/>
            <p:nvPr/>
          </p:nvSpPr>
          <p:spPr>
            <a:xfrm>
              <a:off x="1009341" y="1806415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" name="Ink 18"/>
              <p14:cNvContentPartPr/>
              <p14:nvPr/>
            </p14:nvContentPartPr>
            <p14:xfrm>
              <a:off x="4733330" y="3911315"/>
              <a:ext cx="221760" cy="20700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21090" y="3899075"/>
                <a:ext cx="24480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2" name="Ink 171"/>
              <p14:cNvContentPartPr/>
              <p14:nvPr/>
            </p14:nvContentPartPr>
            <p14:xfrm>
              <a:off x="4965997" y="3712697"/>
              <a:ext cx="221760" cy="207000"/>
            </p14:xfrm>
          </p:contentPart>
        </mc:Choice>
        <mc:Fallback xmlns="">
          <p:pic>
            <p:nvPicPr>
              <p:cNvPr id="172" name="Ink 17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953757" y="3700457"/>
                <a:ext cx="24480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3" name="Ink 172"/>
              <p14:cNvContentPartPr/>
              <p14:nvPr/>
            </p14:nvContentPartPr>
            <p14:xfrm>
              <a:off x="5578319" y="3902933"/>
              <a:ext cx="221760" cy="207000"/>
            </p14:xfrm>
          </p:contentPart>
        </mc:Choice>
        <mc:Fallback xmlns="">
          <p:pic>
            <p:nvPicPr>
              <p:cNvPr id="173" name="Ink 17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66079" y="3890693"/>
                <a:ext cx="24480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4" name="Ink 173"/>
              <p14:cNvContentPartPr/>
              <p14:nvPr/>
            </p14:nvContentPartPr>
            <p14:xfrm>
              <a:off x="5810986" y="3704315"/>
              <a:ext cx="221760" cy="207000"/>
            </p14:xfrm>
          </p:contentPart>
        </mc:Choice>
        <mc:Fallback xmlns="">
          <p:pic>
            <p:nvPicPr>
              <p:cNvPr id="174" name="Ink 17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98746" y="3692075"/>
                <a:ext cx="24480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5" name="Ink 174"/>
              <p14:cNvContentPartPr/>
              <p14:nvPr/>
            </p14:nvContentPartPr>
            <p14:xfrm>
              <a:off x="6851615" y="3934499"/>
              <a:ext cx="221760" cy="207000"/>
            </p14:xfrm>
          </p:contentPart>
        </mc:Choice>
        <mc:Fallback xmlns="">
          <p:pic>
            <p:nvPicPr>
              <p:cNvPr id="175" name="Ink 17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39375" y="3922259"/>
                <a:ext cx="24480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6" name="Ink 175"/>
              <p14:cNvContentPartPr/>
              <p14:nvPr/>
            </p14:nvContentPartPr>
            <p14:xfrm>
              <a:off x="7084282" y="3735881"/>
              <a:ext cx="221760" cy="207000"/>
            </p14:xfrm>
          </p:contentPart>
        </mc:Choice>
        <mc:Fallback xmlns="">
          <p:pic>
            <p:nvPicPr>
              <p:cNvPr id="176" name="Ink 17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072042" y="3723641"/>
                <a:ext cx="244800" cy="231480"/>
              </a:xfrm>
              <a:prstGeom prst="rect">
                <a:avLst/>
              </a:prstGeom>
            </p:spPr>
          </p:pic>
        </mc:Fallback>
      </mc:AlternateContent>
      <p:sp>
        <p:nvSpPr>
          <p:cNvPr id="22" name="Rectangle 21"/>
          <p:cNvSpPr/>
          <p:nvPr/>
        </p:nvSpPr>
        <p:spPr>
          <a:xfrm>
            <a:off x="-228602" y="533400"/>
            <a:ext cx="9296402" cy="6096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600986" y="914400"/>
            <a:ext cx="1725105" cy="609600"/>
          </a:xfrm>
          <a:prstGeom prst="rect">
            <a:avLst/>
          </a:prstGeom>
          <a:gradFill>
            <a:gsLst>
              <a:gs pos="0">
                <a:srgbClr val="FFF200">
                  <a:alpha val="10000"/>
                </a:srgbClr>
              </a:gs>
              <a:gs pos="100000">
                <a:srgbClr val="FF7A00">
                  <a:alpha val="10000"/>
                </a:srgbClr>
              </a:gs>
            </a:gsLst>
            <a:lin ang="5400000" scaled="0"/>
          </a:gradFill>
          <a:ln>
            <a:solidFill>
              <a:srgbClr val="FFC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914400" y="762000"/>
                <a:ext cx="2684709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𝐶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𝑅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𝑆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762000"/>
                <a:ext cx="2684709" cy="618246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1863653" y="1219200"/>
            <a:ext cx="125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Fitness of </a:t>
            </a:r>
            <a:r>
              <a:rPr lang="en-US" i="1" dirty="0" smtClean="0">
                <a:solidFill>
                  <a:srgbClr val="FFFF00"/>
                </a:solidFill>
              </a:rPr>
              <a:t>C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B7943FE-5ACA-4D49-B86A-9C786B9DD70D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63500" dir="5400000" sx="105000" sy="105000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dirty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Population dynamics with payoff matrix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152400" y="533400"/>
            <a:ext cx="9448800" cy="6553200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914400" y="1917278"/>
            <a:ext cx="2722797" cy="826532"/>
            <a:chOff x="914400" y="1917278"/>
            <a:chExt cx="2722797" cy="826532"/>
          </a:xfrm>
        </p:grpSpPr>
        <p:sp>
          <p:nvSpPr>
            <p:cNvPr id="33" name="Rectangle 32"/>
            <p:cNvSpPr/>
            <p:nvPr/>
          </p:nvSpPr>
          <p:spPr>
            <a:xfrm>
              <a:off x="1626783" y="2069678"/>
              <a:ext cx="1725105" cy="609600"/>
            </a:xfrm>
            <a:prstGeom prst="rect">
              <a:avLst/>
            </a:prstGeom>
            <a:gradFill>
              <a:gsLst>
                <a:gs pos="0">
                  <a:srgbClr val="21D6E0">
                    <a:alpha val="10000"/>
                  </a:srgbClr>
                </a:gs>
                <a:gs pos="100000">
                  <a:srgbClr val="0087E6">
                    <a:alpha val="10000"/>
                  </a:srgbClr>
                </a:gs>
              </a:gsLst>
              <a:lin ang="5400000" scaled="0"/>
            </a:gradFill>
            <a:ln>
              <a:solidFill>
                <a:srgbClr val="00FFFF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914400" y="1917278"/>
                  <a:ext cx="2722797" cy="6182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𝑑</m:t>
                            </m:r>
                            <m: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𝐷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𝑑𝑡</m:t>
                            </m:r>
                          </m:den>
                        </m:f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𝑇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𝐶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𝑃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𝐷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solidFill>
                              <a:srgbClr val="00FFFF"/>
                            </a:solidFill>
                            <a:latin typeface="Cambria Math"/>
                          </a:rPr>
                          <m:t>𝐷</m:t>
                        </m:r>
                      </m:oMath>
                    </m:oMathPara>
                  </a14:m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400" y="1917278"/>
                  <a:ext cx="2722797" cy="618246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TextBox 37"/>
            <p:cNvSpPr txBox="1"/>
            <p:nvPr/>
          </p:nvSpPr>
          <p:spPr>
            <a:xfrm>
              <a:off x="1868939" y="2374478"/>
              <a:ext cx="12779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Fitness of </a:t>
              </a:r>
              <a:r>
                <a:rPr lang="en-US" i="1" dirty="0" smtClean="0">
                  <a:solidFill>
                    <a:srgbClr val="00FFFF"/>
                  </a:solidFill>
                </a:rPr>
                <a:t>D</a:t>
              </a:r>
              <a:endParaRPr lang="en-US" i="1" dirty="0">
                <a:solidFill>
                  <a:srgbClr val="00FFFF"/>
                </a:solidFill>
              </a:endParaRPr>
            </a:p>
          </p:txBody>
        </p:sp>
      </p:grp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6368"/>
              </p:ext>
            </p:extLst>
          </p:nvPr>
        </p:nvGraphicFramePr>
        <p:xfrm>
          <a:off x="599793" y="3505200"/>
          <a:ext cx="2753007" cy="2636532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917669"/>
                <a:gridCol w="917669"/>
                <a:gridCol w="917669"/>
              </a:tblGrid>
              <a:tr h="878844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976" marR="57976" marT="28988" marB="28988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976" marR="57976" marT="28988" marB="28988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976" marR="57976" marT="28988" marB="28988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78844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976" marR="57976" marT="28988" marB="28988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976" marR="57976" marT="28988" marB="28988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976" marR="57976" marT="28988" marB="28988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78844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976" marR="57976" marT="28988" marB="28988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976" marR="57976" marT="28988" marB="28988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976" marR="57976" marT="28988" marB="28988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1917955" y="4327015"/>
            <a:ext cx="505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+R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552133" y="4791506"/>
            <a:ext cx="505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+R</a:t>
            </a:r>
            <a:endParaRPr lang="en-US" sz="2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415982" y="4791506"/>
            <a:ext cx="479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+S</a:t>
            </a:r>
            <a:endParaRPr lang="en-US" sz="2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863564" y="4327015"/>
            <a:ext cx="489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+T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533083" y="5684532"/>
            <a:ext cx="489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+T</a:t>
            </a:r>
            <a:endParaRPr lang="en-US" sz="2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943604" y="5222867"/>
            <a:ext cx="479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+S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390136" y="5684780"/>
            <a:ext cx="497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+P</a:t>
            </a:r>
            <a:endParaRPr lang="en-US" sz="2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855548" y="5222867"/>
            <a:ext cx="497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+P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1688472" y="3647466"/>
            <a:ext cx="269825" cy="679320"/>
            <a:chOff x="1629029" y="2953203"/>
            <a:chExt cx="552186" cy="1390197"/>
          </a:xfrm>
        </p:grpSpPr>
        <p:sp>
          <p:nvSpPr>
            <p:cNvPr id="53" name="Rounded Rectangle 52"/>
            <p:cNvSpPr/>
            <p:nvPr/>
          </p:nvSpPr>
          <p:spPr>
            <a:xfrm>
              <a:off x="1640153" y="3577376"/>
              <a:ext cx="529938" cy="766024"/>
            </a:xfrm>
            <a:prstGeom prst="roundRect">
              <a:avLst>
                <a:gd name="adj" fmla="val 29654"/>
              </a:avLst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50000"/>
                  </a:schemeClr>
                </a:gs>
                <a:gs pos="100000">
                  <a:schemeClr val="bg2"/>
                </a:gs>
                <a:gs pos="56000">
                  <a:schemeClr val="bg2">
                    <a:lumMod val="60000"/>
                    <a:lumOff val="40000"/>
                    <a:alpha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4" name="Oval 53"/>
            <p:cNvSpPr/>
            <p:nvPr/>
          </p:nvSpPr>
          <p:spPr>
            <a:xfrm>
              <a:off x="1629029" y="2953203"/>
              <a:ext cx="552186" cy="552186"/>
            </a:xfrm>
            <a:prstGeom prst="ellipse">
              <a:avLst/>
            </a:prstGeom>
            <a:gradFill flip="none" rotWithShape="1">
              <a:gsLst>
                <a:gs pos="100000">
                  <a:schemeClr val="bg2">
                    <a:lumMod val="20000"/>
                    <a:lumOff val="80000"/>
                    <a:alpha val="50000"/>
                  </a:schemeClr>
                </a:gs>
                <a:gs pos="0">
                  <a:schemeClr val="bg2"/>
                </a:gs>
                <a:gs pos="60000">
                  <a:schemeClr val="bg2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2611921" y="3647466"/>
            <a:ext cx="269825" cy="679320"/>
            <a:chOff x="1629029" y="2953203"/>
            <a:chExt cx="552186" cy="1390197"/>
          </a:xfrm>
        </p:grpSpPr>
        <p:sp>
          <p:nvSpPr>
            <p:cNvPr id="56" name="Rounded Rectangle 55"/>
            <p:cNvSpPr/>
            <p:nvPr/>
          </p:nvSpPr>
          <p:spPr>
            <a:xfrm>
              <a:off x="1640153" y="3577376"/>
              <a:ext cx="529938" cy="766024"/>
            </a:xfrm>
            <a:prstGeom prst="roundRect">
              <a:avLst>
                <a:gd name="adj" fmla="val 29654"/>
              </a:avLst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50000"/>
                  </a:schemeClr>
                </a:gs>
                <a:gs pos="100000">
                  <a:schemeClr val="bg2"/>
                </a:gs>
                <a:gs pos="56000">
                  <a:schemeClr val="bg2">
                    <a:lumMod val="60000"/>
                    <a:lumOff val="40000"/>
                    <a:alpha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7" name="Oval 56"/>
            <p:cNvSpPr/>
            <p:nvPr/>
          </p:nvSpPr>
          <p:spPr>
            <a:xfrm>
              <a:off x="1629029" y="2953203"/>
              <a:ext cx="552186" cy="552186"/>
            </a:xfrm>
            <a:prstGeom prst="ellipse">
              <a:avLst/>
            </a:prstGeom>
            <a:gradFill flip="none" rotWithShape="1">
              <a:gsLst>
                <a:gs pos="100000">
                  <a:schemeClr val="bg2">
                    <a:lumMod val="20000"/>
                    <a:lumOff val="80000"/>
                    <a:alpha val="50000"/>
                  </a:schemeClr>
                </a:gs>
                <a:gs pos="0">
                  <a:schemeClr val="bg2"/>
                </a:gs>
                <a:gs pos="60000">
                  <a:schemeClr val="bg2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017662" y="3557412"/>
            <a:ext cx="269825" cy="679320"/>
            <a:chOff x="2520448" y="2953202"/>
            <a:chExt cx="552185" cy="1390198"/>
          </a:xfrm>
        </p:grpSpPr>
        <p:sp>
          <p:nvSpPr>
            <p:cNvPr id="59" name="Rounded Rectangle 58"/>
            <p:cNvSpPr/>
            <p:nvPr/>
          </p:nvSpPr>
          <p:spPr>
            <a:xfrm>
              <a:off x="2531577" y="3577376"/>
              <a:ext cx="529938" cy="766024"/>
            </a:xfrm>
            <a:prstGeom prst="roundRect">
              <a:avLst>
                <a:gd name="adj" fmla="val 29654"/>
              </a:avLst>
            </a:prstGeom>
            <a:gradFill flip="none" rotWithShape="1">
              <a:gsLst>
                <a:gs pos="0">
                  <a:srgbClr val="FFC000"/>
                </a:gs>
                <a:gs pos="100000">
                  <a:schemeClr val="accent6">
                    <a:lumMod val="50000"/>
                  </a:schemeClr>
                </a:gs>
                <a:gs pos="56000">
                  <a:srgbClr val="FF7A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0" name="Oval 59"/>
            <p:cNvSpPr/>
            <p:nvPr/>
          </p:nvSpPr>
          <p:spPr>
            <a:xfrm>
              <a:off x="2520448" y="2953202"/>
              <a:ext cx="552185" cy="552187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2939741" y="3557410"/>
            <a:ext cx="269827" cy="679323"/>
            <a:chOff x="3570278" y="2953196"/>
            <a:chExt cx="552186" cy="1390204"/>
          </a:xfrm>
        </p:grpSpPr>
        <p:sp>
          <p:nvSpPr>
            <p:cNvPr id="62" name="Rounded Rectangle 61"/>
            <p:cNvSpPr/>
            <p:nvPr/>
          </p:nvSpPr>
          <p:spPr>
            <a:xfrm>
              <a:off x="3581400" y="3577376"/>
              <a:ext cx="529938" cy="766024"/>
            </a:xfrm>
            <a:prstGeom prst="roundRect">
              <a:avLst>
                <a:gd name="adj" fmla="val 29654"/>
              </a:avLst>
            </a:prstGeom>
            <a:gradFill flip="none" rotWithShape="1">
              <a:gsLst>
                <a:gs pos="0">
                  <a:srgbClr val="00FFFF"/>
                </a:gs>
                <a:gs pos="100000">
                  <a:srgbClr val="0070C0"/>
                </a:gs>
                <a:gs pos="56000">
                  <a:srgbClr val="00B0F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3" name="Oval 62"/>
            <p:cNvSpPr/>
            <p:nvPr/>
          </p:nvSpPr>
          <p:spPr>
            <a:xfrm>
              <a:off x="3570278" y="2953196"/>
              <a:ext cx="552186" cy="552185"/>
            </a:xfrm>
            <a:prstGeom prst="ellipse">
              <a:avLst/>
            </a:prstGeom>
            <a:gradFill flip="none" rotWithShape="1">
              <a:gsLst>
                <a:gs pos="100000">
                  <a:srgbClr val="00FFFF"/>
                </a:gs>
                <a:gs pos="0">
                  <a:srgbClr val="0070C0"/>
                </a:gs>
                <a:gs pos="60000">
                  <a:srgbClr val="00B0F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755406" y="4529214"/>
            <a:ext cx="269825" cy="679320"/>
            <a:chOff x="2520448" y="2953201"/>
            <a:chExt cx="552185" cy="1390199"/>
          </a:xfrm>
        </p:grpSpPr>
        <p:sp>
          <p:nvSpPr>
            <p:cNvPr id="65" name="Rounded Rectangle 64"/>
            <p:cNvSpPr/>
            <p:nvPr/>
          </p:nvSpPr>
          <p:spPr>
            <a:xfrm>
              <a:off x="2531577" y="3577376"/>
              <a:ext cx="529938" cy="766024"/>
            </a:xfrm>
            <a:prstGeom prst="roundRect">
              <a:avLst>
                <a:gd name="adj" fmla="val 29654"/>
              </a:avLst>
            </a:prstGeom>
            <a:gradFill flip="none" rotWithShape="1">
              <a:gsLst>
                <a:gs pos="0">
                  <a:srgbClr val="FFC000"/>
                </a:gs>
                <a:gs pos="100000">
                  <a:schemeClr val="accent6">
                    <a:lumMod val="50000"/>
                  </a:schemeClr>
                </a:gs>
                <a:gs pos="56000">
                  <a:srgbClr val="FF7A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6" name="Oval 65"/>
            <p:cNvSpPr/>
            <p:nvPr/>
          </p:nvSpPr>
          <p:spPr>
            <a:xfrm>
              <a:off x="2520448" y="2953201"/>
              <a:ext cx="552185" cy="552185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101775" y="4443353"/>
            <a:ext cx="269825" cy="679320"/>
            <a:chOff x="1629029" y="2953203"/>
            <a:chExt cx="552186" cy="1390197"/>
          </a:xfrm>
        </p:grpSpPr>
        <p:sp>
          <p:nvSpPr>
            <p:cNvPr id="69" name="Rounded Rectangle 68"/>
            <p:cNvSpPr/>
            <p:nvPr/>
          </p:nvSpPr>
          <p:spPr>
            <a:xfrm>
              <a:off x="1640153" y="3577376"/>
              <a:ext cx="529938" cy="766024"/>
            </a:xfrm>
            <a:prstGeom prst="roundRect">
              <a:avLst>
                <a:gd name="adj" fmla="val 29654"/>
              </a:avLst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50000"/>
                  </a:schemeClr>
                </a:gs>
                <a:gs pos="100000">
                  <a:schemeClr val="bg2"/>
                </a:gs>
                <a:gs pos="56000">
                  <a:schemeClr val="bg2">
                    <a:lumMod val="60000"/>
                    <a:lumOff val="40000"/>
                    <a:alpha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0" name="Oval 69"/>
            <p:cNvSpPr/>
            <p:nvPr/>
          </p:nvSpPr>
          <p:spPr>
            <a:xfrm>
              <a:off x="1629029" y="2953203"/>
              <a:ext cx="552186" cy="552186"/>
            </a:xfrm>
            <a:prstGeom prst="ellipse">
              <a:avLst/>
            </a:prstGeom>
            <a:gradFill flip="none" rotWithShape="1">
              <a:gsLst>
                <a:gs pos="100000">
                  <a:schemeClr val="bg2">
                    <a:lumMod val="20000"/>
                    <a:lumOff val="80000"/>
                    <a:alpha val="50000"/>
                  </a:schemeClr>
                </a:gs>
                <a:gs pos="0">
                  <a:schemeClr val="bg2"/>
                </a:gs>
                <a:gs pos="60000">
                  <a:schemeClr val="bg2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101775" y="5314860"/>
            <a:ext cx="269825" cy="679320"/>
            <a:chOff x="1629029" y="2953203"/>
            <a:chExt cx="552186" cy="1390197"/>
          </a:xfrm>
        </p:grpSpPr>
        <p:sp>
          <p:nvSpPr>
            <p:cNvPr id="72" name="Rounded Rectangle 71"/>
            <p:cNvSpPr/>
            <p:nvPr/>
          </p:nvSpPr>
          <p:spPr>
            <a:xfrm>
              <a:off x="1640153" y="3577376"/>
              <a:ext cx="529938" cy="766024"/>
            </a:xfrm>
            <a:prstGeom prst="roundRect">
              <a:avLst>
                <a:gd name="adj" fmla="val 29654"/>
              </a:avLst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50000"/>
                  </a:schemeClr>
                </a:gs>
                <a:gs pos="100000">
                  <a:schemeClr val="bg2"/>
                </a:gs>
                <a:gs pos="56000">
                  <a:schemeClr val="bg2">
                    <a:lumMod val="60000"/>
                    <a:lumOff val="40000"/>
                    <a:alpha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3" name="Oval 72"/>
            <p:cNvSpPr/>
            <p:nvPr/>
          </p:nvSpPr>
          <p:spPr>
            <a:xfrm>
              <a:off x="1629029" y="2953203"/>
              <a:ext cx="552186" cy="552186"/>
            </a:xfrm>
            <a:prstGeom prst="ellipse">
              <a:avLst/>
            </a:prstGeom>
            <a:gradFill flip="none" rotWithShape="1">
              <a:gsLst>
                <a:gs pos="100000">
                  <a:schemeClr val="bg2">
                    <a:lumMod val="20000"/>
                    <a:lumOff val="80000"/>
                    <a:alpha val="50000"/>
                  </a:schemeClr>
                </a:gs>
                <a:gs pos="0">
                  <a:schemeClr val="bg2"/>
                </a:gs>
                <a:gs pos="60000">
                  <a:schemeClr val="bg2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749230" y="5415248"/>
            <a:ext cx="269827" cy="679323"/>
            <a:chOff x="3570278" y="2953196"/>
            <a:chExt cx="552186" cy="1390204"/>
          </a:xfrm>
        </p:grpSpPr>
        <p:sp>
          <p:nvSpPr>
            <p:cNvPr id="75" name="Rounded Rectangle 74"/>
            <p:cNvSpPr/>
            <p:nvPr/>
          </p:nvSpPr>
          <p:spPr>
            <a:xfrm>
              <a:off x="3581400" y="3577376"/>
              <a:ext cx="529938" cy="766024"/>
            </a:xfrm>
            <a:prstGeom prst="roundRect">
              <a:avLst>
                <a:gd name="adj" fmla="val 29654"/>
              </a:avLst>
            </a:prstGeom>
            <a:gradFill flip="none" rotWithShape="1">
              <a:gsLst>
                <a:gs pos="0">
                  <a:srgbClr val="00FFFF"/>
                </a:gs>
                <a:gs pos="100000">
                  <a:srgbClr val="0070C0"/>
                </a:gs>
                <a:gs pos="56000">
                  <a:srgbClr val="00B0F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6" name="Oval 75"/>
            <p:cNvSpPr/>
            <p:nvPr/>
          </p:nvSpPr>
          <p:spPr>
            <a:xfrm>
              <a:off x="3570278" y="2953196"/>
              <a:ext cx="552186" cy="552185"/>
            </a:xfrm>
            <a:prstGeom prst="ellipse">
              <a:avLst/>
            </a:prstGeom>
            <a:gradFill flip="none" rotWithShape="1">
              <a:gsLst>
                <a:gs pos="100000">
                  <a:srgbClr val="00FFFF"/>
                </a:gs>
                <a:gs pos="0">
                  <a:srgbClr val="0070C0"/>
                </a:gs>
                <a:gs pos="60000">
                  <a:srgbClr val="00B0F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" name="Freeform 4"/>
          <p:cNvSpPr/>
          <p:nvPr/>
        </p:nvSpPr>
        <p:spPr>
          <a:xfrm>
            <a:off x="3733800" y="1322407"/>
            <a:ext cx="4702445" cy="965975"/>
          </a:xfrm>
          <a:custGeom>
            <a:avLst/>
            <a:gdLst>
              <a:gd name="connsiteX0" fmla="*/ 0 w 3574473"/>
              <a:gd name="connsiteY0" fmla="*/ 581891 h 900546"/>
              <a:gd name="connsiteX1" fmla="*/ 193963 w 3574473"/>
              <a:gd name="connsiteY1" fmla="*/ 789709 h 900546"/>
              <a:gd name="connsiteX2" fmla="*/ 554182 w 3574473"/>
              <a:gd name="connsiteY2" fmla="*/ 734291 h 900546"/>
              <a:gd name="connsiteX3" fmla="*/ 637309 w 3574473"/>
              <a:gd name="connsiteY3" fmla="*/ 443346 h 900546"/>
              <a:gd name="connsiteX4" fmla="*/ 886691 w 3574473"/>
              <a:gd name="connsiteY4" fmla="*/ 346364 h 900546"/>
              <a:gd name="connsiteX5" fmla="*/ 1066800 w 3574473"/>
              <a:gd name="connsiteY5" fmla="*/ 457200 h 900546"/>
              <a:gd name="connsiteX6" fmla="*/ 1371600 w 3574473"/>
              <a:gd name="connsiteY6" fmla="*/ 720436 h 900546"/>
              <a:gd name="connsiteX7" fmla="*/ 1648691 w 3574473"/>
              <a:gd name="connsiteY7" fmla="*/ 401782 h 900546"/>
              <a:gd name="connsiteX8" fmla="*/ 1828800 w 3574473"/>
              <a:gd name="connsiteY8" fmla="*/ 374073 h 900546"/>
              <a:gd name="connsiteX9" fmla="*/ 2230582 w 3574473"/>
              <a:gd name="connsiteY9" fmla="*/ 623455 h 900546"/>
              <a:gd name="connsiteX10" fmla="*/ 2369127 w 3574473"/>
              <a:gd name="connsiteY10" fmla="*/ 346364 h 900546"/>
              <a:gd name="connsiteX11" fmla="*/ 2590800 w 3574473"/>
              <a:gd name="connsiteY11" fmla="*/ 304800 h 900546"/>
              <a:gd name="connsiteX12" fmla="*/ 2632363 w 3574473"/>
              <a:gd name="connsiteY12" fmla="*/ 69273 h 900546"/>
              <a:gd name="connsiteX13" fmla="*/ 2895600 w 3574473"/>
              <a:gd name="connsiteY13" fmla="*/ 0 h 900546"/>
              <a:gd name="connsiteX14" fmla="*/ 3020291 w 3574473"/>
              <a:gd name="connsiteY14" fmla="*/ 96982 h 900546"/>
              <a:gd name="connsiteX15" fmla="*/ 2909454 w 3574473"/>
              <a:gd name="connsiteY15" fmla="*/ 498764 h 900546"/>
              <a:gd name="connsiteX16" fmla="*/ 2715491 w 3574473"/>
              <a:gd name="connsiteY16" fmla="*/ 623455 h 900546"/>
              <a:gd name="connsiteX17" fmla="*/ 3158836 w 3574473"/>
              <a:gd name="connsiteY17" fmla="*/ 900546 h 900546"/>
              <a:gd name="connsiteX18" fmla="*/ 3297382 w 3574473"/>
              <a:gd name="connsiteY18" fmla="*/ 775855 h 900546"/>
              <a:gd name="connsiteX19" fmla="*/ 3574473 w 3574473"/>
              <a:gd name="connsiteY19" fmla="*/ 817418 h 900546"/>
              <a:gd name="connsiteX0" fmla="*/ 0 w 3297382"/>
              <a:gd name="connsiteY0" fmla="*/ 581891 h 900546"/>
              <a:gd name="connsiteX1" fmla="*/ 193963 w 3297382"/>
              <a:gd name="connsiteY1" fmla="*/ 789709 h 900546"/>
              <a:gd name="connsiteX2" fmla="*/ 554182 w 3297382"/>
              <a:gd name="connsiteY2" fmla="*/ 734291 h 900546"/>
              <a:gd name="connsiteX3" fmla="*/ 637309 w 3297382"/>
              <a:gd name="connsiteY3" fmla="*/ 443346 h 900546"/>
              <a:gd name="connsiteX4" fmla="*/ 886691 w 3297382"/>
              <a:gd name="connsiteY4" fmla="*/ 346364 h 900546"/>
              <a:gd name="connsiteX5" fmla="*/ 1066800 w 3297382"/>
              <a:gd name="connsiteY5" fmla="*/ 457200 h 900546"/>
              <a:gd name="connsiteX6" fmla="*/ 1371600 w 3297382"/>
              <a:gd name="connsiteY6" fmla="*/ 720436 h 900546"/>
              <a:gd name="connsiteX7" fmla="*/ 1648691 w 3297382"/>
              <a:gd name="connsiteY7" fmla="*/ 401782 h 900546"/>
              <a:gd name="connsiteX8" fmla="*/ 1828800 w 3297382"/>
              <a:gd name="connsiteY8" fmla="*/ 374073 h 900546"/>
              <a:gd name="connsiteX9" fmla="*/ 2230582 w 3297382"/>
              <a:gd name="connsiteY9" fmla="*/ 623455 h 900546"/>
              <a:gd name="connsiteX10" fmla="*/ 2369127 w 3297382"/>
              <a:gd name="connsiteY10" fmla="*/ 346364 h 900546"/>
              <a:gd name="connsiteX11" fmla="*/ 2590800 w 3297382"/>
              <a:gd name="connsiteY11" fmla="*/ 304800 h 900546"/>
              <a:gd name="connsiteX12" fmla="*/ 2632363 w 3297382"/>
              <a:gd name="connsiteY12" fmla="*/ 69273 h 900546"/>
              <a:gd name="connsiteX13" fmla="*/ 2895600 w 3297382"/>
              <a:gd name="connsiteY13" fmla="*/ 0 h 900546"/>
              <a:gd name="connsiteX14" fmla="*/ 3020291 w 3297382"/>
              <a:gd name="connsiteY14" fmla="*/ 96982 h 900546"/>
              <a:gd name="connsiteX15" fmla="*/ 2909454 w 3297382"/>
              <a:gd name="connsiteY15" fmla="*/ 498764 h 900546"/>
              <a:gd name="connsiteX16" fmla="*/ 2715491 w 3297382"/>
              <a:gd name="connsiteY16" fmla="*/ 623455 h 900546"/>
              <a:gd name="connsiteX17" fmla="*/ 3158836 w 3297382"/>
              <a:gd name="connsiteY17" fmla="*/ 900546 h 900546"/>
              <a:gd name="connsiteX18" fmla="*/ 3297382 w 3297382"/>
              <a:gd name="connsiteY18" fmla="*/ 775855 h 900546"/>
              <a:gd name="connsiteX0" fmla="*/ 0 w 3158836"/>
              <a:gd name="connsiteY0" fmla="*/ 581891 h 900546"/>
              <a:gd name="connsiteX1" fmla="*/ 193963 w 3158836"/>
              <a:gd name="connsiteY1" fmla="*/ 789709 h 900546"/>
              <a:gd name="connsiteX2" fmla="*/ 554182 w 3158836"/>
              <a:gd name="connsiteY2" fmla="*/ 734291 h 900546"/>
              <a:gd name="connsiteX3" fmla="*/ 637309 w 3158836"/>
              <a:gd name="connsiteY3" fmla="*/ 443346 h 900546"/>
              <a:gd name="connsiteX4" fmla="*/ 886691 w 3158836"/>
              <a:gd name="connsiteY4" fmla="*/ 346364 h 900546"/>
              <a:gd name="connsiteX5" fmla="*/ 1066800 w 3158836"/>
              <a:gd name="connsiteY5" fmla="*/ 457200 h 900546"/>
              <a:gd name="connsiteX6" fmla="*/ 1371600 w 3158836"/>
              <a:gd name="connsiteY6" fmla="*/ 720436 h 900546"/>
              <a:gd name="connsiteX7" fmla="*/ 1648691 w 3158836"/>
              <a:gd name="connsiteY7" fmla="*/ 401782 h 900546"/>
              <a:gd name="connsiteX8" fmla="*/ 1828800 w 3158836"/>
              <a:gd name="connsiteY8" fmla="*/ 374073 h 900546"/>
              <a:gd name="connsiteX9" fmla="*/ 2230582 w 3158836"/>
              <a:gd name="connsiteY9" fmla="*/ 623455 h 900546"/>
              <a:gd name="connsiteX10" fmla="*/ 2369127 w 3158836"/>
              <a:gd name="connsiteY10" fmla="*/ 346364 h 900546"/>
              <a:gd name="connsiteX11" fmla="*/ 2590800 w 3158836"/>
              <a:gd name="connsiteY11" fmla="*/ 304800 h 900546"/>
              <a:gd name="connsiteX12" fmla="*/ 2632363 w 3158836"/>
              <a:gd name="connsiteY12" fmla="*/ 69273 h 900546"/>
              <a:gd name="connsiteX13" fmla="*/ 2895600 w 3158836"/>
              <a:gd name="connsiteY13" fmla="*/ 0 h 900546"/>
              <a:gd name="connsiteX14" fmla="*/ 3020291 w 3158836"/>
              <a:gd name="connsiteY14" fmla="*/ 96982 h 900546"/>
              <a:gd name="connsiteX15" fmla="*/ 2909454 w 3158836"/>
              <a:gd name="connsiteY15" fmla="*/ 498764 h 900546"/>
              <a:gd name="connsiteX16" fmla="*/ 2715491 w 3158836"/>
              <a:gd name="connsiteY16" fmla="*/ 623455 h 900546"/>
              <a:gd name="connsiteX17" fmla="*/ 3158836 w 3158836"/>
              <a:gd name="connsiteY17" fmla="*/ 900546 h 900546"/>
              <a:gd name="connsiteX0" fmla="*/ 0 w 3020291"/>
              <a:gd name="connsiteY0" fmla="*/ 581891 h 789709"/>
              <a:gd name="connsiteX1" fmla="*/ 193963 w 3020291"/>
              <a:gd name="connsiteY1" fmla="*/ 789709 h 789709"/>
              <a:gd name="connsiteX2" fmla="*/ 554182 w 3020291"/>
              <a:gd name="connsiteY2" fmla="*/ 734291 h 789709"/>
              <a:gd name="connsiteX3" fmla="*/ 637309 w 3020291"/>
              <a:gd name="connsiteY3" fmla="*/ 443346 h 789709"/>
              <a:gd name="connsiteX4" fmla="*/ 886691 w 3020291"/>
              <a:gd name="connsiteY4" fmla="*/ 346364 h 789709"/>
              <a:gd name="connsiteX5" fmla="*/ 1066800 w 3020291"/>
              <a:gd name="connsiteY5" fmla="*/ 457200 h 789709"/>
              <a:gd name="connsiteX6" fmla="*/ 1371600 w 3020291"/>
              <a:gd name="connsiteY6" fmla="*/ 720436 h 789709"/>
              <a:gd name="connsiteX7" fmla="*/ 1648691 w 3020291"/>
              <a:gd name="connsiteY7" fmla="*/ 401782 h 789709"/>
              <a:gd name="connsiteX8" fmla="*/ 1828800 w 3020291"/>
              <a:gd name="connsiteY8" fmla="*/ 374073 h 789709"/>
              <a:gd name="connsiteX9" fmla="*/ 2230582 w 3020291"/>
              <a:gd name="connsiteY9" fmla="*/ 623455 h 789709"/>
              <a:gd name="connsiteX10" fmla="*/ 2369127 w 3020291"/>
              <a:gd name="connsiteY10" fmla="*/ 346364 h 789709"/>
              <a:gd name="connsiteX11" fmla="*/ 2590800 w 3020291"/>
              <a:gd name="connsiteY11" fmla="*/ 304800 h 789709"/>
              <a:gd name="connsiteX12" fmla="*/ 2632363 w 3020291"/>
              <a:gd name="connsiteY12" fmla="*/ 69273 h 789709"/>
              <a:gd name="connsiteX13" fmla="*/ 2895600 w 3020291"/>
              <a:gd name="connsiteY13" fmla="*/ 0 h 789709"/>
              <a:gd name="connsiteX14" fmla="*/ 3020291 w 3020291"/>
              <a:gd name="connsiteY14" fmla="*/ 96982 h 789709"/>
              <a:gd name="connsiteX15" fmla="*/ 2909454 w 3020291"/>
              <a:gd name="connsiteY15" fmla="*/ 498764 h 789709"/>
              <a:gd name="connsiteX16" fmla="*/ 2715491 w 3020291"/>
              <a:gd name="connsiteY16" fmla="*/ 623455 h 789709"/>
              <a:gd name="connsiteX0" fmla="*/ 0 w 3020291"/>
              <a:gd name="connsiteY0" fmla="*/ 581891 h 789709"/>
              <a:gd name="connsiteX1" fmla="*/ 193963 w 3020291"/>
              <a:gd name="connsiteY1" fmla="*/ 789709 h 789709"/>
              <a:gd name="connsiteX2" fmla="*/ 554182 w 3020291"/>
              <a:gd name="connsiteY2" fmla="*/ 734291 h 789709"/>
              <a:gd name="connsiteX3" fmla="*/ 637309 w 3020291"/>
              <a:gd name="connsiteY3" fmla="*/ 443346 h 789709"/>
              <a:gd name="connsiteX4" fmla="*/ 886691 w 3020291"/>
              <a:gd name="connsiteY4" fmla="*/ 346364 h 789709"/>
              <a:gd name="connsiteX5" fmla="*/ 1066800 w 3020291"/>
              <a:gd name="connsiteY5" fmla="*/ 457200 h 789709"/>
              <a:gd name="connsiteX6" fmla="*/ 1371600 w 3020291"/>
              <a:gd name="connsiteY6" fmla="*/ 720436 h 789709"/>
              <a:gd name="connsiteX7" fmla="*/ 1648691 w 3020291"/>
              <a:gd name="connsiteY7" fmla="*/ 401782 h 789709"/>
              <a:gd name="connsiteX8" fmla="*/ 1828800 w 3020291"/>
              <a:gd name="connsiteY8" fmla="*/ 374073 h 789709"/>
              <a:gd name="connsiteX9" fmla="*/ 2230582 w 3020291"/>
              <a:gd name="connsiteY9" fmla="*/ 623455 h 789709"/>
              <a:gd name="connsiteX10" fmla="*/ 2369127 w 3020291"/>
              <a:gd name="connsiteY10" fmla="*/ 346364 h 789709"/>
              <a:gd name="connsiteX11" fmla="*/ 2590800 w 3020291"/>
              <a:gd name="connsiteY11" fmla="*/ 304800 h 789709"/>
              <a:gd name="connsiteX12" fmla="*/ 2632363 w 3020291"/>
              <a:gd name="connsiteY12" fmla="*/ 69273 h 789709"/>
              <a:gd name="connsiteX13" fmla="*/ 2895600 w 3020291"/>
              <a:gd name="connsiteY13" fmla="*/ 0 h 789709"/>
              <a:gd name="connsiteX14" fmla="*/ 3020291 w 3020291"/>
              <a:gd name="connsiteY14" fmla="*/ 96982 h 789709"/>
              <a:gd name="connsiteX15" fmla="*/ 2909454 w 3020291"/>
              <a:gd name="connsiteY15" fmla="*/ 498764 h 789709"/>
              <a:gd name="connsiteX0" fmla="*/ 0 w 3020291"/>
              <a:gd name="connsiteY0" fmla="*/ 581891 h 789709"/>
              <a:gd name="connsiteX1" fmla="*/ 193963 w 3020291"/>
              <a:gd name="connsiteY1" fmla="*/ 789709 h 789709"/>
              <a:gd name="connsiteX2" fmla="*/ 554182 w 3020291"/>
              <a:gd name="connsiteY2" fmla="*/ 734291 h 789709"/>
              <a:gd name="connsiteX3" fmla="*/ 637309 w 3020291"/>
              <a:gd name="connsiteY3" fmla="*/ 443346 h 789709"/>
              <a:gd name="connsiteX4" fmla="*/ 886691 w 3020291"/>
              <a:gd name="connsiteY4" fmla="*/ 346364 h 789709"/>
              <a:gd name="connsiteX5" fmla="*/ 1066800 w 3020291"/>
              <a:gd name="connsiteY5" fmla="*/ 457200 h 789709"/>
              <a:gd name="connsiteX6" fmla="*/ 1371600 w 3020291"/>
              <a:gd name="connsiteY6" fmla="*/ 720436 h 789709"/>
              <a:gd name="connsiteX7" fmla="*/ 1648691 w 3020291"/>
              <a:gd name="connsiteY7" fmla="*/ 401782 h 789709"/>
              <a:gd name="connsiteX8" fmla="*/ 1828800 w 3020291"/>
              <a:gd name="connsiteY8" fmla="*/ 374073 h 789709"/>
              <a:gd name="connsiteX9" fmla="*/ 2230582 w 3020291"/>
              <a:gd name="connsiteY9" fmla="*/ 623455 h 789709"/>
              <a:gd name="connsiteX10" fmla="*/ 2369127 w 3020291"/>
              <a:gd name="connsiteY10" fmla="*/ 346364 h 789709"/>
              <a:gd name="connsiteX11" fmla="*/ 2590800 w 3020291"/>
              <a:gd name="connsiteY11" fmla="*/ 304800 h 789709"/>
              <a:gd name="connsiteX12" fmla="*/ 2632363 w 3020291"/>
              <a:gd name="connsiteY12" fmla="*/ 69273 h 789709"/>
              <a:gd name="connsiteX13" fmla="*/ 2895600 w 3020291"/>
              <a:gd name="connsiteY13" fmla="*/ 0 h 789709"/>
              <a:gd name="connsiteX14" fmla="*/ 3020291 w 3020291"/>
              <a:gd name="connsiteY14" fmla="*/ 96982 h 789709"/>
              <a:gd name="connsiteX0" fmla="*/ 0 w 2895600"/>
              <a:gd name="connsiteY0" fmla="*/ 581891 h 789709"/>
              <a:gd name="connsiteX1" fmla="*/ 193963 w 2895600"/>
              <a:gd name="connsiteY1" fmla="*/ 789709 h 789709"/>
              <a:gd name="connsiteX2" fmla="*/ 554182 w 2895600"/>
              <a:gd name="connsiteY2" fmla="*/ 734291 h 789709"/>
              <a:gd name="connsiteX3" fmla="*/ 637309 w 2895600"/>
              <a:gd name="connsiteY3" fmla="*/ 443346 h 789709"/>
              <a:gd name="connsiteX4" fmla="*/ 886691 w 2895600"/>
              <a:gd name="connsiteY4" fmla="*/ 346364 h 789709"/>
              <a:gd name="connsiteX5" fmla="*/ 1066800 w 2895600"/>
              <a:gd name="connsiteY5" fmla="*/ 457200 h 789709"/>
              <a:gd name="connsiteX6" fmla="*/ 1371600 w 2895600"/>
              <a:gd name="connsiteY6" fmla="*/ 720436 h 789709"/>
              <a:gd name="connsiteX7" fmla="*/ 1648691 w 2895600"/>
              <a:gd name="connsiteY7" fmla="*/ 401782 h 789709"/>
              <a:gd name="connsiteX8" fmla="*/ 1828800 w 2895600"/>
              <a:gd name="connsiteY8" fmla="*/ 374073 h 789709"/>
              <a:gd name="connsiteX9" fmla="*/ 2230582 w 2895600"/>
              <a:gd name="connsiteY9" fmla="*/ 623455 h 789709"/>
              <a:gd name="connsiteX10" fmla="*/ 2369127 w 2895600"/>
              <a:gd name="connsiteY10" fmla="*/ 346364 h 789709"/>
              <a:gd name="connsiteX11" fmla="*/ 2590800 w 2895600"/>
              <a:gd name="connsiteY11" fmla="*/ 304800 h 789709"/>
              <a:gd name="connsiteX12" fmla="*/ 2632363 w 2895600"/>
              <a:gd name="connsiteY12" fmla="*/ 69273 h 789709"/>
              <a:gd name="connsiteX13" fmla="*/ 2895600 w 2895600"/>
              <a:gd name="connsiteY13" fmla="*/ 0 h 789709"/>
              <a:gd name="connsiteX0" fmla="*/ 0 w 2632363"/>
              <a:gd name="connsiteY0" fmla="*/ 512618 h 720436"/>
              <a:gd name="connsiteX1" fmla="*/ 193963 w 2632363"/>
              <a:gd name="connsiteY1" fmla="*/ 720436 h 720436"/>
              <a:gd name="connsiteX2" fmla="*/ 554182 w 2632363"/>
              <a:gd name="connsiteY2" fmla="*/ 665018 h 720436"/>
              <a:gd name="connsiteX3" fmla="*/ 637309 w 2632363"/>
              <a:gd name="connsiteY3" fmla="*/ 374073 h 720436"/>
              <a:gd name="connsiteX4" fmla="*/ 886691 w 2632363"/>
              <a:gd name="connsiteY4" fmla="*/ 277091 h 720436"/>
              <a:gd name="connsiteX5" fmla="*/ 1066800 w 2632363"/>
              <a:gd name="connsiteY5" fmla="*/ 387927 h 720436"/>
              <a:gd name="connsiteX6" fmla="*/ 1371600 w 2632363"/>
              <a:gd name="connsiteY6" fmla="*/ 651163 h 720436"/>
              <a:gd name="connsiteX7" fmla="*/ 1648691 w 2632363"/>
              <a:gd name="connsiteY7" fmla="*/ 332509 h 720436"/>
              <a:gd name="connsiteX8" fmla="*/ 1828800 w 2632363"/>
              <a:gd name="connsiteY8" fmla="*/ 304800 h 720436"/>
              <a:gd name="connsiteX9" fmla="*/ 2230582 w 2632363"/>
              <a:gd name="connsiteY9" fmla="*/ 554182 h 720436"/>
              <a:gd name="connsiteX10" fmla="*/ 2369127 w 2632363"/>
              <a:gd name="connsiteY10" fmla="*/ 277091 h 720436"/>
              <a:gd name="connsiteX11" fmla="*/ 2590800 w 2632363"/>
              <a:gd name="connsiteY11" fmla="*/ 235527 h 720436"/>
              <a:gd name="connsiteX12" fmla="*/ 2632363 w 2632363"/>
              <a:gd name="connsiteY12" fmla="*/ 0 h 720436"/>
              <a:gd name="connsiteX0" fmla="*/ 0 w 2632363"/>
              <a:gd name="connsiteY0" fmla="*/ 512618 h 720436"/>
              <a:gd name="connsiteX1" fmla="*/ 193963 w 2632363"/>
              <a:gd name="connsiteY1" fmla="*/ 720436 h 720436"/>
              <a:gd name="connsiteX2" fmla="*/ 554182 w 2632363"/>
              <a:gd name="connsiteY2" fmla="*/ 665018 h 720436"/>
              <a:gd name="connsiteX3" fmla="*/ 637309 w 2632363"/>
              <a:gd name="connsiteY3" fmla="*/ 374073 h 720436"/>
              <a:gd name="connsiteX4" fmla="*/ 886691 w 2632363"/>
              <a:gd name="connsiteY4" fmla="*/ 277091 h 720436"/>
              <a:gd name="connsiteX5" fmla="*/ 1193935 w 2632363"/>
              <a:gd name="connsiteY5" fmla="*/ 380814 h 720436"/>
              <a:gd name="connsiteX6" fmla="*/ 1371600 w 2632363"/>
              <a:gd name="connsiteY6" fmla="*/ 651163 h 720436"/>
              <a:gd name="connsiteX7" fmla="*/ 1648691 w 2632363"/>
              <a:gd name="connsiteY7" fmla="*/ 332509 h 720436"/>
              <a:gd name="connsiteX8" fmla="*/ 1828800 w 2632363"/>
              <a:gd name="connsiteY8" fmla="*/ 304800 h 720436"/>
              <a:gd name="connsiteX9" fmla="*/ 2230582 w 2632363"/>
              <a:gd name="connsiteY9" fmla="*/ 554182 h 720436"/>
              <a:gd name="connsiteX10" fmla="*/ 2369127 w 2632363"/>
              <a:gd name="connsiteY10" fmla="*/ 277091 h 720436"/>
              <a:gd name="connsiteX11" fmla="*/ 2590800 w 2632363"/>
              <a:gd name="connsiteY11" fmla="*/ 235527 h 720436"/>
              <a:gd name="connsiteX12" fmla="*/ 2632363 w 2632363"/>
              <a:gd name="connsiteY12" fmla="*/ 0 h 720436"/>
              <a:gd name="connsiteX0" fmla="*/ 0 w 2632363"/>
              <a:gd name="connsiteY0" fmla="*/ 512618 h 665018"/>
              <a:gd name="connsiteX1" fmla="*/ 554182 w 2632363"/>
              <a:gd name="connsiteY1" fmla="*/ 665018 h 665018"/>
              <a:gd name="connsiteX2" fmla="*/ 637309 w 2632363"/>
              <a:gd name="connsiteY2" fmla="*/ 374073 h 665018"/>
              <a:gd name="connsiteX3" fmla="*/ 886691 w 2632363"/>
              <a:gd name="connsiteY3" fmla="*/ 277091 h 665018"/>
              <a:gd name="connsiteX4" fmla="*/ 1193935 w 2632363"/>
              <a:gd name="connsiteY4" fmla="*/ 380814 h 665018"/>
              <a:gd name="connsiteX5" fmla="*/ 1371600 w 2632363"/>
              <a:gd name="connsiteY5" fmla="*/ 651163 h 665018"/>
              <a:gd name="connsiteX6" fmla="*/ 1648691 w 2632363"/>
              <a:gd name="connsiteY6" fmla="*/ 332509 h 665018"/>
              <a:gd name="connsiteX7" fmla="*/ 1828800 w 2632363"/>
              <a:gd name="connsiteY7" fmla="*/ 304800 h 665018"/>
              <a:gd name="connsiteX8" fmla="*/ 2230582 w 2632363"/>
              <a:gd name="connsiteY8" fmla="*/ 554182 h 665018"/>
              <a:gd name="connsiteX9" fmla="*/ 2369127 w 2632363"/>
              <a:gd name="connsiteY9" fmla="*/ 277091 h 665018"/>
              <a:gd name="connsiteX10" fmla="*/ 2590800 w 2632363"/>
              <a:gd name="connsiteY10" fmla="*/ 235527 h 665018"/>
              <a:gd name="connsiteX11" fmla="*/ 2632363 w 2632363"/>
              <a:gd name="connsiteY11" fmla="*/ 0 h 66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32363" h="665018">
                <a:moveTo>
                  <a:pt x="0" y="512618"/>
                </a:moveTo>
                <a:lnTo>
                  <a:pt x="554182" y="665018"/>
                </a:lnTo>
                <a:lnTo>
                  <a:pt x="637309" y="374073"/>
                </a:lnTo>
                <a:lnTo>
                  <a:pt x="886691" y="277091"/>
                </a:lnTo>
                <a:lnTo>
                  <a:pt x="1193935" y="380814"/>
                </a:lnTo>
                <a:lnTo>
                  <a:pt x="1371600" y="651163"/>
                </a:lnTo>
                <a:lnTo>
                  <a:pt x="1648691" y="332509"/>
                </a:lnTo>
                <a:lnTo>
                  <a:pt x="1828800" y="304800"/>
                </a:lnTo>
                <a:lnTo>
                  <a:pt x="2230582" y="554182"/>
                </a:lnTo>
                <a:lnTo>
                  <a:pt x="2369127" y="277091"/>
                </a:lnTo>
                <a:lnTo>
                  <a:pt x="2590800" y="235527"/>
                </a:lnTo>
                <a:lnTo>
                  <a:pt x="2632363" y="0"/>
                </a:lnTo>
              </a:path>
            </a:pathLst>
          </a:custGeom>
          <a:noFill/>
          <a:ln w="152400">
            <a:gradFill flip="none" rotWithShape="1">
              <a:gsLst>
                <a:gs pos="0">
                  <a:schemeClr val="accent6"/>
                </a:gs>
                <a:gs pos="100000">
                  <a:schemeClr val="accent6">
                    <a:alpha val="0"/>
                  </a:schemeClr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8335410" y="1233151"/>
            <a:ext cx="188959" cy="188959"/>
          </a:xfrm>
          <a:prstGeom prst="ellipse">
            <a:avLst/>
          </a:prstGeom>
          <a:gradFill flip="none" rotWithShape="1">
            <a:gsLst>
              <a:gs pos="100000">
                <a:srgbClr val="FFF200"/>
              </a:gs>
              <a:gs pos="0">
                <a:schemeClr val="accent6">
                  <a:lumMod val="50000"/>
                </a:schemeClr>
              </a:gs>
              <a:gs pos="60000">
                <a:srgbClr val="FF7A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270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9" name="Oval 238"/>
          <p:cNvSpPr/>
          <p:nvPr/>
        </p:nvSpPr>
        <p:spPr>
          <a:xfrm>
            <a:off x="6296186" y="1219200"/>
            <a:ext cx="188959" cy="188959"/>
          </a:xfrm>
          <a:prstGeom prst="ellipse">
            <a:avLst/>
          </a:prstGeom>
          <a:gradFill flip="none" rotWithShape="1">
            <a:gsLst>
              <a:gs pos="100000">
                <a:srgbClr val="FFF200"/>
              </a:gs>
              <a:gs pos="0">
                <a:schemeClr val="accent6">
                  <a:lumMod val="50000"/>
                </a:schemeClr>
              </a:gs>
              <a:gs pos="60000">
                <a:srgbClr val="FF7A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4" name="Oval 243"/>
          <p:cNvSpPr/>
          <p:nvPr/>
        </p:nvSpPr>
        <p:spPr>
          <a:xfrm>
            <a:off x="7790654" y="2798073"/>
            <a:ext cx="188959" cy="188959"/>
          </a:xfrm>
          <a:prstGeom prst="ellipse">
            <a:avLst/>
          </a:prstGeom>
          <a:gradFill flip="none" rotWithShape="1">
            <a:gsLst>
              <a:gs pos="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 rot="2804070">
            <a:off x="6196940" y="1150877"/>
            <a:ext cx="336058" cy="421491"/>
          </a:xfrm>
          <a:prstGeom prst="rect">
            <a:avLst/>
          </a:prstGeom>
          <a:gradFill flip="none" rotWithShape="1">
            <a:gsLst>
              <a:gs pos="58000">
                <a:schemeClr val="bg2"/>
              </a:gs>
              <a:gs pos="100000">
                <a:schemeClr val="bg2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Rectangle 261"/>
          <p:cNvSpPr/>
          <p:nvPr/>
        </p:nvSpPr>
        <p:spPr>
          <a:xfrm rot="10162040">
            <a:off x="7700302" y="2631447"/>
            <a:ext cx="336058" cy="421491"/>
          </a:xfrm>
          <a:prstGeom prst="rect">
            <a:avLst/>
          </a:prstGeom>
          <a:gradFill flip="none" rotWithShape="1">
            <a:gsLst>
              <a:gs pos="58000">
                <a:schemeClr val="bg2"/>
              </a:gs>
              <a:gs pos="100000">
                <a:schemeClr val="bg2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3715519" y="2002046"/>
            <a:ext cx="188959" cy="188959"/>
          </a:xfrm>
          <a:prstGeom prst="ellipse">
            <a:avLst/>
          </a:prstGeom>
          <a:gradFill flip="none" rotWithShape="1">
            <a:gsLst>
              <a:gs pos="100000">
                <a:srgbClr val="FFF200">
                  <a:alpha val="50000"/>
                </a:srgbClr>
              </a:gs>
              <a:gs pos="0">
                <a:schemeClr val="accent6">
                  <a:lumMod val="50000"/>
                  <a:alpha val="50000"/>
                </a:schemeClr>
              </a:gs>
              <a:gs pos="60000">
                <a:srgbClr val="FF7A00">
                  <a:alpha val="5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270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572000" y="1566073"/>
            <a:ext cx="3552319" cy="1493258"/>
            <a:chOff x="4572000" y="1566073"/>
            <a:chExt cx="3552319" cy="1493258"/>
          </a:xfrm>
        </p:grpSpPr>
        <p:sp>
          <p:nvSpPr>
            <p:cNvPr id="129" name="Explosion 1 128"/>
            <p:cNvSpPr/>
            <p:nvPr/>
          </p:nvSpPr>
          <p:spPr>
            <a:xfrm>
              <a:off x="6872501" y="1618270"/>
              <a:ext cx="322661" cy="322661"/>
            </a:xfrm>
            <a:prstGeom prst="irregularSeal1">
              <a:avLst/>
            </a:prstGeom>
            <a:gradFill flip="none" rotWithShape="1">
              <a:gsLst>
                <a:gs pos="75000">
                  <a:schemeClr val="accent1">
                    <a:lumMod val="50000"/>
                  </a:schemeClr>
                </a:gs>
                <a:gs pos="0">
                  <a:schemeClr val="accent1">
                    <a:lumMod val="20000"/>
                    <a:lumOff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Explosion 1 134"/>
            <p:cNvSpPr/>
            <p:nvPr/>
          </p:nvSpPr>
          <p:spPr>
            <a:xfrm>
              <a:off x="7801658" y="1566073"/>
              <a:ext cx="322661" cy="322661"/>
            </a:xfrm>
            <a:prstGeom prst="irregularSeal1">
              <a:avLst/>
            </a:prstGeom>
            <a:gradFill flip="none" rotWithShape="1">
              <a:gsLst>
                <a:gs pos="75000">
                  <a:schemeClr val="accent1">
                    <a:lumMod val="50000"/>
                  </a:schemeClr>
                </a:gs>
                <a:gs pos="0">
                  <a:schemeClr val="accent1">
                    <a:lumMod val="20000"/>
                    <a:lumOff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5153611" y="2440444"/>
                  <a:ext cx="435504" cy="6188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3611" y="2440444"/>
                  <a:ext cx="435504" cy="618887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6" name="Oval 235"/>
            <p:cNvSpPr/>
            <p:nvPr/>
          </p:nvSpPr>
          <p:spPr>
            <a:xfrm>
              <a:off x="4804666" y="2689687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7" name="Oval 236"/>
            <p:cNvSpPr/>
            <p:nvPr/>
          </p:nvSpPr>
          <p:spPr>
            <a:xfrm>
              <a:off x="4993625" y="2553902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4719515" y="2328412"/>
              <a:ext cx="287002" cy="342273"/>
              <a:chOff x="4719515" y="2328412"/>
              <a:chExt cx="287002" cy="342273"/>
            </a:xfrm>
          </p:grpSpPr>
          <p:sp>
            <p:nvSpPr>
              <p:cNvPr id="11" name="Down Arrow 10"/>
              <p:cNvSpPr/>
              <p:nvPr/>
            </p:nvSpPr>
            <p:spPr>
              <a:xfrm rot="20466439">
                <a:off x="4719515" y="2406456"/>
                <a:ext cx="161330" cy="264229"/>
              </a:xfrm>
              <a:prstGeom prst="downArrow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Down Arrow 245"/>
              <p:cNvSpPr/>
              <p:nvPr/>
            </p:nvSpPr>
            <p:spPr>
              <a:xfrm rot="18913923">
                <a:off x="4845187" y="2328412"/>
                <a:ext cx="161330" cy="264229"/>
              </a:xfrm>
              <a:prstGeom prst="downArrow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5" name="Explosion 1 114"/>
            <p:cNvSpPr/>
            <p:nvPr/>
          </p:nvSpPr>
          <p:spPr>
            <a:xfrm>
              <a:off x="4572000" y="2135990"/>
              <a:ext cx="322661" cy="322661"/>
            </a:xfrm>
            <a:prstGeom prst="irregularSeal1">
              <a:avLst/>
            </a:prstGeom>
            <a:gradFill flip="none" rotWithShape="1">
              <a:gsLst>
                <a:gs pos="75000">
                  <a:schemeClr val="accent1">
                    <a:lumMod val="50000"/>
                  </a:schemeClr>
                </a:gs>
                <a:gs pos="0">
                  <a:schemeClr val="accent1">
                    <a:lumMod val="20000"/>
                    <a:lumOff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494635" y="795944"/>
            <a:ext cx="3104201" cy="1771012"/>
            <a:chOff x="5494635" y="795944"/>
            <a:chExt cx="3104201" cy="1771012"/>
          </a:xfrm>
        </p:grpSpPr>
        <p:grpSp>
          <p:nvGrpSpPr>
            <p:cNvPr id="10" name="Group 9"/>
            <p:cNvGrpSpPr/>
            <p:nvPr/>
          </p:nvGrpSpPr>
          <p:grpSpPr>
            <a:xfrm>
              <a:off x="5494635" y="1030240"/>
              <a:ext cx="3104201" cy="1536716"/>
              <a:chOff x="5494635" y="1030240"/>
              <a:chExt cx="3104201" cy="1536716"/>
            </a:xfrm>
          </p:grpSpPr>
          <p:sp>
            <p:nvSpPr>
              <p:cNvPr id="109" name="Oval 108"/>
              <p:cNvSpPr/>
              <p:nvPr/>
            </p:nvSpPr>
            <p:spPr>
              <a:xfrm>
                <a:off x="6107227" y="2377997"/>
                <a:ext cx="188959" cy="188959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200">
                      <a:alpha val="50000"/>
                    </a:srgbClr>
                  </a:gs>
                  <a:gs pos="0">
                    <a:schemeClr val="accent6">
                      <a:lumMod val="50000"/>
                      <a:alpha val="50000"/>
                    </a:schemeClr>
                  </a:gs>
                  <a:gs pos="60000">
                    <a:srgbClr val="FF7A00">
                      <a:alpha val="50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5923691" y="1547899"/>
                <a:ext cx="188959" cy="188959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200"/>
                  </a:gs>
                  <a:gs pos="0">
                    <a:schemeClr val="accent6">
                      <a:lumMod val="50000"/>
                    </a:schemeClr>
                  </a:gs>
                  <a:gs pos="60000">
                    <a:srgbClr val="FF7A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1" name="Explosion 1 120"/>
              <p:cNvSpPr/>
              <p:nvPr/>
            </p:nvSpPr>
            <p:spPr>
              <a:xfrm>
                <a:off x="6030335" y="2127051"/>
                <a:ext cx="322661" cy="322661"/>
              </a:xfrm>
              <a:prstGeom prst="irregularSeal1">
                <a:avLst/>
              </a:prstGeom>
              <a:gradFill flip="none" rotWithShape="1">
                <a:gsLst>
                  <a:gs pos="0">
                    <a:srgbClr val="FFFF00"/>
                  </a:gs>
                  <a:gs pos="41000">
                    <a:schemeClr val="accent6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Explosion 1 133"/>
              <p:cNvSpPr/>
              <p:nvPr/>
            </p:nvSpPr>
            <p:spPr>
              <a:xfrm>
                <a:off x="5762361" y="1640064"/>
                <a:ext cx="322661" cy="322661"/>
              </a:xfrm>
              <a:prstGeom prst="irregularSeal1">
                <a:avLst/>
              </a:prstGeom>
              <a:gradFill flip="none" rotWithShape="1">
                <a:gsLst>
                  <a:gs pos="0">
                    <a:srgbClr val="FFFF00"/>
                  </a:gs>
                  <a:gs pos="41000">
                    <a:schemeClr val="accent6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5494635" y="1124720"/>
                <a:ext cx="188959" cy="188959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200"/>
                  </a:gs>
                  <a:gs pos="0">
                    <a:schemeClr val="accent6">
                      <a:lumMod val="50000"/>
                    </a:schemeClr>
                  </a:gs>
                  <a:gs pos="60000">
                    <a:srgbClr val="FF7A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5647396" y="1030240"/>
                <a:ext cx="188959" cy="188959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200"/>
                  </a:gs>
                  <a:gs pos="0">
                    <a:schemeClr val="accent6">
                      <a:lumMod val="50000"/>
                    </a:schemeClr>
                  </a:gs>
                  <a:gs pos="60000">
                    <a:srgbClr val="FF7A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5841376" y="1047804"/>
                <a:ext cx="188959" cy="188959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200"/>
                  </a:gs>
                  <a:gs pos="0">
                    <a:schemeClr val="accent6">
                      <a:lumMod val="50000"/>
                    </a:schemeClr>
                  </a:gs>
                  <a:gs pos="60000">
                    <a:srgbClr val="FF7A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5633365" y="1278589"/>
                <a:ext cx="383155" cy="352584"/>
                <a:chOff x="5633365" y="1278589"/>
                <a:chExt cx="383155" cy="352584"/>
              </a:xfrm>
            </p:grpSpPr>
            <p:sp>
              <p:nvSpPr>
                <p:cNvPr id="247" name="Down Arrow 246"/>
                <p:cNvSpPr/>
                <p:nvPr/>
              </p:nvSpPr>
              <p:spPr>
                <a:xfrm rot="9093173">
                  <a:off x="5633365" y="1366944"/>
                  <a:ext cx="161330" cy="264229"/>
                </a:xfrm>
                <a:prstGeom prst="downArrow">
                  <a:avLst/>
                </a:prstGeom>
                <a:solidFill>
                  <a:srgbClr val="FFFF00">
                    <a:alpha val="5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8" name="Down Arrow 247"/>
                <p:cNvSpPr/>
                <p:nvPr/>
              </p:nvSpPr>
              <p:spPr>
                <a:xfrm rot="9970219">
                  <a:off x="5725758" y="1278589"/>
                  <a:ext cx="161330" cy="264229"/>
                </a:xfrm>
                <a:prstGeom prst="downArrow">
                  <a:avLst/>
                </a:prstGeom>
                <a:solidFill>
                  <a:srgbClr val="FFFF00">
                    <a:alpha val="5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9" name="Down Arrow 248"/>
                <p:cNvSpPr/>
                <p:nvPr/>
              </p:nvSpPr>
              <p:spPr>
                <a:xfrm rot="10800000">
                  <a:off x="5855190" y="1299527"/>
                  <a:ext cx="161330" cy="264229"/>
                </a:xfrm>
                <a:prstGeom prst="downArrow">
                  <a:avLst/>
                </a:prstGeom>
                <a:solidFill>
                  <a:srgbClr val="FFFF00">
                    <a:alpha val="5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52" name="Oval 251"/>
              <p:cNvSpPr/>
              <p:nvPr/>
            </p:nvSpPr>
            <p:spPr>
              <a:xfrm>
                <a:off x="8409877" y="1764082"/>
                <a:ext cx="188959" cy="188959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200">
                      <a:alpha val="50000"/>
                    </a:srgbClr>
                  </a:gs>
                  <a:gs pos="0">
                    <a:schemeClr val="accent6">
                      <a:lumMod val="50000"/>
                      <a:alpha val="50000"/>
                    </a:schemeClr>
                  </a:gs>
                  <a:gs pos="60000">
                    <a:srgbClr val="FF7A00">
                      <a:alpha val="50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0" name="Explosion 1 129"/>
              <p:cNvSpPr/>
              <p:nvPr/>
            </p:nvSpPr>
            <p:spPr>
              <a:xfrm>
                <a:off x="8259551" y="1557580"/>
                <a:ext cx="322661" cy="322661"/>
              </a:xfrm>
              <a:prstGeom prst="irregularSeal1">
                <a:avLst/>
              </a:prstGeom>
              <a:gradFill flip="none" rotWithShape="1">
                <a:gsLst>
                  <a:gs pos="0">
                    <a:srgbClr val="FFFF00"/>
                  </a:gs>
                  <a:gs pos="41000">
                    <a:schemeClr val="accent6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6009026" y="795944"/>
                  <a:ext cx="391774" cy="65755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num>
                          <m:den>
                            <m:r>
                              <a:rPr lang="en-US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9026" y="795944"/>
                  <a:ext cx="391774" cy="657552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/>
          <p:cNvGrpSpPr/>
          <p:nvPr/>
        </p:nvGrpSpPr>
        <p:grpSpPr>
          <a:xfrm>
            <a:off x="4643336" y="1408159"/>
            <a:ext cx="4186288" cy="1371258"/>
            <a:chOff x="4643336" y="1408159"/>
            <a:chExt cx="4186288" cy="1371258"/>
          </a:xfrm>
        </p:grpSpPr>
        <p:sp>
          <p:nvSpPr>
            <p:cNvPr id="81" name="Oval 80"/>
            <p:cNvSpPr/>
            <p:nvPr/>
          </p:nvSpPr>
          <p:spPr>
            <a:xfrm>
              <a:off x="4705702" y="1512417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>
                    <a:alpha val="50000"/>
                  </a:srgbClr>
                </a:gs>
                <a:gs pos="75000">
                  <a:srgbClr val="0087E6">
                    <a:alpha val="50000"/>
                  </a:srgbClr>
                </a:gs>
                <a:gs pos="100000">
                  <a:srgbClr val="005CBF">
                    <a:alpha val="5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7698197" y="2273666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7" name="Oval 126"/>
            <p:cNvSpPr/>
            <p:nvPr/>
          </p:nvSpPr>
          <p:spPr>
            <a:xfrm>
              <a:off x="8315398" y="2344022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2" name="Explosion 1 131"/>
            <p:cNvSpPr/>
            <p:nvPr/>
          </p:nvSpPr>
          <p:spPr>
            <a:xfrm>
              <a:off x="4643336" y="1630380"/>
              <a:ext cx="322661" cy="322661"/>
            </a:xfrm>
            <a:prstGeom prst="irregularSeal1">
              <a:avLst/>
            </a:prstGeom>
            <a:gradFill flip="none" rotWithShape="1">
              <a:gsLst>
                <a:gs pos="53000">
                  <a:srgbClr val="0070C0"/>
                </a:gs>
                <a:gs pos="0">
                  <a:srgbClr val="00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8445608" y="2120006"/>
                  <a:ext cx="384016" cy="6594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𝑆</m:t>
                            </m:r>
                          </m:num>
                          <m:den>
                            <m:r>
                              <a:rPr lang="en-US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45608" y="2120006"/>
                  <a:ext cx="384016" cy="659411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0" name="Down Arrow 249"/>
            <p:cNvSpPr/>
            <p:nvPr/>
          </p:nvSpPr>
          <p:spPr>
            <a:xfrm rot="17433146">
              <a:off x="8026862" y="2179192"/>
              <a:ext cx="161330" cy="264229"/>
            </a:xfrm>
            <a:prstGeom prst="downArrow">
              <a:avLst/>
            </a:prstGeom>
            <a:solidFill>
              <a:srgbClr val="00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Oval 250"/>
            <p:cNvSpPr/>
            <p:nvPr/>
          </p:nvSpPr>
          <p:spPr>
            <a:xfrm>
              <a:off x="6596188" y="1469276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>
                    <a:alpha val="50000"/>
                  </a:srgbClr>
                </a:gs>
                <a:gs pos="75000">
                  <a:srgbClr val="0087E6">
                    <a:alpha val="50000"/>
                  </a:srgbClr>
                </a:gs>
                <a:gs pos="100000">
                  <a:srgbClr val="005CBF">
                    <a:alpha val="5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" name="Explosion 1 132"/>
            <p:cNvSpPr/>
            <p:nvPr/>
          </p:nvSpPr>
          <p:spPr>
            <a:xfrm>
              <a:off x="6568959" y="1549686"/>
              <a:ext cx="322661" cy="322661"/>
            </a:xfrm>
            <a:prstGeom prst="irregularSeal1">
              <a:avLst/>
            </a:prstGeom>
            <a:gradFill flip="none" rotWithShape="1">
              <a:gsLst>
                <a:gs pos="53000">
                  <a:srgbClr val="0070C0"/>
                </a:gs>
                <a:gs pos="0">
                  <a:srgbClr val="00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Oval 252"/>
            <p:cNvSpPr/>
            <p:nvPr/>
          </p:nvSpPr>
          <p:spPr>
            <a:xfrm>
              <a:off x="5182404" y="1408159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>
                    <a:alpha val="50000"/>
                  </a:srgbClr>
                </a:gs>
                <a:gs pos="75000">
                  <a:srgbClr val="0087E6">
                    <a:alpha val="50000"/>
                  </a:srgbClr>
                </a:gs>
                <a:gs pos="100000">
                  <a:srgbClr val="005CBF">
                    <a:alpha val="5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2" name="Explosion 1 121"/>
            <p:cNvSpPr/>
            <p:nvPr/>
          </p:nvSpPr>
          <p:spPr>
            <a:xfrm>
              <a:off x="5128437" y="1499058"/>
              <a:ext cx="322661" cy="322661"/>
            </a:xfrm>
            <a:prstGeom prst="irregularSeal1">
              <a:avLst/>
            </a:prstGeom>
            <a:gradFill flip="none" rotWithShape="1">
              <a:gsLst>
                <a:gs pos="53000">
                  <a:srgbClr val="0070C0"/>
                </a:gs>
                <a:gs pos="0">
                  <a:srgbClr val="00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Explosion 1 130"/>
            <p:cNvSpPr/>
            <p:nvPr/>
          </p:nvSpPr>
          <p:spPr>
            <a:xfrm>
              <a:off x="7573476" y="2024720"/>
              <a:ext cx="322661" cy="322661"/>
            </a:xfrm>
            <a:prstGeom prst="irregularSeal1">
              <a:avLst/>
            </a:prstGeom>
            <a:gradFill flip="none" rotWithShape="1">
              <a:gsLst>
                <a:gs pos="53000">
                  <a:srgbClr val="0070C0"/>
                </a:gs>
                <a:gs pos="0">
                  <a:srgbClr val="00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Freeform 17"/>
          <p:cNvSpPr/>
          <p:nvPr/>
        </p:nvSpPr>
        <p:spPr>
          <a:xfrm rot="896870">
            <a:off x="4712065" y="3365349"/>
            <a:ext cx="3683000" cy="1329266"/>
          </a:xfrm>
          <a:custGeom>
            <a:avLst/>
            <a:gdLst>
              <a:gd name="connsiteX0" fmla="*/ 0 w 3911600"/>
              <a:gd name="connsiteY0" fmla="*/ 846666 h 1329266"/>
              <a:gd name="connsiteX1" fmla="*/ 254000 w 3911600"/>
              <a:gd name="connsiteY1" fmla="*/ 524933 h 1329266"/>
              <a:gd name="connsiteX2" fmla="*/ 457200 w 3911600"/>
              <a:gd name="connsiteY2" fmla="*/ 736600 h 1329266"/>
              <a:gd name="connsiteX3" fmla="*/ 228600 w 3911600"/>
              <a:gd name="connsiteY3" fmla="*/ 1117600 h 1329266"/>
              <a:gd name="connsiteX4" fmla="*/ 762000 w 3911600"/>
              <a:gd name="connsiteY4" fmla="*/ 1329266 h 1329266"/>
              <a:gd name="connsiteX5" fmla="*/ 1557867 w 3911600"/>
              <a:gd name="connsiteY5" fmla="*/ 592666 h 1329266"/>
              <a:gd name="connsiteX6" fmla="*/ 1930400 w 3911600"/>
              <a:gd name="connsiteY6" fmla="*/ 965200 h 1329266"/>
              <a:gd name="connsiteX7" fmla="*/ 2514600 w 3911600"/>
              <a:gd name="connsiteY7" fmla="*/ 897466 h 1329266"/>
              <a:gd name="connsiteX8" fmla="*/ 2607734 w 3911600"/>
              <a:gd name="connsiteY8" fmla="*/ 508000 h 1329266"/>
              <a:gd name="connsiteX9" fmla="*/ 2929467 w 3911600"/>
              <a:gd name="connsiteY9" fmla="*/ 592666 h 1329266"/>
              <a:gd name="connsiteX10" fmla="*/ 3039534 w 3911600"/>
              <a:gd name="connsiteY10" fmla="*/ 169333 h 1329266"/>
              <a:gd name="connsiteX11" fmla="*/ 3547534 w 3911600"/>
              <a:gd name="connsiteY11" fmla="*/ 67733 h 1329266"/>
              <a:gd name="connsiteX12" fmla="*/ 3793067 w 3911600"/>
              <a:gd name="connsiteY12" fmla="*/ 389466 h 1329266"/>
              <a:gd name="connsiteX13" fmla="*/ 3911600 w 3911600"/>
              <a:gd name="connsiteY13" fmla="*/ 0 h 1329266"/>
              <a:gd name="connsiteX0" fmla="*/ 25400 w 3683000"/>
              <a:gd name="connsiteY0" fmla="*/ 524933 h 1329266"/>
              <a:gd name="connsiteX1" fmla="*/ 228600 w 3683000"/>
              <a:gd name="connsiteY1" fmla="*/ 736600 h 1329266"/>
              <a:gd name="connsiteX2" fmla="*/ 0 w 3683000"/>
              <a:gd name="connsiteY2" fmla="*/ 1117600 h 1329266"/>
              <a:gd name="connsiteX3" fmla="*/ 533400 w 3683000"/>
              <a:gd name="connsiteY3" fmla="*/ 1329266 h 1329266"/>
              <a:gd name="connsiteX4" fmla="*/ 1329267 w 3683000"/>
              <a:gd name="connsiteY4" fmla="*/ 592666 h 1329266"/>
              <a:gd name="connsiteX5" fmla="*/ 1701800 w 3683000"/>
              <a:gd name="connsiteY5" fmla="*/ 965200 h 1329266"/>
              <a:gd name="connsiteX6" fmla="*/ 2286000 w 3683000"/>
              <a:gd name="connsiteY6" fmla="*/ 897466 h 1329266"/>
              <a:gd name="connsiteX7" fmla="*/ 2379134 w 3683000"/>
              <a:gd name="connsiteY7" fmla="*/ 508000 h 1329266"/>
              <a:gd name="connsiteX8" fmla="*/ 2700867 w 3683000"/>
              <a:gd name="connsiteY8" fmla="*/ 592666 h 1329266"/>
              <a:gd name="connsiteX9" fmla="*/ 2810934 w 3683000"/>
              <a:gd name="connsiteY9" fmla="*/ 169333 h 1329266"/>
              <a:gd name="connsiteX10" fmla="*/ 3318934 w 3683000"/>
              <a:gd name="connsiteY10" fmla="*/ 67733 h 1329266"/>
              <a:gd name="connsiteX11" fmla="*/ 3564467 w 3683000"/>
              <a:gd name="connsiteY11" fmla="*/ 389466 h 1329266"/>
              <a:gd name="connsiteX12" fmla="*/ 3683000 w 3683000"/>
              <a:gd name="connsiteY12" fmla="*/ 0 h 1329266"/>
              <a:gd name="connsiteX0" fmla="*/ 228600 w 3683000"/>
              <a:gd name="connsiteY0" fmla="*/ 736600 h 1329266"/>
              <a:gd name="connsiteX1" fmla="*/ 0 w 3683000"/>
              <a:gd name="connsiteY1" fmla="*/ 1117600 h 1329266"/>
              <a:gd name="connsiteX2" fmla="*/ 533400 w 3683000"/>
              <a:gd name="connsiteY2" fmla="*/ 1329266 h 1329266"/>
              <a:gd name="connsiteX3" fmla="*/ 1329267 w 3683000"/>
              <a:gd name="connsiteY3" fmla="*/ 592666 h 1329266"/>
              <a:gd name="connsiteX4" fmla="*/ 1701800 w 3683000"/>
              <a:gd name="connsiteY4" fmla="*/ 965200 h 1329266"/>
              <a:gd name="connsiteX5" fmla="*/ 2286000 w 3683000"/>
              <a:gd name="connsiteY5" fmla="*/ 897466 h 1329266"/>
              <a:gd name="connsiteX6" fmla="*/ 2379134 w 3683000"/>
              <a:gd name="connsiteY6" fmla="*/ 508000 h 1329266"/>
              <a:gd name="connsiteX7" fmla="*/ 2700867 w 3683000"/>
              <a:gd name="connsiteY7" fmla="*/ 592666 h 1329266"/>
              <a:gd name="connsiteX8" fmla="*/ 2810934 w 3683000"/>
              <a:gd name="connsiteY8" fmla="*/ 169333 h 1329266"/>
              <a:gd name="connsiteX9" fmla="*/ 3318934 w 3683000"/>
              <a:gd name="connsiteY9" fmla="*/ 67733 h 1329266"/>
              <a:gd name="connsiteX10" fmla="*/ 3564467 w 3683000"/>
              <a:gd name="connsiteY10" fmla="*/ 389466 h 1329266"/>
              <a:gd name="connsiteX11" fmla="*/ 3683000 w 3683000"/>
              <a:gd name="connsiteY11" fmla="*/ 0 h 1329266"/>
              <a:gd name="connsiteX0" fmla="*/ 0 w 3683000"/>
              <a:gd name="connsiteY0" fmla="*/ 1117600 h 1329266"/>
              <a:gd name="connsiteX1" fmla="*/ 533400 w 3683000"/>
              <a:gd name="connsiteY1" fmla="*/ 1329266 h 1329266"/>
              <a:gd name="connsiteX2" fmla="*/ 1329267 w 3683000"/>
              <a:gd name="connsiteY2" fmla="*/ 592666 h 1329266"/>
              <a:gd name="connsiteX3" fmla="*/ 1701800 w 3683000"/>
              <a:gd name="connsiteY3" fmla="*/ 965200 h 1329266"/>
              <a:gd name="connsiteX4" fmla="*/ 2286000 w 3683000"/>
              <a:gd name="connsiteY4" fmla="*/ 897466 h 1329266"/>
              <a:gd name="connsiteX5" fmla="*/ 2379134 w 3683000"/>
              <a:gd name="connsiteY5" fmla="*/ 508000 h 1329266"/>
              <a:gd name="connsiteX6" fmla="*/ 2700867 w 3683000"/>
              <a:gd name="connsiteY6" fmla="*/ 592666 h 1329266"/>
              <a:gd name="connsiteX7" fmla="*/ 2810934 w 3683000"/>
              <a:gd name="connsiteY7" fmla="*/ 169333 h 1329266"/>
              <a:gd name="connsiteX8" fmla="*/ 3318934 w 3683000"/>
              <a:gd name="connsiteY8" fmla="*/ 67733 h 1329266"/>
              <a:gd name="connsiteX9" fmla="*/ 3564467 w 3683000"/>
              <a:gd name="connsiteY9" fmla="*/ 389466 h 1329266"/>
              <a:gd name="connsiteX10" fmla="*/ 3683000 w 3683000"/>
              <a:gd name="connsiteY10" fmla="*/ 0 h 1329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83000" h="1329266">
                <a:moveTo>
                  <a:pt x="0" y="1117600"/>
                </a:moveTo>
                <a:lnTo>
                  <a:pt x="533400" y="1329266"/>
                </a:lnTo>
                <a:lnTo>
                  <a:pt x="1329267" y="592666"/>
                </a:lnTo>
                <a:lnTo>
                  <a:pt x="1701800" y="965200"/>
                </a:lnTo>
                <a:lnTo>
                  <a:pt x="2286000" y="897466"/>
                </a:lnTo>
                <a:lnTo>
                  <a:pt x="2379134" y="508000"/>
                </a:lnTo>
                <a:lnTo>
                  <a:pt x="2700867" y="592666"/>
                </a:lnTo>
                <a:lnTo>
                  <a:pt x="2810934" y="169333"/>
                </a:lnTo>
                <a:lnTo>
                  <a:pt x="3318934" y="67733"/>
                </a:lnTo>
                <a:lnTo>
                  <a:pt x="3564467" y="389466"/>
                </a:lnTo>
                <a:lnTo>
                  <a:pt x="3683000" y="0"/>
                </a:lnTo>
              </a:path>
            </a:pathLst>
          </a:custGeom>
          <a:noFill/>
          <a:ln w="152400" cap="sq">
            <a:gradFill flip="none" rotWithShape="1">
              <a:gsLst>
                <a:gs pos="0">
                  <a:srgbClr val="00B0F0"/>
                </a:gs>
                <a:gs pos="100000">
                  <a:srgbClr val="00B0F0">
                    <a:alpha val="0"/>
                  </a:srgbClr>
                </a:gs>
              </a:gsLst>
              <a:lin ang="108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4601082" y="4059260"/>
            <a:ext cx="188959" cy="188959"/>
          </a:xfrm>
          <a:prstGeom prst="ellipse">
            <a:avLst/>
          </a:prstGeom>
          <a:gradFill flip="none" rotWithShape="1">
            <a:gsLst>
              <a:gs pos="0">
                <a:srgbClr val="21D6E0">
                  <a:alpha val="50000"/>
                </a:srgbClr>
              </a:gs>
              <a:gs pos="75000">
                <a:srgbClr val="0087E6">
                  <a:alpha val="50000"/>
                </a:srgbClr>
              </a:gs>
              <a:gs pos="100000">
                <a:srgbClr val="005CBF">
                  <a:alpha val="5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1" name="Oval 140"/>
          <p:cNvSpPr/>
          <p:nvPr/>
        </p:nvSpPr>
        <p:spPr>
          <a:xfrm>
            <a:off x="8459600" y="3867920"/>
            <a:ext cx="188959" cy="188959"/>
          </a:xfrm>
          <a:prstGeom prst="ellipse">
            <a:avLst/>
          </a:prstGeom>
          <a:gradFill flip="none" rotWithShape="1">
            <a:gsLst>
              <a:gs pos="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1270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" name="Explosion 1 142"/>
          <p:cNvSpPr/>
          <p:nvPr/>
        </p:nvSpPr>
        <p:spPr>
          <a:xfrm>
            <a:off x="5935012" y="3741602"/>
            <a:ext cx="322661" cy="322661"/>
          </a:xfrm>
          <a:prstGeom prst="irregularSeal1">
            <a:avLst/>
          </a:prstGeom>
          <a:gradFill flip="none" rotWithShape="1">
            <a:gsLst>
              <a:gs pos="0">
                <a:srgbClr val="FFFF00"/>
              </a:gs>
              <a:gs pos="41000">
                <a:schemeClr val="accent6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Explosion 1 144"/>
          <p:cNvSpPr/>
          <p:nvPr/>
        </p:nvSpPr>
        <p:spPr>
          <a:xfrm>
            <a:off x="7412145" y="3802202"/>
            <a:ext cx="322661" cy="322661"/>
          </a:xfrm>
          <a:prstGeom prst="irregularSeal1">
            <a:avLst/>
          </a:prstGeom>
          <a:gradFill flip="none" rotWithShape="1">
            <a:gsLst>
              <a:gs pos="53000">
                <a:srgbClr val="0070C0"/>
              </a:gs>
              <a:gs pos="0">
                <a:srgbClr val="00FFFF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Explosion 1 182"/>
          <p:cNvSpPr/>
          <p:nvPr/>
        </p:nvSpPr>
        <p:spPr>
          <a:xfrm>
            <a:off x="7962988" y="3844722"/>
            <a:ext cx="322661" cy="322661"/>
          </a:xfrm>
          <a:prstGeom prst="irregularSeal1">
            <a:avLst/>
          </a:prstGeom>
          <a:gradFill flip="none" rotWithShape="1">
            <a:gsLst>
              <a:gs pos="75000">
                <a:schemeClr val="accent1">
                  <a:lumMod val="50000"/>
                </a:schemeClr>
              </a:gs>
              <a:gs pos="0">
                <a:schemeClr val="accent1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Explosion 1 183"/>
          <p:cNvSpPr/>
          <p:nvPr/>
        </p:nvSpPr>
        <p:spPr>
          <a:xfrm>
            <a:off x="4964033" y="4408005"/>
            <a:ext cx="322661" cy="322661"/>
          </a:xfrm>
          <a:prstGeom prst="irregularSeal1">
            <a:avLst/>
          </a:prstGeom>
          <a:gradFill flip="none" rotWithShape="1">
            <a:gsLst>
              <a:gs pos="53000">
                <a:srgbClr val="0070C0"/>
              </a:gs>
              <a:gs pos="0">
                <a:srgbClr val="00FFFF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Explosion 1 185"/>
          <p:cNvSpPr/>
          <p:nvPr/>
        </p:nvSpPr>
        <p:spPr>
          <a:xfrm>
            <a:off x="6962495" y="3962399"/>
            <a:ext cx="322661" cy="322661"/>
          </a:xfrm>
          <a:prstGeom prst="irregularSeal1">
            <a:avLst/>
          </a:prstGeom>
          <a:gradFill flip="none" rotWithShape="1">
            <a:gsLst>
              <a:gs pos="0">
                <a:srgbClr val="FFFF00"/>
              </a:gs>
              <a:gs pos="41000">
                <a:schemeClr val="accent6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Explosion 1 186"/>
          <p:cNvSpPr/>
          <p:nvPr/>
        </p:nvSpPr>
        <p:spPr>
          <a:xfrm>
            <a:off x="8136939" y="4358752"/>
            <a:ext cx="322661" cy="322661"/>
          </a:xfrm>
          <a:prstGeom prst="irregularSeal1">
            <a:avLst/>
          </a:prstGeom>
          <a:gradFill flip="none" rotWithShape="1">
            <a:gsLst>
              <a:gs pos="0">
                <a:srgbClr val="FFFF00"/>
              </a:gs>
              <a:gs pos="41000">
                <a:schemeClr val="accent6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Explosion 1 190"/>
          <p:cNvSpPr/>
          <p:nvPr/>
        </p:nvSpPr>
        <p:spPr>
          <a:xfrm>
            <a:off x="6776763" y="4429663"/>
            <a:ext cx="322661" cy="322661"/>
          </a:xfrm>
          <a:prstGeom prst="irregularSeal1">
            <a:avLst/>
          </a:prstGeom>
          <a:gradFill flip="none" rotWithShape="1">
            <a:gsLst>
              <a:gs pos="53000">
                <a:srgbClr val="0070C0"/>
              </a:gs>
              <a:gs pos="0">
                <a:srgbClr val="00FFFF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Explosion 1 191"/>
          <p:cNvSpPr/>
          <p:nvPr/>
        </p:nvSpPr>
        <p:spPr>
          <a:xfrm>
            <a:off x="7251350" y="4227802"/>
            <a:ext cx="322661" cy="322661"/>
          </a:xfrm>
          <a:prstGeom prst="irregularSeal1">
            <a:avLst/>
          </a:prstGeom>
          <a:gradFill flip="none" rotWithShape="1">
            <a:gsLst>
              <a:gs pos="53000">
                <a:srgbClr val="0070C0"/>
              </a:gs>
              <a:gs pos="0">
                <a:srgbClr val="00FFFF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Explosion 1 192"/>
          <p:cNvSpPr/>
          <p:nvPr/>
        </p:nvSpPr>
        <p:spPr>
          <a:xfrm>
            <a:off x="6183942" y="4246674"/>
            <a:ext cx="322661" cy="322661"/>
          </a:xfrm>
          <a:prstGeom prst="irregularSeal1">
            <a:avLst/>
          </a:prstGeom>
          <a:gradFill flip="none" rotWithShape="1">
            <a:gsLst>
              <a:gs pos="75000">
                <a:schemeClr val="accent1">
                  <a:lumMod val="50000"/>
                </a:schemeClr>
              </a:gs>
              <a:gs pos="0">
                <a:schemeClr val="accent1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TextBox 197"/>
          <p:cNvSpPr txBox="1"/>
          <p:nvPr/>
        </p:nvSpPr>
        <p:spPr>
          <a:xfrm rot="16200000">
            <a:off x="87091" y="5059139"/>
            <a:ext cx="523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You</a:t>
            </a:r>
          </a:p>
        </p:txBody>
      </p:sp>
      <p:sp>
        <p:nvSpPr>
          <p:cNvPr id="199" name="TextBox 198"/>
          <p:cNvSpPr txBox="1"/>
          <p:nvPr/>
        </p:nvSpPr>
        <p:spPr>
          <a:xfrm>
            <a:off x="2071688" y="3135868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Them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2" name="TextBox 201"/>
              <p:cNvSpPr txBox="1"/>
              <p:nvPr/>
            </p:nvSpPr>
            <p:spPr>
              <a:xfrm>
                <a:off x="3733800" y="5477754"/>
                <a:ext cx="2687274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𝑌𝑂𝑈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+</m:t>
                      </m:r>
                      <m:r>
                        <a:rPr lang="en-US" i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𝑅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i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+</m:t>
                      </m:r>
                      <m:r>
                        <a:rPr lang="en-US" i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𝑆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FF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2" name="TextBox 2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5477754"/>
                <a:ext cx="2687274" cy="618246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4" name="TextBox 203"/>
          <p:cNvSpPr txBox="1"/>
          <p:nvPr/>
        </p:nvSpPr>
        <p:spPr>
          <a:xfrm>
            <a:off x="3704601" y="3059668"/>
            <a:ext cx="5270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How many progeny do you make in a time interval </a:t>
            </a:r>
            <a:r>
              <a:rPr lang="en-US" dirty="0" err="1" smtClean="0">
                <a:solidFill>
                  <a:schemeClr val="bg2">
                    <a:lumMod val="40000"/>
                    <a:lumOff val="60000"/>
                  </a:schemeClr>
                </a:solidFill>
                <a:latin typeface="Symbol" pitchFamily="18" charset="2"/>
              </a:rPr>
              <a:t>D</a:t>
            </a:r>
            <a:r>
              <a:rPr lang="en-US" i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?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205" name="Group 204"/>
          <p:cNvGrpSpPr/>
          <p:nvPr/>
        </p:nvGrpSpPr>
        <p:grpSpPr>
          <a:xfrm>
            <a:off x="457200" y="3581400"/>
            <a:ext cx="839094" cy="671085"/>
            <a:chOff x="533400" y="1828800"/>
            <a:chExt cx="1297784" cy="1037932"/>
          </a:xfrm>
        </p:grpSpPr>
        <p:sp>
          <p:nvSpPr>
            <p:cNvPr id="206" name="Freeform 205"/>
            <p:cNvSpPr/>
            <p:nvPr/>
          </p:nvSpPr>
          <p:spPr>
            <a:xfrm>
              <a:off x="1494201" y="1889075"/>
              <a:ext cx="156231" cy="117122"/>
            </a:xfrm>
            <a:custGeom>
              <a:avLst/>
              <a:gdLst>
                <a:gd name="connsiteX0" fmla="*/ 163 w 156231"/>
                <a:gd name="connsiteY0" fmla="*/ 30413 h 117122"/>
                <a:gd name="connsiteX1" fmla="*/ 65168 w 156231"/>
                <a:gd name="connsiteY1" fmla="*/ 104085 h 117122"/>
                <a:gd name="connsiteX2" fmla="*/ 112838 w 156231"/>
                <a:gd name="connsiteY2" fmla="*/ 112753 h 117122"/>
                <a:gd name="connsiteX3" fmla="*/ 156174 w 156231"/>
                <a:gd name="connsiteY3" fmla="*/ 56415 h 117122"/>
                <a:gd name="connsiteX4" fmla="*/ 121505 w 156231"/>
                <a:gd name="connsiteY4" fmla="*/ 78 h 117122"/>
                <a:gd name="connsiteX5" fmla="*/ 95503 w 156231"/>
                <a:gd name="connsiteY5" fmla="*/ 43414 h 117122"/>
                <a:gd name="connsiteX6" fmla="*/ 47833 w 156231"/>
                <a:gd name="connsiteY6" fmla="*/ 13079 h 117122"/>
                <a:gd name="connsiteX7" fmla="*/ 163 w 156231"/>
                <a:gd name="connsiteY7" fmla="*/ 30413 h 11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6231" h="117122">
                  <a:moveTo>
                    <a:pt x="163" y="30413"/>
                  </a:moveTo>
                  <a:cubicBezTo>
                    <a:pt x="3052" y="45581"/>
                    <a:pt x="46389" y="90362"/>
                    <a:pt x="65168" y="104085"/>
                  </a:cubicBezTo>
                  <a:cubicBezTo>
                    <a:pt x="83947" y="117808"/>
                    <a:pt x="97670" y="120698"/>
                    <a:pt x="112838" y="112753"/>
                  </a:cubicBezTo>
                  <a:cubicBezTo>
                    <a:pt x="128006" y="104808"/>
                    <a:pt x="154730" y="75194"/>
                    <a:pt x="156174" y="56415"/>
                  </a:cubicBezTo>
                  <a:cubicBezTo>
                    <a:pt x="157618" y="37636"/>
                    <a:pt x="131617" y="2245"/>
                    <a:pt x="121505" y="78"/>
                  </a:cubicBezTo>
                  <a:cubicBezTo>
                    <a:pt x="111393" y="-2089"/>
                    <a:pt x="107782" y="41247"/>
                    <a:pt x="95503" y="43414"/>
                  </a:cubicBezTo>
                  <a:cubicBezTo>
                    <a:pt x="83224" y="45581"/>
                    <a:pt x="62278" y="15246"/>
                    <a:pt x="47833" y="13079"/>
                  </a:cubicBezTo>
                  <a:cubicBezTo>
                    <a:pt x="33388" y="10912"/>
                    <a:pt x="-2726" y="15245"/>
                    <a:pt x="163" y="3041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7" name="Group 206"/>
            <p:cNvGrpSpPr/>
            <p:nvPr/>
          </p:nvGrpSpPr>
          <p:grpSpPr>
            <a:xfrm>
              <a:off x="533400" y="1828800"/>
              <a:ext cx="1073645" cy="613643"/>
              <a:chOff x="2736355" y="3269954"/>
              <a:chExt cx="2409784" cy="1377314"/>
            </a:xfrm>
            <a:effectLst>
              <a:outerShdw blurRad="127000" dist="63500" dir="2700000" algn="tl" rotWithShape="0">
                <a:prstClr val="black">
                  <a:alpha val="75000"/>
                </a:prstClr>
              </a:outerShdw>
            </a:effectLst>
          </p:grpSpPr>
          <p:sp>
            <p:nvSpPr>
              <p:cNvPr id="211" name="Freeform 210"/>
              <p:cNvSpPr/>
              <p:nvPr/>
            </p:nvSpPr>
            <p:spPr>
              <a:xfrm>
                <a:off x="4733595" y="3504111"/>
                <a:ext cx="412544" cy="206110"/>
              </a:xfrm>
              <a:custGeom>
                <a:avLst/>
                <a:gdLst>
                  <a:gd name="connsiteX0" fmla="*/ 1691 w 412544"/>
                  <a:gd name="connsiteY0" fmla="*/ 35923 h 206110"/>
                  <a:gd name="connsiteX1" fmla="*/ 148648 w 412544"/>
                  <a:gd name="connsiteY1" fmla="*/ 84909 h 206110"/>
                  <a:gd name="connsiteX2" fmla="*/ 298871 w 412544"/>
                  <a:gd name="connsiteY2" fmla="*/ 156755 h 206110"/>
                  <a:gd name="connsiteX3" fmla="*/ 403374 w 412544"/>
                  <a:gd name="connsiteY3" fmla="*/ 205740 h 206110"/>
                  <a:gd name="connsiteX4" fmla="*/ 393576 w 412544"/>
                  <a:gd name="connsiteY4" fmla="*/ 176349 h 206110"/>
                  <a:gd name="connsiteX5" fmla="*/ 282542 w 412544"/>
                  <a:gd name="connsiteY5" fmla="*/ 124098 h 206110"/>
                  <a:gd name="connsiteX6" fmla="*/ 112725 w 412544"/>
                  <a:gd name="connsiteY6" fmla="*/ 29392 h 206110"/>
                  <a:gd name="connsiteX7" fmla="*/ 70271 w 412544"/>
                  <a:gd name="connsiteY7" fmla="*/ 0 h 206110"/>
                  <a:gd name="connsiteX8" fmla="*/ 1691 w 412544"/>
                  <a:gd name="connsiteY8" fmla="*/ 35923 h 206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544" h="206110">
                    <a:moveTo>
                      <a:pt x="1691" y="35923"/>
                    </a:moveTo>
                    <a:cubicBezTo>
                      <a:pt x="14754" y="50075"/>
                      <a:pt x="99118" y="64770"/>
                      <a:pt x="148648" y="84909"/>
                    </a:cubicBezTo>
                    <a:cubicBezTo>
                      <a:pt x="198178" y="105048"/>
                      <a:pt x="298871" y="156755"/>
                      <a:pt x="298871" y="156755"/>
                    </a:cubicBezTo>
                    <a:cubicBezTo>
                      <a:pt x="341325" y="176894"/>
                      <a:pt x="387590" y="202474"/>
                      <a:pt x="403374" y="205740"/>
                    </a:cubicBezTo>
                    <a:cubicBezTo>
                      <a:pt x="419158" y="209006"/>
                      <a:pt x="413715" y="189956"/>
                      <a:pt x="393576" y="176349"/>
                    </a:cubicBezTo>
                    <a:cubicBezTo>
                      <a:pt x="373437" y="162742"/>
                      <a:pt x="329350" y="148591"/>
                      <a:pt x="282542" y="124098"/>
                    </a:cubicBezTo>
                    <a:cubicBezTo>
                      <a:pt x="235734" y="99605"/>
                      <a:pt x="148103" y="50075"/>
                      <a:pt x="112725" y="29392"/>
                    </a:cubicBezTo>
                    <a:cubicBezTo>
                      <a:pt x="77347" y="8709"/>
                      <a:pt x="85511" y="0"/>
                      <a:pt x="70271" y="0"/>
                    </a:cubicBezTo>
                    <a:cubicBezTo>
                      <a:pt x="55031" y="0"/>
                      <a:pt x="-11372" y="21771"/>
                      <a:pt x="1691" y="3592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C000"/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Freeform 211"/>
              <p:cNvSpPr/>
              <p:nvPr/>
            </p:nvSpPr>
            <p:spPr>
              <a:xfrm>
                <a:off x="3043303" y="3269954"/>
                <a:ext cx="1842454" cy="1086578"/>
              </a:xfrm>
              <a:custGeom>
                <a:avLst/>
                <a:gdLst>
                  <a:gd name="connsiteX0" fmla="*/ 1525431 w 1842454"/>
                  <a:gd name="connsiteY0" fmla="*/ 136186 h 1086578"/>
                  <a:gd name="connsiteX1" fmla="*/ 1427460 w 1842454"/>
                  <a:gd name="connsiteY1" fmla="*/ 191703 h 1086578"/>
                  <a:gd name="connsiteX2" fmla="*/ 1378474 w 1842454"/>
                  <a:gd name="connsiteY2" fmla="*/ 237423 h 1086578"/>
                  <a:gd name="connsiteX3" fmla="*/ 1355614 w 1842454"/>
                  <a:gd name="connsiteY3" fmla="*/ 322332 h 1086578"/>
                  <a:gd name="connsiteX4" fmla="*/ 1378474 w 1842454"/>
                  <a:gd name="connsiteY4" fmla="*/ 384380 h 1086578"/>
                  <a:gd name="connsiteX5" fmla="*/ 1420928 w 1842454"/>
                  <a:gd name="connsiteY5" fmla="*/ 417037 h 1086578"/>
                  <a:gd name="connsiteX6" fmla="*/ 1450320 w 1842454"/>
                  <a:gd name="connsiteY6" fmla="*/ 459492 h 1086578"/>
                  <a:gd name="connsiteX7" fmla="*/ 1437257 w 1842454"/>
                  <a:gd name="connsiteY7" fmla="*/ 492149 h 1086578"/>
                  <a:gd name="connsiteX8" fmla="*/ 1336020 w 1842454"/>
                  <a:gd name="connsiteY8" fmla="*/ 488883 h 1086578"/>
                  <a:gd name="connsiteX9" fmla="*/ 1224986 w 1842454"/>
                  <a:gd name="connsiteY9" fmla="*/ 449695 h 1086578"/>
                  <a:gd name="connsiteX10" fmla="*/ 1084560 w 1842454"/>
                  <a:gd name="connsiteY10" fmla="*/ 345192 h 1086578"/>
                  <a:gd name="connsiteX11" fmla="*/ 1064966 w 1842454"/>
                  <a:gd name="connsiteY11" fmla="*/ 234157 h 1086578"/>
                  <a:gd name="connsiteX12" fmla="*/ 1038840 w 1842454"/>
                  <a:gd name="connsiteY12" fmla="*/ 159046 h 1086578"/>
                  <a:gd name="connsiteX13" fmla="*/ 950666 w 1842454"/>
                  <a:gd name="connsiteY13" fmla="*/ 93732 h 1086578"/>
                  <a:gd name="connsiteX14" fmla="*/ 757988 w 1842454"/>
                  <a:gd name="connsiteY14" fmla="*/ 48012 h 1086578"/>
                  <a:gd name="connsiteX15" fmla="*/ 535920 w 1842454"/>
                  <a:gd name="connsiteY15" fmla="*/ 48012 h 1086578"/>
                  <a:gd name="connsiteX16" fmla="*/ 287726 w 1842454"/>
                  <a:gd name="connsiteY16" fmla="*/ 57809 h 1086578"/>
                  <a:gd name="connsiteX17" fmla="*/ 179957 w 1842454"/>
                  <a:gd name="connsiteY17" fmla="*/ 57809 h 1086578"/>
                  <a:gd name="connsiteX18" fmla="*/ 19937 w 1842454"/>
                  <a:gd name="connsiteY18" fmla="*/ 5557 h 1086578"/>
                  <a:gd name="connsiteX19" fmla="*/ 343 w 1842454"/>
                  <a:gd name="connsiteY19" fmla="*/ 5557 h 1086578"/>
                  <a:gd name="connsiteX20" fmla="*/ 343 w 1842454"/>
                  <a:gd name="connsiteY20" fmla="*/ 41480 h 1086578"/>
                  <a:gd name="connsiteX21" fmla="*/ 19937 w 1842454"/>
                  <a:gd name="connsiteY21" fmla="*/ 87200 h 1086578"/>
                  <a:gd name="connsiteX22" fmla="*/ 134237 w 1842454"/>
                  <a:gd name="connsiteY22" fmla="*/ 145983 h 1086578"/>
                  <a:gd name="connsiteX23" fmla="*/ 215880 w 1842454"/>
                  <a:gd name="connsiteY23" fmla="*/ 178640 h 1086578"/>
                  <a:gd name="connsiteX24" fmla="*/ 212614 w 1842454"/>
                  <a:gd name="connsiteY24" fmla="*/ 234157 h 1086578"/>
                  <a:gd name="connsiteX25" fmla="*/ 271397 w 1842454"/>
                  <a:gd name="connsiteY25" fmla="*/ 276612 h 1086578"/>
                  <a:gd name="connsiteX26" fmla="*/ 304054 w 1842454"/>
                  <a:gd name="connsiteY26" fmla="*/ 312535 h 1086578"/>
                  <a:gd name="connsiteX27" fmla="*/ 428151 w 1842454"/>
                  <a:gd name="connsiteY27" fmla="*/ 390912 h 1086578"/>
                  <a:gd name="connsiteX28" fmla="*/ 506528 w 1842454"/>
                  <a:gd name="connsiteY28" fmla="*/ 410506 h 1086578"/>
                  <a:gd name="connsiteX29" fmla="*/ 575108 w 1842454"/>
                  <a:gd name="connsiteY29" fmla="*/ 426835 h 1086578"/>
                  <a:gd name="connsiteX30" fmla="*/ 709003 w 1842454"/>
                  <a:gd name="connsiteY30" fmla="*/ 456226 h 1086578"/>
                  <a:gd name="connsiteX31" fmla="*/ 715534 w 1842454"/>
                  <a:gd name="connsiteY31" fmla="*/ 488883 h 1086578"/>
                  <a:gd name="connsiteX32" fmla="*/ 689408 w 1842454"/>
                  <a:gd name="connsiteY32" fmla="*/ 488883 h 1086578"/>
                  <a:gd name="connsiteX33" fmla="*/ 660017 w 1842454"/>
                  <a:gd name="connsiteY33" fmla="*/ 492149 h 1086578"/>
                  <a:gd name="connsiteX34" fmla="*/ 656751 w 1842454"/>
                  <a:gd name="connsiteY34" fmla="*/ 521540 h 1086578"/>
                  <a:gd name="connsiteX35" fmla="*/ 715534 w 1842454"/>
                  <a:gd name="connsiteY35" fmla="*/ 554197 h 1086578"/>
                  <a:gd name="connsiteX36" fmla="*/ 725331 w 1842454"/>
                  <a:gd name="connsiteY36" fmla="*/ 580323 h 1086578"/>
                  <a:gd name="connsiteX37" fmla="*/ 741660 w 1842454"/>
                  <a:gd name="connsiteY37" fmla="*/ 612980 h 1086578"/>
                  <a:gd name="connsiteX38" fmla="*/ 689408 w 1842454"/>
                  <a:gd name="connsiteY38" fmla="*/ 626043 h 1086578"/>
                  <a:gd name="connsiteX39" fmla="*/ 633891 w 1842454"/>
                  <a:gd name="connsiteY39" fmla="*/ 655435 h 1086578"/>
                  <a:gd name="connsiteX40" fmla="*/ 558780 w 1842454"/>
                  <a:gd name="connsiteY40" fmla="*/ 691357 h 1086578"/>
                  <a:gd name="connsiteX41" fmla="*/ 437948 w 1842454"/>
                  <a:gd name="connsiteY41" fmla="*/ 701155 h 1086578"/>
                  <a:gd name="connsiteX42" fmla="*/ 356306 w 1842454"/>
                  <a:gd name="connsiteY42" fmla="*/ 704420 h 1086578"/>
                  <a:gd name="connsiteX43" fmla="*/ 333446 w 1842454"/>
                  <a:gd name="connsiteY43" fmla="*/ 724015 h 1086578"/>
                  <a:gd name="connsiteX44" fmla="*/ 353040 w 1842454"/>
                  <a:gd name="connsiteY44" fmla="*/ 740343 h 1086578"/>
                  <a:gd name="connsiteX45" fmla="*/ 411823 w 1842454"/>
                  <a:gd name="connsiteY45" fmla="*/ 769735 h 1086578"/>
                  <a:gd name="connsiteX46" fmla="*/ 467340 w 1842454"/>
                  <a:gd name="connsiteY46" fmla="*/ 799126 h 1086578"/>
                  <a:gd name="connsiteX47" fmla="*/ 522857 w 1842454"/>
                  <a:gd name="connsiteY47" fmla="*/ 828517 h 1086578"/>
                  <a:gd name="connsiteX48" fmla="*/ 447746 w 1842454"/>
                  <a:gd name="connsiteY48" fmla="*/ 867706 h 1086578"/>
                  <a:gd name="connsiteX49" fmla="*/ 359571 w 1842454"/>
                  <a:gd name="connsiteY49" fmla="*/ 890566 h 1086578"/>
                  <a:gd name="connsiteX50" fmla="*/ 297523 w 1842454"/>
                  <a:gd name="connsiteY50" fmla="*/ 893832 h 1086578"/>
                  <a:gd name="connsiteX51" fmla="*/ 323648 w 1842454"/>
                  <a:gd name="connsiteY51" fmla="*/ 929755 h 1086578"/>
                  <a:gd name="connsiteX52" fmla="*/ 343243 w 1842454"/>
                  <a:gd name="connsiteY52" fmla="*/ 982006 h 1086578"/>
                  <a:gd name="connsiteX53" fmla="*/ 382431 w 1842454"/>
                  <a:gd name="connsiteY53" fmla="*/ 985272 h 1086578"/>
                  <a:gd name="connsiteX54" fmla="*/ 473871 w 1842454"/>
                  <a:gd name="connsiteY54" fmla="*/ 965677 h 1086578"/>
                  <a:gd name="connsiteX55" fmla="*/ 548983 w 1842454"/>
                  <a:gd name="connsiteY55" fmla="*/ 946083 h 1086578"/>
                  <a:gd name="connsiteX56" fmla="*/ 558780 w 1842454"/>
                  <a:gd name="connsiteY56" fmla="*/ 975475 h 1086578"/>
                  <a:gd name="connsiteX57" fmla="*/ 506528 w 1842454"/>
                  <a:gd name="connsiteY57" fmla="*/ 1014663 h 1086578"/>
                  <a:gd name="connsiteX58" fmla="*/ 493466 w 1842454"/>
                  <a:gd name="connsiteY58" fmla="*/ 1057117 h 1086578"/>
                  <a:gd name="connsiteX59" fmla="*/ 539186 w 1842454"/>
                  <a:gd name="connsiteY59" fmla="*/ 1086509 h 1086578"/>
                  <a:gd name="connsiteX60" fmla="*/ 581640 w 1842454"/>
                  <a:gd name="connsiteY60" fmla="*/ 1063649 h 1086578"/>
                  <a:gd name="connsiteX61" fmla="*/ 640423 w 1842454"/>
                  <a:gd name="connsiteY61" fmla="*/ 1014663 h 1086578"/>
                  <a:gd name="connsiteX62" fmla="*/ 751457 w 1842454"/>
                  <a:gd name="connsiteY62" fmla="*/ 991803 h 1086578"/>
                  <a:gd name="connsiteX63" fmla="*/ 891883 w 1842454"/>
                  <a:gd name="connsiteY63" fmla="*/ 978740 h 1086578"/>
                  <a:gd name="connsiteX64" fmla="*/ 957197 w 1842454"/>
                  <a:gd name="connsiteY64" fmla="*/ 946083 h 1086578"/>
                  <a:gd name="connsiteX65" fmla="*/ 1032308 w 1842454"/>
                  <a:gd name="connsiteY65" fmla="*/ 933020 h 1086578"/>
                  <a:gd name="connsiteX66" fmla="*/ 1182531 w 1842454"/>
                  <a:gd name="connsiteY66" fmla="*/ 936286 h 1086578"/>
                  <a:gd name="connsiteX67" fmla="*/ 1316426 w 1842454"/>
                  <a:gd name="connsiteY67" fmla="*/ 913426 h 1086578"/>
                  <a:gd name="connsiteX68" fmla="*/ 1398068 w 1842454"/>
                  <a:gd name="connsiteY68" fmla="*/ 874237 h 1086578"/>
                  <a:gd name="connsiteX69" fmla="*/ 1433991 w 1842454"/>
                  <a:gd name="connsiteY69" fmla="*/ 887300 h 1086578"/>
                  <a:gd name="connsiteX70" fmla="*/ 1414397 w 1842454"/>
                  <a:gd name="connsiteY70" fmla="*/ 923223 h 1086578"/>
                  <a:gd name="connsiteX71" fmla="*/ 1414397 w 1842454"/>
                  <a:gd name="connsiteY71" fmla="*/ 942817 h 1086578"/>
                  <a:gd name="connsiteX72" fmla="*/ 1440523 w 1842454"/>
                  <a:gd name="connsiteY72" fmla="*/ 978740 h 1086578"/>
                  <a:gd name="connsiteX73" fmla="*/ 1600543 w 1842454"/>
                  <a:gd name="connsiteY73" fmla="*/ 985272 h 1086578"/>
                  <a:gd name="connsiteX74" fmla="*/ 1682186 w 1842454"/>
                  <a:gd name="connsiteY74" fmla="*/ 946083 h 1086578"/>
                  <a:gd name="connsiteX75" fmla="*/ 1731171 w 1842454"/>
                  <a:gd name="connsiteY75" fmla="*/ 939552 h 1086578"/>
                  <a:gd name="connsiteX76" fmla="*/ 1776891 w 1842454"/>
                  <a:gd name="connsiteY76" fmla="*/ 877503 h 1086578"/>
                  <a:gd name="connsiteX77" fmla="*/ 1812814 w 1842454"/>
                  <a:gd name="connsiteY77" fmla="*/ 831783 h 1086578"/>
                  <a:gd name="connsiteX78" fmla="*/ 1842206 w 1842454"/>
                  <a:gd name="connsiteY78" fmla="*/ 789329 h 1086578"/>
                  <a:gd name="connsiteX79" fmla="*/ 1819346 w 1842454"/>
                  <a:gd name="connsiteY79" fmla="*/ 753406 h 1086578"/>
                  <a:gd name="connsiteX80" fmla="*/ 1708311 w 1842454"/>
                  <a:gd name="connsiteY80" fmla="*/ 717483 h 1086578"/>
                  <a:gd name="connsiteX81" fmla="*/ 1646263 w 1842454"/>
                  <a:gd name="connsiteY81" fmla="*/ 737077 h 1086578"/>
                  <a:gd name="connsiteX82" fmla="*/ 1610340 w 1842454"/>
                  <a:gd name="connsiteY82" fmla="*/ 730546 h 1086578"/>
                  <a:gd name="connsiteX83" fmla="*/ 1639731 w 1842454"/>
                  <a:gd name="connsiteY83" fmla="*/ 622777 h 1086578"/>
                  <a:gd name="connsiteX84" fmla="*/ 1636466 w 1842454"/>
                  <a:gd name="connsiteY84" fmla="*/ 557463 h 1086578"/>
                  <a:gd name="connsiteX85" fmla="*/ 1600543 w 1842454"/>
                  <a:gd name="connsiteY85" fmla="*/ 462757 h 1086578"/>
                  <a:gd name="connsiteX86" fmla="*/ 1554823 w 1842454"/>
                  <a:gd name="connsiteY86" fmla="*/ 403975 h 1086578"/>
                  <a:gd name="connsiteX87" fmla="*/ 1502571 w 1842454"/>
                  <a:gd name="connsiteY87" fmla="*/ 368052 h 1086578"/>
                  <a:gd name="connsiteX88" fmla="*/ 1479711 w 1842454"/>
                  <a:gd name="connsiteY88" fmla="*/ 296206 h 1086578"/>
                  <a:gd name="connsiteX89" fmla="*/ 1522166 w 1842454"/>
                  <a:gd name="connsiteY89" fmla="*/ 237423 h 1086578"/>
                  <a:gd name="connsiteX90" fmla="*/ 1590746 w 1842454"/>
                  <a:gd name="connsiteY90" fmla="*/ 224360 h 1086578"/>
                  <a:gd name="connsiteX91" fmla="*/ 1646263 w 1842454"/>
                  <a:gd name="connsiteY91" fmla="*/ 247220 h 1086578"/>
                  <a:gd name="connsiteX92" fmla="*/ 1701780 w 1842454"/>
                  <a:gd name="connsiteY92" fmla="*/ 270080 h 1086578"/>
                  <a:gd name="connsiteX93" fmla="*/ 1757297 w 1842454"/>
                  <a:gd name="connsiteY93" fmla="*/ 253752 h 1086578"/>
                  <a:gd name="connsiteX94" fmla="*/ 1757297 w 1842454"/>
                  <a:gd name="connsiteY94" fmla="*/ 201500 h 1086578"/>
                  <a:gd name="connsiteX95" fmla="*/ 1721374 w 1842454"/>
                  <a:gd name="connsiteY95" fmla="*/ 152515 h 1086578"/>
                  <a:gd name="connsiteX96" fmla="*/ 1616871 w 1842454"/>
                  <a:gd name="connsiteY96" fmla="*/ 110060 h 1086578"/>
                  <a:gd name="connsiteX97" fmla="*/ 1525431 w 1842454"/>
                  <a:gd name="connsiteY97" fmla="*/ 136186 h 1086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</a:cxnLst>
                <a:rect l="l" t="t" r="r" b="b"/>
                <a:pathLst>
                  <a:path w="1842454" h="1086578">
                    <a:moveTo>
                      <a:pt x="1525431" y="136186"/>
                    </a:moveTo>
                    <a:cubicBezTo>
                      <a:pt x="1493863" y="149793"/>
                      <a:pt x="1451953" y="174830"/>
                      <a:pt x="1427460" y="191703"/>
                    </a:cubicBezTo>
                    <a:cubicBezTo>
                      <a:pt x="1402967" y="208576"/>
                      <a:pt x="1390448" y="215652"/>
                      <a:pt x="1378474" y="237423"/>
                    </a:cubicBezTo>
                    <a:cubicBezTo>
                      <a:pt x="1366500" y="259194"/>
                      <a:pt x="1355614" y="297839"/>
                      <a:pt x="1355614" y="322332"/>
                    </a:cubicBezTo>
                    <a:cubicBezTo>
                      <a:pt x="1355614" y="346825"/>
                      <a:pt x="1367588" y="368596"/>
                      <a:pt x="1378474" y="384380"/>
                    </a:cubicBezTo>
                    <a:cubicBezTo>
                      <a:pt x="1389360" y="400164"/>
                      <a:pt x="1408954" y="404518"/>
                      <a:pt x="1420928" y="417037"/>
                    </a:cubicBezTo>
                    <a:cubicBezTo>
                      <a:pt x="1432902" y="429556"/>
                      <a:pt x="1447599" y="446973"/>
                      <a:pt x="1450320" y="459492"/>
                    </a:cubicBezTo>
                    <a:cubicBezTo>
                      <a:pt x="1453041" y="472011"/>
                      <a:pt x="1456307" y="487250"/>
                      <a:pt x="1437257" y="492149"/>
                    </a:cubicBezTo>
                    <a:cubicBezTo>
                      <a:pt x="1418207" y="497048"/>
                      <a:pt x="1371398" y="495959"/>
                      <a:pt x="1336020" y="488883"/>
                    </a:cubicBezTo>
                    <a:cubicBezTo>
                      <a:pt x="1300641" y="481807"/>
                      <a:pt x="1266896" y="473644"/>
                      <a:pt x="1224986" y="449695"/>
                    </a:cubicBezTo>
                    <a:cubicBezTo>
                      <a:pt x="1183076" y="425747"/>
                      <a:pt x="1111230" y="381115"/>
                      <a:pt x="1084560" y="345192"/>
                    </a:cubicBezTo>
                    <a:cubicBezTo>
                      <a:pt x="1057890" y="309269"/>
                      <a:pt x="1072586" y="265181"/>
                      <a:pt x="1064966" y="234157"/>
                    </a:cubicBezTo>
                    <a:cubicBezTo>
                      <a:pt x="1057346" y="203133"/>
                      <a:pt x="1057890" y="182450"/>
                      <a:pt x="1038840" y="159046"/>
                    </a:cubicBezTo>
                    <a:cubicBezTo>
                      <a:pt x="1019790" y="135642"/>
                      <a:pt x="997475" y="112238"/>
                      <a:pt x="950666" y="93732"/>
                    </a:cubicBezTo>
                    <a:cubicBezTo>
                      <a:pt x="903857" y="75226"/>
                      <a:pt x="827112" y="55632"/>
                      <a:pt x="757988" y="48012"/>
                    </a:cubicBezTo>
                    <a:cubicBezTo>
                      <a:pt x="688864" y="40392"/>
                      <a:pt x="614297" y="46379"/>
                      <a:pt x="535920" y="48012"/>
                    </a:cubicBezTo>
                    <a:cubicBezTo>
                      <a:pt x="457543" y="49645"/>
                      <a:pt x="347053" y="56176"/>
                      <a:pt x="287726" y="57809"/>
                    </a:cubicBezTo>
                    <a:cubicBezTo>
                      <a:pt x="228399" y="59442"/>
                      <a:pt x="224588" y="66518"/>
                      <a:pt x="179957" y="57809"/>
                    </a:cubicBezTo>
                    <a:cubicBezTo>
                      <a:pt x="135326" y="49100"/>
                      <a:pt x="49873" y="14266"/>
                      <a:pt x="19937" y="5557"/>
                    </a:cubicBezTo>
                    <a:cubicBezTo>
                      <a:pt x="-9999" y="-3152"/>
                      <a:pt x="3609" y="-430"/>
                      <a:pt x="343" y="5557"/>
                    </a:cubicBezTo>
                    <a:cubicBezTo>
                      <a:pt x="-2923" y="11544"/>
                      <a:pt x="-2923" y="27873"/>
                      <a:pt x="343" y="41480"/>
                    </a:cubicBezTo>
                    <a:cubicBezTo>
                      <a:pt x="3609" y="55087"/>
                      <a:pt x="-2379" y="69783"/>
                      <a:pt x="19937" y="87200"/>
                    </a:cubicBezTo>
                    <a:cubicBezTo>
                      <a:pt x="42253" y="104617"/>
                      <a:pt x="101580" y="130743"/>
                      <a:pt x="134237" y="145983"/>
                    </a:cubicBezTo>
                    <a:cubicBezTo>
                      <a:pt x="166894" y="161223"/>
                      <a:pt x="202817" y="163944"/>
                      <a:pt x="215880" y="178640"/>
                    </a:cubicBezTo>
                    <a:cubicBezTo>
                      <a:pt x="228943" y="193336"/>
                      <a:pt x="203361" y="217828"/>
                      <a:pt x="212614" y="234157"/>
                    </a:cubicBezTo>
                    <a:cubicBezTo>
                      <a:pt x="221867" y="250486"/>
                      <a:pt x="256157" y="263549"/>
                      <a:pt x="271397" y="276612"/>
                    </a:cubicBezTo>
                    <a:cubicBezTo>
                      <a:pt x="286637" y="289675"/>
                      <a:pt x="277928" y="293485"/>
                      <a:pt x="304054" y="312535"/>
                    </a:cubicBezTo>
                    <a:cubicBezTo>
                      <a:pt x="330180" y="331585"/>
                      <a:pt x="394405" y="374584"/>
                      <a:pt x="428151" y="390912"/>
                    </a:cubicBezTo>
                    <a:cubicBezTo>
                      <a:pt x="461897" y="407241"/>
                      <a:pt x="506528" y="410506"/>
                      <a:pt x="506528" y="410506"/>
                    </a:cubicBezTo>
                    <a:lnTo>
                      <a:pt x="575108" y="426835"/>
                    </a:lnTo>
                    <a:cubicBezTo>
                      <a:pt x="608854" y="434455"/>
                      <a:pt x="685599" y="445885"/>
                      <a:pt x="709003" y="456226"/>
                    </a:cubicBezTo>
                    <a:cubicBezTo>
                      <a:pt x="732407" y="466567"/>
                      <a:pt x="718800" y="483440"/>
                      <a:pt x="715534" y="488883"/>
                    </a:cubicBezTo>
                    <a:cubicBezTo>
                      <a:pt x="712268" y="494326"/>
                      <a:pt x="698661" y="488339"/>
                      <a:pt x="689408" y="488883"/>
                    </a:cubicBezTo>
                    <a:cubicBezTo>
                      <a:pt x="680155" y="489427"/>
                      <a:pt x="665460" y="486706"/>
                      <a:pt x="660017" y="492149"/>
                    </a:cubicBezTo>
                    <a:cubicBezTo>
                      <a:pt x="654574" y="497592"/>
                      <a:pt x="647498" y="511199"/>
                      <a:pt x="656751" y="521540"/>
                    </a:cubicBezTo>
                    <a:cubicBezTo>
                      <a:pt x="666004" y="531881"/>
                      <a:pt x="704104" y="544400"/>
                      <a:pt x="715534" y="554197"/>
                    </a:cubicBezTo>
                    <a:cubicBezTo>
                      <a:pt x="726964" y="563994"/>
                      <a:pt x="720977" y="570526"/>
                      <a:pt x="725331" y="580323"/>
                    </a:cubicBezTo>
                    <a:cubicBezTo>
                      <a:pt x="729685" y="590120"/>
                      <a:pt x="747647" y="605360"/>
                      <a:pt x="741660" y="612980"/>
                    </a:cubicBezTo>
                    <a:cubicBezTo>
                      <a:pt x="735673" y="620600"/>
                      <a:pt x="707370" y="618967"/>
                      <a:pt x="689408" y="626043"/>
                    </a:cubicBezTo>
                    <a:cubicBezTo>
                      <a:pt x="671446" y="633119"/>
                      <a:pt x="655662" y="644549"/>
                      <a:pt x="633891" y="655435"/>
                    </a:cubicBezTo>
                    <a:cubicBezTo>
                      <a:pt x="612120" y="666321"/>
                      <a:pt x="591437" y="683737"/>
                      <a:pt x="558780" y="691357"/>
                    </a:cubicBezTo>
                    <a:cubicBezTo>
                      <a:pt x="526123" y="698977"/>
                      <a:pt x="471694" y="698978"/>
                      <a:pt x="437948" y="701155"/>
                    </a:cubicBezTo>
                    <a:cubicBezTo>
                      <a:pt x="404202" y="703332"/>
                      <a:pt x="373723" y="700610"/>
                      <a:pt x="356306" y="704420"/>
                    </a:cubicBezTo>
                    <a:cubicBezTo>
                      <a:pt x="338889" y="708230"/>
                      <a:pt x="333990" y="718028"/>
                      <a:pt x="333446" y="724015"/>
                    </a:cubicBezTo>
                    <a:cubicBezTo>
                      <a:pt x="332902" y="730002"/>
                      <a:pt x="339977" y="732723"/>
                      <a:pt x="353040" y="740343"/>
                    </a:cubicBezTo>
                    <a:cubicBezTo>
                      <a:pt x="366103" y="747963"/>
                      <a:pt x="392773" y="759938"/>
                      <a:pt x="411823" y="769735"/>
                    </a:cubicBezTo>
                    <a:cubicBezTo>
                      <a:pt x="430873" y="779532"/>
                      <a:pt x="467340" y="799126"/>
                      <a:pt x="467340" y="799126"/>
                    </a:cubicBezTo>
                    <a:cubicBezTo>
                      <a:pt x="485846" y="808923"/>
                      <a:pt x="526123" y="817087"/>
                      <a:pt x="522857" y="828517"/>
                    </a:cubicBezTo>
                    <a:cubicBezTo>
                      <a:pt x="519591" y="839947"/>
                      <a:pt x="474960" y="857365"/>
                      <a:pt x="447746" y="867706"/>
                    </a:cubicBezTo>
                    <a:cubicBezTo>
                      <a:pt x="420532" y="878047"/>
                      <a:pt x="384608" y="886212"/>
                      <a:pt x="359571" y="890566"/>
                    </a:cubicBezTo>
                    <a:cubicBezTo>
                      <a:pt x="334534" y="894920"/>
                      <a:pt x="303510" y="887300"/>
                      <a:pt x="297523" y="893832"/>
                    </a:cubicBezTo>
                    <a:cubicBezTo>
                      <a:pt x="291536" y="900364"/>
                      <a:pt x="316028" y="915059"/>
                      <a:pt x="323648" y="929755"/>
                    </a:cubicBezTo>
                    <a:cubicBezTo>
                      <a:pt x="331268" y="944451"/>
                      <a:pt x="333446" y="972753"/>
                      <a:pt x="343243" y="982006"/>
                    </a:cubicBezTo>
                    <a:cubicBezTo>
                      <a:pt x="353040" y="991259"/>
                      <a:pt x="360660" y="987994"/>
                      <a:pt x="382431" y="985272"/>
                    </a:cubicBezTo>
                    <a:cubicBezTo>
                      <a:pt x="404202" y="982551"/>
                      <a:pt x="446112" y="972209"/>
                      <a:pt x="473871" y="965677"/>
                    </a:cubicBezTo>
                    <a:cubicBezTo>
                      <a:pt x="501630" y="959145"/>
                      <a:pt x="534832" y="944450"/>
                      <a:pt x="548983" y="946083"/>
                    </a:cubicBezTo>
                    <a:cubicBezTo>
                      <a:pt x="563134" y="947716"/>
                      <a:pt x="565856" y="964045"/>
                      <a:pt x="558780" y="975475"/>
                    </a:cubicBezTo>
                    <a:cubicBezTo>
                      <a:pt x="551704" y="986905"/>
                      <a:pt x="517414" y="1001056"/>
                      <a:pt x="506528" y="1014663"/>
                    </a:cubicBezTo>
                    <a:cubicBezTo>
                      <a:pt x="495642" y="1028270"/>
                      <a:pt x="488023" y="1045143"/>
                      <a:pt x="493466" y="1057117"/>
                    </a:cubicBezTo>
                    <a:cubicBezTo>
                      <a:pt x="498909" y="1069091"/>
                      <a:pt x="524490" y="1085420"/>
                      <a:pt x="539186" y="1086509"/>
                    </a:cubicBezTo>
                    <a:cubicBezTo>
                      <a:pt x="553882" y="1087598"/>
                      <a:pt x="564767" y="1075623"/>
                      <a:pt x="581640" y="1063649"/>
                    </a:cubicBezTo>
                    <a:cubicBezTo>
                      <a:pt x="598513" y="1051675"/>
                      <a:pt x="612120" y="1026637"/>
                      <a:pt x="640423" y="1014663"/>
                    </a:cubicBezTo>
                    <a:cubicBezTo>
                      <a:pt x="668726" y="1002689"/>
                      <a:pt x="709547" y="997790"/>
                      <a:pt x="751457" y="991803"/>
                    </a:cubicBezTo>
                    <a:cubicBezTo>
                      <a:pt x="793367" y="985816"/>
                      <a:pt x="857593" y="986360"/>
                      <a:pt x="891883" y="978740"/>
                    </a:cubicBezTo>
                    <a:cubicBezTo>
                      <a:pt x="926173" y="971120"/>
                      <a:pt x="933793" y="953703"/>
                      <a:pt x="957197" y="946083"/>
                    </a:cubicBezTo>
                    <a:cubicBezTo>
                      <a:pt x="980601" y="938463"/>
                      <a:pt x="994752" y="934653"/>
                      <a:pt x="1032308" y="933020"/>
                    </a:cubicBezTo>
                    <a:cubicBezTo>
                      <a:pt x="1069864" y="931387"/>
                      <a:pt x="1135178" y="939552"/>
                      <a:pt x="1182531" y="936286"/>
                    </a:cubicBezTo>
                    <a:cubicBezTo>
                      <a:pt x="1229884" y="933020"/>
                      <a:pt x="1280503" y="923767"/>
                      <a:pt x="1316426" y="913426"/>
                    </a:cubicBezTo>
                    <a:cubicBezTo>
                      <a:pt x="1352349" y="903085"/>
                      <a:pt x="1378474" y="878591"/>
                      <a:pt x="1398068" y="874237"/>
                    </a:cubicBezTo>
                    <a:cubicBezTo>
                      <a:pt x="1417662" y="869883"/>
                      <a:pt x="1431269" y="879136"/>
                      <a:pt x="1433991" y="887300"/>
                    </a:cubicBezTo>
                    <a:cubicBezTo>
                      <a:pt x="1436712" y="895464"/>
                      <a:pt x="1417663" y="913970"/>
                      <a:pt x="1414397" y="923223"/>
                    </a:cubicBezTo>
                    <a:cubicBezTo>
                      <a:pt x="1411131" y="932476"/>
                      <a:pt x="1410043" y="933564"/>
                      <a:pt x="1414397" y="942817"/>
                    </a:cubicBezTo>
                    <a:cubicBezTo>
                      <a:pt x="1418751" y="952070"/>
                      <a:pt x="1409499" y="971664"/>
                      <a:pt x="1440523" y="978740"/>
                    </a:cubicBezTo>
                    <a:cubicBezTo>
                      <a:pt x="1471547" y="985816"/>
                      <a:pt x="1560266" y="990715"/>
                      <a:pt x="1600543" y="985272"/>
                    </a:cubicBezTo>
                    <a:cubicBezTo>
                      <a:pt x="1640820" y="979829"/>
                      <a:pt x="1660415" y="953703"/>
                      <a:pt x="1682186" y="946083"/>
                    </a:cubicBezTo>
                    <a:cubicBezTo>
                      <a:pt x="1703957" y="938463"/>
                      <a:pt x="1715387" y="950982"/>
                      <a:pt x="1731171" y="939552"/>
                    </a:cubicBezTo>
                    <a:cubicBezTo>
                      <a:pt x="1746955" y="928122"/>
                      <a:pt x="1763284" y="895465"/>
                      <a:pt x="1776891" y="877503"/>
                    </a:cubicBezTo>
                    <a:cubicBezTo>
                      <a:pt x="1790498" y="859542"/>
                      <a:pt x="1801928" y="846479"/>
                      <a:pt x="1812814" y="831783"/>
                    </a:cubicBezTo>
                    <a:cubicBezTo>
                      <a:pt x="1823700" y="817087"/>
                      <a:pt x="1841117" y="802392"/>
                      <a:pt x="1842206" y="789329"/>
                    </a:cubicBezTo>
                    <a:cubicBezTo>
                      <a:pt x="1843295" y="776266"/>
                      <a:pt x="1841662" y="765380"/>
                      <a:pt x="1819346" y="753406"/>
                    </a:cubicBezTo>
                    <a:cubicBezTo>
                      <a:pt x="1797030" y="741432"/>
                      <a:pt x="1737158" y="720205"/>
                      <a:pt x="1708311" y="717483"/>
                    </a:cubicBezTo>
                    <a:cubicBezTo>
                      <a:pt x="1679464" y="714762"/>
                      <a:pt x="1662591" y="734900"/>
                      <a:pt x="1646263" y="737077"/>
                    </a:cubicBezTo>
                    <a:cubicBezTo>
                      <a:pt x="1629935" y="739254"/>
                      <a:pt x="1611429" y="749596"/>
                      <a:pt x="1610340" y="730546"/>
                    </a:cubicBezTo>
                    <a:cubicBezTo>
                      <a:pt x="1609251" y="711496"/>
                      <a:pt x="1635377" y="651624"/>
                      <a:pt x="1639731" y="622777"/>
                    </a:cubicBezTo>
                    <a:cubicBezTo>
                      <a:pt x="1644085" y="593930"/>
                      <a:pt x="1642997" y="584133"/>
                      <a:pt x="1636466" y="557463"/>
                    </a:cubicBezTo>
                    <a:cubicBezTo>
                      <a:pt x="1629935" y="530793"/>
                      <a:pt x="1614150" y="488338"/>
                      <a:pt x="1600543" y="462757"/>
                    </a:cubicBezTo>
                    <a:cubicBezTo>
                      <a:pt x="1586936" y="437176"/>
                      <a:pt x="1571152" y="419759"/>
                      <a:pt x="1554823" y="403975"/>
                    </a:cubicBezTo>
                    <a:cubicBezTo>
                      <a:pt x="1538494" y="388191"/>
                      <a:pt x="1515090" y="386014"/>
                      <a:pt x="1502571" y="368052"/>
                    </a:cubicBezTo>
                    <a:cubicBezTo>
                      <a:pt x="1490052" y="350091"/>
                      <a:pt x="1476445" y="317977"/>
                      <a:pt x="1479711" y="296206"/>
                    </a:cubicBezTo>
                    <a:cubicBezTo>
                      <a:pt x="1482977" y="274435"/>
                      <a:pt x="1503660" y="249397"/>
                      <a:pt x="1522166" y="237423"/>
                    </a:cubicBezTo>
                    <a:cubicBezTo>
                      <a:pt x="1540672" y="225449"/>
                      <a:pt x="1570063" y="222727"/>
                      <a:pt x="1590746" y="224360"/>
                    </a:cubicBezTo>
                    <a:cubicBezTo>
                      <a:pt x="1611429" y="225993"/>
                      <a:pt x="1646263" y="247220"/>
                      <a:pt x="1646263" y="247220"/>
                    </a:cubicBezTo>
                    <a:cubicBezTo>
                      <a:pt x="1664769" y="254840"/>
                      <a:pt x="1683274" y="268991"/>
                      <a:pt x="1701780" y="270080"/>
                    </a:cubicBezTo>
                    <a:cubicBezTo>
                      <a:pt x="1720286" y="271169"/>
                      <a:pt x="1748044" y="265182"/>
                      <a:pt x="1757297" y="253752"/>
                    </a:cubicBezTo>
                    <a:cubicBezTo>
                      <a:pt x="1766550" y="242322"/>
                      <a:pt x="1763284" y="218373"/>
                      <a:pt x="1757297" y="201500"/>
                    </a:cubicBezTo>
                    <a:cubicBezTo>
                      <a:pt x="1751310" y="184627"/>
                      <a:pt x="1744778" y="167755"/>
                      <a:pt x="1721374" y="152515"/>
                    </a:cubicBezTo>
                    <a:cubicBezTo>
                      <a:pt x="1697970" y="137275"/>
                      <a:pt x="1642997" y="114959"/>
                      <a:pt x="1616871" y="110060"/>
                    </a:cubicBezTo>
                    <a:cubicBezTo>
                      <a:pt x="1590745" y="105161"/>
                      <a:pt x="1556999" y="122579"/>
                      <a:pt x="1525431" y="1361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2">
                      <a:lumMod val="20000"/>
                      <a:lumOff val="8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r="100000" b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Freeform 212"/>
              <p:cNvSpPr/>
              <p:nvPr/>
            </p:nvSpPr>
            <p:spPr>
              <a:xfrm>
                <a:off x="2736355" y="4199616"/>
                <a:ext cx="656708" cy="415076"/>
              </a:xfrm>
              <a:custGeom>
                <a:avLst/>
                <a:gdLst>
                  <a:gd name="connsiteX0" fmla="*/ 650191 w 656708"/>
                  <a:gd name="connsiteY0" fmla="*/ 93 h 415076"/>
                  <a:gd name="connsiteX1" fmla="*/ 535891 w 656708"/>
                  <a:gd name="connsiteY1" fmla="*/ 94798 h 415076"/>
                  <a:gd name="connsiteX2" fmla="*/ 470576 w 656708"/>
                  <a:gd name="connsiteY2" fmla="*/ 153581 h 415076"/>
                  <a:gd name="connsiteX3" fmla="*/ 366074 w 656708"/>
                  <a:gd name="connsiteY3" fmla="*/ 228693 h 415076"/>
                  <a:gd name="connsiteX4" fmla="*/ 255039 w 656708"/>
                  <a:gd name="connsiteY4" fmla="*/ 316867 h 415076"/>
                  <a:gd name="connsiteX5" fmla="*/ 206054 w 656708"/>
                  <a:gd name="connsiteY5" fmla="*/ 346258 h 415076"/>
                  <a:gd name="connsiteX6" fmla="*/ 153802 w 656708"/>
                  <a:gd name="connsiteY6" fmla="*/ 342993 h 415076"/>
                  <a:gd name="connsiteX7" fmla="*/ 130942 w 656708"/>
                  <a:gd name="connsiteY7" fmla="*/ 375650 h 415076"/>
                  <a:gd name="connsiteX8" fmla="*/ 72159 w 656708"/>
                  <a:gd name="connsiteY8" fmla="*/ 385447 h 415076"/>
                  <a:gd name="connsiteX9" fmla="*/ 36236 w 656708"/>
                  <a:gd name="connsiteY9" fmla="*/ 365853 h 415076"/>
                  <a:gd name="connsiteX10" fmla="*/ 6845 w 656708"/>
                  <a:gd name="connsiteY10" fmla="*/ 369118 h 415076"/>
                  <a:gd name="connsiteX11" fmla="*/ 314 w 656708"/>
                  <a:gd name="connsiteY11" fmla="*/ 398510 h 415076"/>
                  <a:gd name="connsiteX12" fmla="*/ 13376 w 656708"/>
                  <a:gd name="connsiteY12" fmla="*/ 411573 h 415076"/>
                  <a:gd name="connsiteX13" fmla="*/ 42768 w 656708"/>
                  <a:gd name="connsiteY13" fmla="*/ 401775 h 415076"/>
                  <a:gd name="connsiteX14" fmla="*/ 81956 w 656708"/>
                  <a:gd name="connsiteY14" fmla="*/ 414838 h 415076"/>
                  <a:gd name="connsiteX15" fmla="*/ 153802 w 656708"/>
                  <a:gd name="connsiteY15" fmla="*/ 408307 h 415076"/>
                  <a:gd name="connsiteX16" fmla="*/ 196256 w 656708"/>
                  <a:gd name="connsiteY16" fmla="*/ 385447 h 415076"/>
                  <a:gd name="connsiteX17" fmla="*/ 238711 w 656708"/>
                  <a:gd name="connsiteY17" fmla="*/ 378915 h 415076"/>
                  <a:gd name="connsiteX18" fmla="*/ 362808 w 656708"/>
                  <a:gd name="connsiteY18" fmla="*/ 287475 h 415076"/>
                  <a:gd name="connsiteX19" fmla="*/ 516296 w 656708"/>
                  <a:gd name="connsiteY19" fmla="*/ 173175 h 415076"/>
                  <a:gd name="connsiteX20" fmla="*/ 627331 w 656708"/>
                  <a:gd name="connsiteY20" fmla="*/ 78470 h 415076"/>
                  <a:gd name="connsiteX21" fmla="*/ 650191 w 656708"/>
                  <a:gd name="connsiteY21" fmla="*/ 93 h 415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56708" h="415076">
                    <a:moveTo>
                      <a:pt x="650191" y="93"/>
                    </a:moveTo>
                    <a:cubicBezTo>
                      <a:pt x="634951" y="2814"/>
                      <a:pt x="565827" y="69217"/>
                      <a:pt x="535891" y="94798"/>
                    </a:cubicBezTo>
                    <a:cubicBezTo>
                      <a:pt x="505955" y="120379"/>
                      <a:pt x="498879" y="131265"/>
                      <a:pt x="470576" y="153581"/>
                    </a:cubicBezTo>
                    <a:cubicBezTo>
                      <a:pt x="442273" y="175897"/>
                      <a:pt x="401997" y="201479"/>
                      <a:pt x="366074" y="228693"/>
                    </a:cubicBezTo>
                    <a:cubicBezTo>
                      <a:pt x="330151" y="255907"/>
                      <a:pt x="281709" y="297273"/>
                      <a:pt x="255039" y="316867"/>
                    </a:cubicBezTo>
                    <a:cubicBezTo>
                      <a:pt x="228369" y="336461"/>
                      <a:pt x="222927" y="341904"/>
                      <a:pt x="206054" y="346258"/>
                    </a:cubicBezTo>
                    <a:cubicBezTo>
                      <a:pt x="189181" y="350612"/>
                      <a:pt x="166321" y="338094"/>
                      <a:pt x="153802" y="342993"/>
                    </a:cubicBezTo>
                    <a:cubicBezTo>
                      <a:pt x="141283" y="347892"/>
                      <a:pt x="144549" y="368574"/>
                      <a:pt x="130942" y="375650"/>
                    </a:cubicBezTo>
                    <a:cubicBezTo>
                      <a:pt x="117335" y="382726"/>
                      <a:pt x="87943" y="387080"/>
                      <a:pt x="72159" y="385447"/>
                    </a:cubicBezTo>
                    <a:cubicBezTo>
                      <a:pt x="56375" y="383814"/>
                      <a:pt x="47122" y="368574"/>
                      <a:pt x="36236" y="365853"/>
                    </a:cubicBezTo>
                    <a:cubicBezTo>
                      <a:pt x="25350" y="363132"/>
                      <a:pt x="12832" y="363675"/>
                      <a:pt x="6845" y="369118"/>
                    </a:cubicBezTo>
                    <a:cubicBezTo>
                      <a:pt x="858" y="374561"/>
                      <a:pt x="-774" y="391434"/>
                      <a:pt x="314" y="398510"/>
                    </a:cubicBezTo>
                    <a:cubicBezTo>
                      <a:pt x="1402" y="405586"/>
                      <a:pt x="6300" y="411029"/>
                      <a:pt x="13376" y="411573"/>
                    </a:cubicBezTo>
                    <a:cubicBezTo>
                      <a:pt x="20452" y="412117"/>
                      <a:pt x="31338" y="401231"/>
                      <a:pt x="42768" y="401775"/>
                    </a:cubicBezTo>
                    <a:cubicBezTo>
                      <a:pt x="54198" y="402319"/>
                      <a:pt x="63450" y="413749"/>
                      <a:pt x="81956" y="414838"/>
                    </a:cubicBezTo>
                    <a:cubicBezTo>
                      <a:pt x="100462" y="415927"/>
                      <a:pt x="134752" y="413206"/>
                      <a:pt x="153802" y="408307"/>
                    </a:cubicBezTo>
                    <a:cubicBezTo>
                      <a:pt x="172852" y="403408"/>
                      <a:pt x="182105" y="390346"/>
                      <a:pt x="196256" y="385447"/>
                    </a:cubicBezTo>
                    <a:cubicBezTo>
                      <a:pt x="210407" y="380548"/>
                      <a:pt x="210952" y="395244"/>
                      <a:pt x="238711" y="378915"/>
                    </a:cubicBezTo>
                    <a:cubicBezTo>
                      <a:pt x="266470" y="362586"/>
                      <a:pt x="362808" y="287475"/>
                      <a:pt x="362808" y="287475"/>
                    </a:cubicBezTo>
                    <a:cubicBezTo>
                      <a:pt x="409072" y="253185"/>
                      <a:pt x="472209" y="208009"/>
                      <a:pt x="516296" y="173175"/>
                    </a:cubicBezTo>
                    <a:cubicBezTo>
                      <a:pt x="560383" y="138341"/>
                      <a:pt x="602294" y="101874"/>
                      <a:pt x="627331" y="78470"/>
                    </a:cubicBezTo>
                    <a:cubicBezTo>
                      <a:pt x="652368" y="55066"/>
                      <a:pt x="665431" y="-2628"/>
                      <a:pt x="650191" y="9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C000"/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Freeform 213"/>
              <p:cNvSpPr/>
              <p:nvPr/>
            </p:nvSpPr>
            <p:spPr>
              <a:xfrm>
                <a:off x="3037064" y="4303728"/>
                <a:ext cx="536085" cy="343540"/>
              </a:xfrm>
              <a:custGeom>
                <a:avLst/>
                <a:gdLst>
                  <a:gd name="connsiteX0" fmla="*/ 535627 w 536085"/>
                  <a:gd name="connsiteY0" fmla="*/ 483 h 343540"/>
                  <a:gd name="connsiteX1" fmla="*/ 440922 w 536085"/>
                  <a:gd name="connsiteY1" fmla="*/ 75595 h 343540"/>
                  <a:gd name="connsiteX2" fmla="*/ 395202 w 536085"/>
                  <a:gd name="connsiteY2" fmla="*/ 121315 h 343540"/>
                  <a:gd name="connsiteX3" fmla="*/ 222119 w 536085"/>
                  <a:gd name="connsiteY3" fmla="*/ 225818 h 343540"/>
                  <a:gd name="connsiteX4" fmla="*/ 156805 w 536085"/>
                  <a:gd name="connsiteY4" fmla="*/ 255209 h 343540"/>
                  <a:gd name="connsiteX5" fmla="*/ 35973 w 536085"/>
                  <a:gd name="connsiteY5" fmla="*/ 271538 h 343540"/>
                  <a:gd name="connsiteX6" fmla="*/ 50 w 536085"/>
                  <a:gd name="connsiteY6" fmla="*/ 291132 h 343540"/>
                  <a:gd name="connsiteX7" fmla="*/ 29442 w 536085"/>
                  <a:gd name="connsiteY7" fmla="*/ 304195 h 343540"/>
                  <a:gd name="connsiteX8" fmla="*/ 81693 w 536085"/>
                  <a:gd name="connsiteY8" fmla="*/ 304195 h 343540"/>
                  <a:gd name="connsiteX9" fmla="*/ 39239 w 536085"/>
                  <a:gd name="connsiteY9" fmla="*/ 327055 h 343540"/>
                  <a:gd name="connsiteX10" fmla="*/ 35973 w 536085"/>
                  <a:gd name="connsiteY10" fmla="*/ 343383 h 343540"/>
                  <a:gd name="connsiteX11" fmla="*/ 117616 w 536085"/>
                  <a:gd name="connsiteY11" fmla="*/ 317258 h 343540"/>
                  <a:gd name="connsiteX12" fmla="*/ 160070 w 536085"/>
                  <a:gd name="connsiteY12" fmla="*/ 284601 h 343540"/>
                  <a:gd name="connsiteX13" fmla="*/ 460516 w 536085"/>
                  <a:gd name="connsiteY13" fmla="*/ 114783 h 343540"/>
                  <a:gd name="connsiteX14" fmla="*/ 535627 w 536085"/>
                  <a:gd name="connsiteY14" fmla="*/ 483 h 343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36085" h="343540">
                    <a:moveTo>
                      <a:pt x="535627" y="483"/>
                    </a:moveTo>
                    <a:cubicBezTo>
                      <a:pt x="532361" y="-6048"/>
                      <a:pt x="464326" y="55456"/>
                      <a:pt x="440922" y="75595"/>
                    </a:cubicBezTo>
                    <a:cubicBezTo>
                      <a:pt x="417518" y="95734"/>
                      <a:pt x="431669" y="96278"/>
                      <a:pt x="395202" y="121315"/>
                    </a:cubicBezTo>
                    <a:cubicBezTo>
                      <a:pt x="358735" y="146352"/>
                      <a:pt x="261852" y="203502"/>
                      <a:pt x="222119" y="225818"/>
                    </a:cubicBezTo>
                    <a:cubicBezTo>
                      <a:pt x="182386" y="248134"/>
                      <a:pt x="187829" y="247589"/>
                      <a:pt x="156805" y="255209"/>
                    </a:cubicBezTo>
                    <a:cubicBezTo>
                      <a:pt x="125781" y="262829"/>
                      <a:pt x="62099" y="265551"/>
                      <a:pt x="35973" y="271538"/>
                    </a:cubicBezTo>
                    <a:cubicBezTo>
                      <a:pt x="9847" y="277525"/>
                      <a:pt x="1138" y="285689"/>
                      <a:pt x="50" y="291132"/>
                    </a:cubicBezTo>
                    <a:cubicBezTo>
                      <a:pt x="-1038" y="296575"/>
                      <a:pt x="15835" y="302018"/>
                      <a:pt x="29442" y="304195"/>
                    </a:cubicBezTo>
                    <a:cubicBezTo>
                      <a:pt x="43049" y="306372"/>
                      <a:pt x="80060" y="300385"/>
                      <a:pt x="81693" y="304195"/>
                    </a:cubicBezTo>
                    <a:cubicBezTo>
                      <a:pt x="83326" y="308005"/>
                      <a:pt x="46859" y="320524"/>
                      <a:pt x="39239" y="327055"/>
                    </a:cubicBezTo>
                    <a:cubicBezTo>
                      <a:pt x="31619" y="333586"/>
                      <a:pt x="22910" y="345016"/>
                      <a:pt x="35973" y="343383"/>
                    </a:cubicBezTo>
                    <a:cubicBezTo>
                      <a:pt x="49036" y="341750"/>
                      <a:pt x="96933" y="327055"/>
                      <a:pt x="117616" y="317258"/>
                    </a:cubicBezTo>
                    <a:cubicBezTo>
                      <a:pt x="138299" y="307461"/>
                      <a:pt x="102920" y="318347"/>
                      <a:pt x="160070" y="284601"/>
                    </a:cubicBezTo>
                    <a:cubicBezTo>
                      <a:pt x="217220" y="250855"/>
                      <a:pt x="395202" y="157237"/>
                      <a:pt x="460516" y="114783"/>
                    </a:cubicBezTo>
                    <a:cubicBezTo>
                      <a:pt x="525830" y="72329"/>
                      <a:pt x="538893" y="7014"/>
                      <a:pt x="535627" y="48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C000"/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5" name="Freeform 214"/>
              <p:cNvSpPr/>
              <p:nvPr/>
            </p:nvSpPr>
            <p:spPr>
              <a:xfrm>
                <a:off x="4452536" y="3983484"/>
                <a:ext cx="435238" cy="273072"/>
              </a:xfrm>
              <a:custGeom>
                <a:avLst/>
                <a:gdLst/>
                <a:ahLst/>
                <a:cxnLst/>
                <a:rect l="l" t="t" r="r" b="b"/>
                <a:pathLst>
                  <a:path w="430929" h="270368">
                    <a:moveTo>
                      <a:pt x="296786" y="253"/>
                    </a:moveTo>
                    <a:cubicBezTo>
                      <a:pt x="325633" y="2975"/>
                      <a:pt x="385505" y="24202"/>
                      <a:pt x="407821" y="36176"/>
                    </a:cubicBezTo>
                    <a:cubicBezTo>
                      <a:pt x="430137" y="48150"/>
                      <a:pt x="431770" y="59036"/>
                      <a:pt x="430681" y="72099"/>
                    </a:cubicBezTo>
                    <a:cubicBezTo>
                      <a:pt x="429592" y="85162"/>
                      <a:pt x="412175" y="99857"/>
                      <a:pt x="401289" y="114553"/>
                    </a:cubicBezTo>
                    <a:cubicBezTo>
                      <a:pt x="390403" y="129249"/>
                      <a:pt x="378973" y="142312"/>
                      <a:pt x="365366" y="160273"/>
                    </a:cubicBezTo>
                    <a:cubicBezTo>
                      <a:pt x="351759" y="178235"/>
                      <a:pt x="335430" y="210892"/>
                      <a:pt x="319646" y="222322"/>
                    </a:cubicBezTo>
                    <a:cubicBezTo>
                      <a:pt x="303862" y="233752"/>
                      <a:pt x="292432" y="221233"/>
                      <a:pt x="270661" y="228853"/>
                    </a:cubicBezTo>
                    <a:cubicBezTo>
                      <a:pt x="248890" y="236473"/>
                      <a:pt x="229295" y="262599"/>
                      <a:pt x="189018" y="268042"/>
                    </a:cubicBezTo>
                    <a:cubicBezTo>
                      <a:pt x="148741" y="273485"/>
                      <a:pt x="60022" y="268586"/>
                      <a:pt x="28998" y="261510"/>
                    </a:cubicBezTo>
                    <a:cubicBezTo>
                      <a:pt x="-2026" y="254434"/>
                      <a:pt x="7226" y="234840"/>
                      <a:pt x="2872" y="225587"/>
                    </a:cubicBezTo>
                    <a:cubicBezTo>
                      <a:pt x="-1482" y="216334"/>
                      <a:pt x="-394" y="215246"/>
                      <a:pt x="2872" y="205993"/>
                    </a:cubicBezTo>
                    <a:cubicBezTo>
                      <a:pt x="6138" y="196740"/>
                      <a:pt x="25187" y="178234"/>
                      <a:pt x="22466" y="170070"/>
                    </a:cubicBezTo>
                    <a:cubicBezTo>
                      <a:pt x="20454" y="164036"/>
                      <a:pt x="12497" y="157408"/>
                      <a:pt x="362" y="158053"/>
                    </a:cubicBezTo>
                    <a:cubicBezTo>
                      <a:pt x="33391" y="125839"/>
                      <a:pt x="86477" y="98223"/>
                      <a:pt x="117172" y="77324"/>
                    </a:cubicBezTo>
                    <a:cubicBezTo>
                      <a:pt x="152986" y="52940"/>
                      <a:pt x="172036" y="59798"/>
                      <a:pt x="199468" y="27032"/>
                    </a:cubicBezTo>
                    <a:cubicBezTo>
                      <a:pt x="200647" y="25624"/>
                      <a:pt x="201810" y="24110"/>
                      <a:pt x="202342" y="22061"/>
                    </a:cubicBezTo>
                    <a:cubicBezTo>
                      <a:pt x="208361" y="28013"/>
                      <a:pt x="222192" y="21520"/>
                      <a:pt x="234738" y="19847"/>
                    </a:cubicBezTo>
                    <a:cubicBezTo>
                      <a:pt x="251066" y="17670"/>
                      <a:pt x="267939" y="-2468"/>
                      <a:pt x="296786" y="25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2">
                      <a:lumMod val="50000"/>
                      <a:alpha val="50000"/>
                    </a:schemeClr>
                  </a:gs>
                  <a:gs pos="100000">
                    <a:schemeClr val="accent1">
                      <a:lumMod val="50000"/>
                      <a:alpha val="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Freeform 215"/>
              <p:cNvSpPr/>
              <p:nvPr/>
            </p:nvSpPr>
            <p:spPr>
              <a:xfrm>
                <a:off x="4396282" y="3380097"/>
                <a:ext cx="388012" cy="304216"/>
              </a:xfrm>
              <a:custGeom>
                <a:avLst/>
                <a:gdLst/>
                <a:ahLst/>
                <a:cxnLst/>
                <a:rect l="l" t="t" r="r" b="b"/>
                <a:pathLst>
                  <a:path w="388012" h="304216">
                    <a:moveTo>
                      <a:pt x="261257" y="845"/>
                    </a:moveTo>
                    <a:cubicBezTo>
                      <a:pt x="287383" y="5744"/>
                      <a:pt x="342356" y="28060"/>
                      <a:pt x="365760" y="43300"/>
                    </a:cubicBezTo>
                    <a:cubicBezTo>
                      <a:pt x="376250" y="50131"/>
                      <a:pt x="383350" y="57289"/>
                      <a:pt x="388012" y="64995"/>
                    </a:cubicBezTo>
                    <a:cubicBezTo>
                      <a:pt x="380301" y="71112"/>
                      <a:pt x="367547" y="75254"/>
                      <a:pt x="358886" y="79396"/>
                    </a:cubicBezTo>
                    <a:cubicBezTo>
                      <a:pt x="341360" y="87778"/>
                      <a:pt x="306308" y="88540"/>
                      <a:pt x="281162" y="88540"/>
                    </a:cubicBezTo>
                    <a:cubicBezTo>
                      <a:pt x="256016" y="88540"/>
                      <a:pt x="230108" y="77872"/>
                      <a:pt x="208010" y="79396"/>
                    </a:cubicBezTo>
                    <a:cubicBezTo>
                      <a:pt x="185912" y="80920"/>
                      <a:pt x="151622" y="109114"/>
                      <a:pt x="130286" y="125116"/>
                    </a:cubicBezTo>
                    <a:cubicBezTo>
                      <a:pt x="108950" y="141118"/>
                      <a:pt x="81518" y="145690"/>
                      <a:pt x="79994" y="175408"/>
                    </a:cubicBezTo>
                    <a:cubicBezTo>
                      <a:pt x="78470" y="205126"/>
                      <a:pt x="139430" y="295804"/>
                      <a:pt x="121142" y="303424"/>
                    </a:cubicBezTo>
                    <a:cubicBezTo>
                      <a:pt x="108738" y="308593"/>
                      <a:pt x="54964" y="287818"/>
                      <a:pt x="14550" y="260294"/>
                    </a:cubicBezTo>
                    <a:cubicBezTo>
                      <a:pt x="6247" y="247080"/>
                      <a:pt x="0" y="230808"/>
                      <a:pt x="0" y="213117"/>
                    </a:cubicBezTo>
                    <a:cubicBezTo>
                      <a:pt x="0" y="188624"/>
                      <a:pt x="10886" y="149979"/>
                      <a:pt x="22860" y="128208"/>
                    </a:cubicBezTo>
                    <a:cubicBezTo>
                      <a:pt x="34834" y="106437"/>
                      <a:pt x="47353" y="99361"/>
                      <a:pt x="71846" y="82488"/>
                    </a:cubicBezTo>
                    <a:cubicBezTo>
                      <a:pt x="96339" y="65615"/>
                      <a:pt x="138249" y="40578"/>
                      <a:pt x="169817" y="26971"/>
                    </a:cubicBezTo>
                    <a:cubicBezTo>
                      <a:pt x="201385" y="13364"/>
                      <a:pt x="235131" y="-4054"/>
                      <a:pt x="261257" y="84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60000">
                    <a:schemeClr val="accent1">
                      <a:lumMod val="40000"/>
                      <a:lumOff val="60000"/>
                      <a:alpha val="2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Freeform 216"/>
              <p:cNvSpPr/>
              <p:nvPr/>
            </p:nvSpPr>
            <p:spPr>
              <a:xfrm>
                <a:off x="3334205" y="3325556"/>
                <a:ext cx="1230010" cy="1031692"/>
              </a:xfrm>
              <a:custGeom>
                <a:avLst/>
                <a:gdLst>
                  <a:gd name="connsiteX0" fmla="*/ 556672 w 1217832"/>
                  <a:gd name="connsiteY0" fmla="*/ 0 h 1021480"/>
                  <a:gd name="connsiteX1" fmla="*/ 654076 w 1217832"/>
                  <a:gd name="connsiteY1" fmla="*/ 28634 h 1021480"/>
                  <a:gd name="connsiteX2" fmla="*/ 742250 w 1217832"/>
                  <a:gd name="connsiteY2" fmla="*/ 93948 h 1021480"/>
                  <a:gd name="connsiteX3" fmla="*/ 768376 w 1217832"/>
                  <a:gd name="connsiteY3" fmla="*/ 169059 h 1021480"/>
                  <a:gd name="connsiteX4" fmla="*/ 787970 w 1217832"/>
                  <a:gd name="connsiteY4" fmla="*/ 280094 h 1021480"/>
                  <a:gd name="connsiteX5" fmla="*/ 928396 w 1217832"/>
                  <a:gd name="connsiteY5" fmla="*/ 384597 h 1021480"/>
                  <a:gd name="connsiteX6" fmla="*/ 1039430 w 1217832"/>
                  <a:gd name="connsiteY6" fmla="*/ 423785 h 1021480"/>
                  <a:gd name="connsiteX7" fmla="*/ 1140667 w 1217832"/>
                  <a:gd name="connsiteY7" fmla="*/ 427051 h 1021480"/>
                  <a:gd name="connsiteX8" fmla="*/ 1153730 w 1217832"/>
                  <a:gd name="connsiteY8" fmla="*/ 394394 h 1021480"/>
                  <a:gd name="connsiteX9" fmla="*/ 1152056 w 1217832"/>
                  <a:gd name="connsiteY9" fmla="*/ 391228 h 1021480"/>
                  <a:gd name="connsiteX10" fmla="*/ 1202419 w 1217832"/>
                  <a:gd name="connsiteY10" fmla="*/ 393800 h 1021480"/>
                  <a:gd name="connsiteX11" fmla="*/ 1190543 w 1217832"/>
                  <a:gd name="connsiteY11" fmla="*/ 476927 h 1021480"/>
                  <a:gd name="connsiteX12" fmla="*/ 994601 w 1217832"/>
                  <a:gd name="connsiteY12" fmla="*/ 488803 h 1021480"/>
                  <a:gd name="connsiteX13" fmla="*/ 804595 w 1217832"/>
                  <a:gd name="connsiteY13" fmla="*/ 536304 h 1021480"/>
                  <a:gd name="connsiteX14" fmla="*/ 614590 w 1217832"/>
                  <a:gd name="connsiteY14" fmla="*/ 554117 h 1021480"/>
                  <a:gd name="connsiteX15" fmla="*/ 472086 w 1217832"/>
                  <a:gd name="connsiteY15" fmla="*/ 690683 h 1021480"/>
                  <a:gd name="connsiteX16" fmla="*/ 406772 w 1217832"/>
                  <a:gd name="connsiteY16" fmla="*/ 803499 h 1021480"/>
                  <a:gd name="connsiteX17" fmla="*/ 519588 w 1217832"/>
                  <a:gd name="connsiteY17" fmla="*/ 785686 h 1021480"/>
                  <a:gd name="connsiteX18" fmla="*/ 483962 w 1217832"/>
                  <a:gd name="connsiteY18" fmla="*/ 886626 h 1021480"/>
                  <a:gd name="connsiteX19" fmla="*/ 455050 w 1217832"/>
                  <a:gd name="connsiteY19" fmla="*/ 926687 h 1021480"/>
                  <a:gd name="connsiteX20" fmla="*/ 454867 w 1217832"/>
                  <a:gd name="connsiteY20" fmla="*/ 926705 h 1021480"/>
                  <a:gd name="connsiteX21" fmla="*/ 343833 w 1217832"/>
                  <a:gd name="connsiteY21" fmla="*/ 949565 h 1021480"/>
                  <a:gd name="connsiteX22" fmla="*/ 285050 w 1217832"/>
                  <a:gd name="connsiteY22" fmla="*/ 998551 h 1021480"/>
                  <a:gd name="connsiteX23" fmla="*/ 242596 w 1217832"/>
                  <a:gd name="connsiteY23" fmla="*/ 1021411 h 1021480"/>
                  <a:gd name="connsiteX24" fmla="*/ 196876 w 1217832"/>
                  <a:gd name="connsiteY24" fmla="*/ 992019 h 1021480"/>
                  <a:gd name="connsiteX25" fmla="*/ 209938 w 1217832"/>
                  <a:gd name="connsiteY25" fmla="*/ 949565 h 1021480"/>
                  <a:gd name="connsiteX26" fmla="*/ 262190 w 1217832"/>
                  <a:gd name="connsiteY26" fmla="*/ 910377 h 1021480"/>
                  <a:gd name="connsiteX27" fmla="*/ 252393 w 1217832"/>
                  <a:gd name="connsiteY27" fmla="*/ 880985 h 1021480"/>
                  <a:gd name="connsiteX28" fmla="*/ 164530 w 1217832"/>
                  <a:gd name="connsiteY28" fmla="*/ 905679 h 1021480"/>
                  <a:gd name="connsiteX29" fmla="*/ 85841 w 1217832"/>
                  <a:gd name="connsiteY29" fmla="*/ 920174 h 1021480"/>
                  <a:gd name="connsiteX30" fmla="*/ 46653 w 1217832"/>
                  <a:gd name="connsiteY30" fmla="*/ 916908 h 1021480"/>
                  <a:gd name="connsiteX31" fmla="*/ 27058 w 1217832"/>
                  <a:gd name="connsiteY31" fmla="*/ 864657 h 1021480"/>
                  <a:gd name="connsiteX32" fmla="*/ 933 w 1217832"/>
                  <a:gd name="connsiteY32" fmla="*/ 828734 h 1021480"/>
                  <a:gd name="connsiteX33" fmla="*/ 62981 w 1217832"/>
                  <a:gd name="connsiteY33" fmla="*/ 825468 h 1021480"/>
                  <a:gd name="connsiteX34" fmla="*/ 151156 w 1217832"/>
                  <a:gd name="connsiteY34" fmla="*/ 802608 h 1021480"/>
                  <a:gd name="connsiteX35" fmla="*/ 226267 w 1217832"/>
                  <a:gd name="connsiteY35" fmla="*/ 763419 h 1021480"/>
                  <a:gd name="connsiteX36" fmla="*/ 170750 w 1217832"/>
                  <a:gd name="connsiteY36" fmla="*/ 734028 h 1021480"/>
                  <a:gd name="connsiteX37" fmla="*/ 115233 w 1217832"/>
                  <a:gd name="connsiteY37" fmla="*/ 704637 h 1021480"/>
                  <a:gd name="connsiteX38" fmla="*/ 56450 w 1217832"/>
                  <a:gd name="connsiteY38" fmla="*/ 675245 h 1021480"/>
                  <a:gd name="connsiteX39" fmla="*/ 36856 w 1217832"/>
                  <a:gd name="connsiteY39" fmla="*/ 658917 h 1021480"/>
                  <a:gd name="connsiteX40" fmla="*/ 59716 w 1217832"/>
                  <a:gd name="connsiteY40" fmla="*/ 639322 h 1021480"/>
                  <a:gd name="connsiteX41" fmla="*/ 141358 w 1217832"/>
                  <a:gd name="connsiteY41" fmla="*/ 636057 h 1021480"/>
                  <a:gd name="connsiteX42" fmla="*/ 262190 w 1217832"/>
                  <a:gd name="connsiteY42" fmla="*/ 626259 h 1021480"/>
                  <a:gd name="connsiteX43" fmla="*/ 337301 w 1217832"/>
                  <a:gd name="connsiteY43" fmla="*/ 590337 h 1021480"/>
                  <a:gd name="connsiteX44" fmla="*/ 392818 w 1217832"/>
                  <a:gd name="connsiteY44" fmla="*/ 560945 h 1021480"/>
                  <a:gd name="connsiteX45" fmla="*/ 445070 w 1217832"/>
                  <a:gd name="connsiteY45" fmla="*/ 547882 h 1021480"/>
                  <a:gd name="connsiteX46" fmla="*/ 443781 w 1217832"/>
                  <a:gd name="connsiteY46" fmla="*/ 537643 h 1021480"/>
                  <a:gd name="connsiteX47" fmla="*/ 567089 w 1217832"/>
                  <a:gd name="connsiteY47" fmla="*/ 524429 h 1021480"/>
                  <a:gd name="connsiteX48" fmla="*/ 656154 w 1217832"/>
                  <a:gd name="connsiteY48" fmla="*/ 465052 h 1021480"/>
                  <a:gd name="connsiteX49" fmla="*/ 495837 w 1217832"/>
                  <a:gd name="connsiteY49" fmla="*/ 393800 h 1021480"/>
                  <a:gd name="connsiteX50" fmla="*/ 709593 w 1217832"/>
                  <a:gd name="connsiteY50" fmla="*/ 346299 h 1021480"/>
                  <a:gd name="connsiteX51" fmla="*/ 590839 w 1217832"/>
                  <a:gd name="connsiteY51" fmla="*/ 286922 h 1021480"/>
                  <a:gd name="connsiteX52" fmla="*/ 703655 w 1217832"/>
                  <a:gd name="connsiteY52" fmla="*/ 233483 h 1021480"/>
                  <a:gd name="connsiteX53" fmla="*/ 668029 w 1217832"/>
                  <a:gd name="connsiteY53" fmla="*/ 197857 h 1021480"/>
                  <a:gd name="connsiteX54" fmla="*/ 620528 w 1217832"/>
                  <a:gd name="connsiteY54" fmla="*/ 144418 h 1021480"/>
                  <a:gd name="connsiteX55" fmla="*/ 644278 w 1217832"/>
                  <a:gd name="connsiteY55" fmla="*/ 96917 h 1021480"/>
                  <a:gd name="connsiteX56" fmla="*/ 556672 w 1217832"/>
                  <a:gd name="connsiteY56" fmla="*/ 0 h 1021480"/>
                  <a:gd name="connsiteX0" fmla="*/ 556672 w 1217832"/>
                  <a:gd name="connsiteY0" fmla="*/ 0 h 1021480"/>
                  <a:gd name="connsiteX1" fmla="*/ 654076 w 1217832"/>
                  <a:gd name="connsiteY1" fmla="*/ 28634 h 1021480"/>
                  <a:gd name="connsiteX2" fmla="*/ 742250 w 1217832"/>
                  <a:gd name="connsiteY2" fmla="*/ 93948 h 1021480"/>
                  <a:gd name="connsiteX3" fmla="*/ 768376 w 1217832"/>
                  <a:gd name="connsiteY3" fmla="*/ 169059 h 1021480"/>
                  <a:gd name="connsiteX4" fmla="*/ 787970 w 1217832"/>
                  <a:gd name="connsiteY4" fmla="*/ 280094 h 1021480"/>
                  <a:gd name="connsiteX5" fmla="*/ 928396 w 1217832"/>
                  <a:gd name="connsiteY5" fmla="*/ 384597 h 1021480"/>
                  <a:gd name="connsiteX6" fmla="*/ 1039430 w 1217832"/>
                  <a:gd name="connsiteY6" fmla="*/ 423785 h 1021480"/>
                  <a:gd name="connsiteX7" fmla="*/ 1140667 w 1217832"/>
                  <a:gd name="connsiteY7" fmla="*/ 427051 h 1021480"/>
                  <a:gd name="connsiteX8" fmla="*/ 1153730 w 1217832"/>
                  <a:gd name="connsiteY8" fmla="*/ 394394 h 1021480"/>
                  <a:gd name="connsiteX9" fmla="*/ 1152056 w 1217832"/>
                  <a:gd name="connsiteY9" fmla="*/ 391228 h 1021480"/>
                  <a:gd name="connsiteX10" fmla="*/ 1202419 w 1217832"/>
                  <a:gd name="connsiteY10" fmla="*/ 393800 h 1021480"/>
                  <a:gd name="connsiteX11" fmla="*/ 1190543 w 1217832"/>
                  <a:gd name="connsiteY11" fmla="*/ 476927 h 1021480"/>
                  <a:gd name="connsiteX12" fmla="*/ 994601 w 1217832"/>
                  <a:gd name="connsiteY12" fmla="*/ 488803 h 1021480"/>
                  <a:gd name="connsiteX13" fmla="*/ 804595 w 1217832"/>
                  <a:gd name="connsiteY13" fmla="*/ 536304 h 1021480"/>
                  <a:gd name="connsiteX14" fmla="*/ 614590 w 1217832"/>
                  <a:gd name="connsiteY14" fmla="*/ 554117 h 1021480"/>
                  <a:gd name="connsiteX15" fmla="*/ 472086 w 1217832"/>
                  <a:gd name="connsiteY15" fmla="*/ 690683 h 1021480"/>
                  <a:gd name="connsiteX16" fmla="*/ 406772 w 1217832"/>
                  <a:gd name="connsiteY16" fmla="*/ 803499 h 1021480"/>
                  <a:gd name="connsiteX17" fmla="*/ 519588 w 1217832"/>
                  <a:gd name="connsiteY17" fmla="*/ 785686 h 1021480"/>
                  <a:gd name="connsiteX18" fmla="*/ 483962 w 1217832"/>
                  <a:gd name="connsiteY18" fmla="*/ 886626 h 1021480"/>
                  <a:gd name="connsiteX19" fmla="*/ 455050 w 1217832"/>
                  <a:gd name="connsiteY19" fmla="*/ 926687 h 1021480"/>
                  <a:gd name="connsiteX20" fmla="*/ 454867 w 1217832"/>
                  <a:gd name="connsiteY20" fmla="*/ 926705 h 1021480"/>
                  <a:gd name="connsiteX21" fmla="*/ 343833 w 1217832"/>
                  <a:gd name="connsiteY21" fmla="*/ 949565 h 1021480"/>
                  <a:gd name="connsiteX22" fmla="*/ 285050 w 1217832"/>
                  <a:gd name="connsiteY22" fmla="*/ 998551 h 1021480"/>
                  <a:gd name="connsiteX23" fmla="*/ 242596 w 1217832"/>
                  <a:gd name="connsiteY23" fmla="*/ 1021411 h 1021480"/>
                  <a:gd name="connsiteX24" fmla="*/ 196876 w 1217832"/>
                  <a:gd name="connsiteY24" fmla="*/ 992019 h 1021480"/>
                  <a:gd name="connsiteX25" fmla="*/ 209938 w 1217832"/>
                  <a:gd name="connsiteY25" fmla="*/ 949565 h 1021480"/>
                  <a:gd name="connsiteX26" fmla="*/ 262190 w 1217832"/>
                  <a:gd name="connsiteY26" fmla="*/ 910377 h 1021480"/>
                  <a:gd name="connsiteX27" fmla="*/ 242192 w 1217832"/>
                  <a:gd name="connsiteY27" fmla="*/ 886085 h 1021480"/>
                  <a:gd name="connsiteX28" fmla="*/ 164530 w 1217832"/>
                  <a:gd name="connsiteY28" fmla="*/ 905679 h 1021480"/>
                  <a:gd name="connsiteX29" fmla="*/ 85841 w 1217832"/>
                  <a:gd name="connsiteY29" fmla="*/ 920174 h 1021480"/>
                  <a:gd name="connsiteX30" fmla="*/ 46653 w 1217832"/>
                  <a:gd name="connsiteY30" fmla="*/ 916908 h 1021480"/>
                  <a:gd name="connsiteX31" fmla="*/ 27058 w 1217832"/>
                  <a:gd name="connsiteY31" fmla="*/ 864657 h 1021480"/>
                  <a:gd name="connsiteX32" fmla="*/ 933 w 1217832"/>
                  <a:gd name="connsiteY32" fmla="*/ 828734 h 1021480"/>
                  <a:gd name="connsiteX33" fmla="*/ 62981 w 1217832"/>
                  <a:gd name="connsiteY33" fmla="*/ 825468 h 1021480"/>
                  <a:gd name="connsiteX34" fmla="*/ 151156 w 1217832"/>
                  <a:gd name="connsiteY34" fmla="*/ 802608 h 1021480"/>
                  <a:gd name="connsiteX35" fmla="*/ 226267 w 1217832"/>
                  <a:gd name="connsiteY35" fmla="*/ 763419 h 1021480"/>
                  <a:gd name="connsiteX36" fmla="*/ 170750 w 1217832"/>
                  <a:gd name="connsiteY36" fmla="*/ 734028 h 1021480"/>
                  <a:gd name="connsiteX37" fmla="*/ 115233 w 1217832"/>
                  <a:gd name="connsiteY37" fmla="*/ 704637 h 1021480"/>
                  <a:gd name="connsiteX38" fmla="*/ 56450 w 1217832"/>
                  <a:gd name="connsiteY38" fmla="*/ 675245 h 1021480"/>
                  <a:gd name="connsiteX39" fmla="*/ 36856 w 1217832"/>
                  <a:gd name="connsiteY39" fmla="*/ 658917 h 1021480"/>
                  <a:gd name="connsiteX40" fmla="*/ 59716 w 1217832"/>
                  <a:gd name="connsiteY40" fmla="*/ 639322 h 1021480"/>
                  <a:gd name="connsiteX41" fmla="*/ 141358 w 1217832"/>
                  <a:gd name="connsiteY41" fmla="*/ 636057 h 1021480"/>
                  <a:gd name="connsiteX42" fmla="*/ 262190 w 1217832"/>
                  <a:gd name="connsiteY42" fmla="*/ 626259 h 1021480"/>
                  <a:gd name="connsiteX43" fmla="*/ 337301 w 1217832"/>
                  <a:gd name="connsiteY43" fmla="*/ 590337 h 1021480"/>
                  <a:gd name="connsiteX44" fmla="*/ 392818 w 1217832"/>
                  <a:gd name="connsiteY44" fmla="*/ 560945 h 1021480"/>
                  <a:gd name="connsiteX45" fmla="*/ 445070 w 1217832"/>
                  <a:gd name="connsiteY45" fmla="*/ 547882 h 1021480"/>
                  <a:gd name="connsiteX46" fmla="*/ 443781 w 1217832"/>
                  <a:gd name="connsiteY46" fmla="*/ 537643 h 1021480"/>
                  <a:gd name="connsiteX47" fmla="*/ 567089 w 1217832"/>
                  <a:gd name="connsiteY47" fmla="*/ 524429 h 1021480"/>
                  <a:gd name="connsiteX48" fmla="*/ 656154 w 1217832"/>
                  <a:gd name="connsiteY48" fmla="*/ 465052 h 1021480"/>
                  <a:gd name="connsiteX49" fmla="*/ 495837 w 1217832"/>
                  <a:gd name="connsiteY49" fmla="*/ 393800 h 1021480"/>
                  <a:gd name="connsiteX50" fmla="*/ 709593 w 1217832"/>
                  <a:gd name="connsiteY50" fmla="*/ 346299 h 1021480"/>
                  <a:gd name="connsiteX51" fmla="*/ 590839 w 1217832"/>
                  <a:gd name="connsiteY51" fmla="*/ 286922 h 1021480"/>
                  <a:gd name="connsiteX52" fmla="*/ 703655 w 1217832"/>
                  <a:gd name="connsiteY52" fmla="*/ 233483 h 1021480"/>
                  <a:gd name="connsiteX53" fmla="*/ 668029 w 1217832"/>
                  <a:gd name="connsiteY53" fmla="*/ 197857 h 1021480"/>
                  <a:gd name="connsiteX54" fmla="*/ 620528 w 1217832"/>
                  <a:gd name="connsiteY54" fmla="*/ 144418 h 1021480"/>
                  <a:gd name="connsiteX55" fmla="*/ 644278 w 1217832"/>
                  <a:gd name="connsiteY55" fmla="*/ 96917 h 1021480"/>
                  <a:gd name="connsiteX56" fmla="*/ 556672 w 1217832"/>
                  <a:gd name="connsiteY56" fmla="*/ 0 h 1021480"/>
                  <a:gd name="connsiteX0" fmla="*/ 556672 w 1217832"/>
                  <a:gd name="connsiteY0" fmla="*/ 0 h 1021480"/>
                  <a:gd name="connsiteX1" fmla="*/ 654076 w 1217832"/>
                  <a:gd name="connsiteY1" fmla="*/ 28634 h 1021480"/>
                  <a:gd name="connsiteX2" fmla="*/ 742250 w 1217832"/>
                  <a:gd name="connsiteY2" fmla="*/ 93948 h 1021480"/>
                  <a:gd name="connsiteX3" fmla="*/ 768376 w 1217832"/>
                  <a:gd name="connsiteY3" fmla="*/ 169059 h 1021480"/>
                  <a:gd name="connsiteX4" fmla="*/ 787970 w 1217832"/>
                  <a:gd name="connsiteY4" fmla="*/ 280094 h 1021480"/>
                  <a:gd name="connsiteX5" fmla="*/ 928396 w 1217832"/>
                  <a:gd name="connsiteY5" fmla="*/ 384597 h 1021480"/>
                  <a:gd name="connsiteX6" fmla="*/ 1039430 w 1217832"/>
                  <a:gd name="connsiteY6" fmla="*/ 423785 h 1021480"/>
                  <a:gd name="connsiteX7" fmla="*/ 1140667 w 1217832"/>
                  <a:gd name="connsiteY7" fmla="*/ 427051 h 1021480"/>
                  <a:gd name="connsiteX8" fmla="*/ 1153730 w 1217832"/>
                  <a:gd name="connsiteY8" fmla="*/ 394394 h 1021480"/>
                  <a:gd name="connsiteX9" fmla="*/ 1152056 w 1217832"/>
                  <a:gd name="connsiteY9" fmla="*/ 391228 h 1021480"/>
                  <a:gd name="connsiteX10" fmla="*/ 1202419 w 1217832"/>
                  <a:gd name="connsiteY10" fmla="*/ 393800 h 1021480"/>
                  <a:gd name="connsiteX11" fmla="*/ 1190543 w 1217832"/>
                  <a:gd name="connsiteY11" fmla="*/ 476927 h 1021480"/>
                  <a:gd name="connsiteX12" fmla="*/ 994601 w 1217832"/>
                  <a:gd name="connsiteY12" fmla="*/ 488803 h 1021480"/>
                  <a:gd name="connsiteX13" fmla="*/ 804595 w 1217832"/>
                  <a:gd name="connsiteY13" fmla="*/ 536304 h 1021480"/>
                  <a:gd name="connsiteX14" fmla="*/ 614590 w 1217832"/>
                  <a:gd name="connsiteY14" fmla="*/ 554117 h 1021480"/>
                  <a:gd name="connsiteX15" fmla="*/ 472086 w 1217832"/>
                  <a:gd name="connsiteY15" fmla="*/ 690683 h 1021480"/>
                  <a:gd name="connsiteX16" fmla="*/ 406772 w 1217832"/>
                  <a:gd name="connsiteY16" fmla="*/ 803499 h 1021480"/>
                  <a:gd name="connsiteX17" fmla="*/ 519588 w 1217832"/>
                  <a:gd name="connsiteY17" fmla="*/ 785686 h 1021480"/>
                  <a:gd name="connsiteX18" fmla="*/ 483962 w 1217832"/>
                  <a:gd name="connsiteY18" fmla="*/ 886626 h 1021480"/>
                  <a:gd name="connsiteX19" fmla="*/ 455050 w 1217832"/>
                  <a:gd name="connsiteY19" fmla="*/ 926687 h 1021480"/>
                  <a:gd name="connsiteX20" fmla="*/ 454867 w 1217832"/>
                  <a:gd name="connsiteY20" fmla="*/ 926705 h 1021480"/>
                  <a:gd name="connsiteX21" fmla="*/ 343833 w 1217832"/>
                  <a:gd name="connsiteY21" fmla="*/ 949565 h 1021480"/>
                  <a:gd name="connsiteX22" fmla="*/ 295251 w 1217832"/>
                  <a:gd name="connsiteY22" fmla="*/ 998551 h 1021480"/>
                  <a:gd name="connsiteX23" fmla="*/ 242596 w 1217832"/>
                  <a:gd name="connsiteY23" fmla="*/ 1021411 h 1021480"/>
                  <a:gd name="connsiteX24" fmla="*/ 196876 w 1217832"/>
                  <a:gd name="connsiteY24" fmla="*/ 992019 h 1021480"/>
                  <a:gd name="connsiteX25" fmla="*/ 209938 w 1217832"/>
                  <a:gd name="connsiteY25" fmla="*/ 949565 h 1021480"/>
                  <a:gd name="connsiteX26" fmla="*/ 262190 w 1217832"/>
                  <a:gd name="connsiteY26" fmla="*/ 910377 h 1021480"/>
                  <a:gd name="connsiteX27" fmla="*/ 242192 w 1217832"/>
                  <a:gd name="connsiteY27" fmla="*/ 886085 h 1021480"/>
                  <a:gd name="connsiteX28" fmla="*/ 164530 w 1217832"/>
                  <a:gd name="connsiteY28" fmla="*/ 905679 h 1021480"/>
                  <a:gd name="connsiteX29" fmla="*/ 85841 w 1217832"/>
                  <a:gd name="connsiteY29" fmla="*/ 920174 h 1021480"/>
                  <a:gd name="connsiteX30" fmla="*/ 46653 w 1217832"/>
                  <a:gd name="connsiteY30" fmla="*/ 916908 h 1021480"/>
                  <a:gd name="connsiteX31" fmla="*/ 27058 w 1217832"/>
                  <a:gd name="connsiteY31" fmla="*/ 864657 h 1021480"/>
                  <a:gd name="connsiteX32" fmla="*/ 933 w 1217832"/>
                  <a:gd name="connsiteY32" fmla="*/ 828734 h 1021480"/>
                  <a:gd name="connsiteX33" fmla="*/ 62981 w 1217832"/>
                  <a:gd name="connsiteY33" fmla="*/ 825468 h 1021480"/>
                  <a:gd name="connsiteX34" fmla="*/ 151156 w 1217832"/>
                  <a:gd name="connsiteY34" fmla="*/ 802608 h 1021480"/>
                  <a:gd name="connsiteX35" fmla="*/ 226267 w 1217832"/>
                  <a:gd name="connsiteY35" fmla="*/ 763419 h 1021480"/>
                  <a:gd name="connsiteX36" fmla="*/ 170750 w 1217832"/>
                  <a:gd name="connsiteY36" fmla="*/ 734028 h 1021480"/>
                  <a:gd name="connsiteX37" fmla="*/ 115233 w 1217832"/>
                  <a:gd name="connsiteY37" fmla="*/ 704637 h 1021480"/>
                  <a:gd name="connsiteX38" fmla="*/ 56450 w 1217832"/>
                  <a:gd name="connsiteY38" fmla="*/ 675245 h 1021480"/>
                  <a:gd name="connsiteX39" fmla="*/ 36856 w 1217832"/>
                  <a:gd name="connsiteY39" fmla="*/ 658917 h 1021480"/>
                  <a:gd name="connsiteX40" fmla="*/ 59716 w 1217832"/>
                  <a:gd name="connsiteY40" fmla="*/ 639322 h 1021480"/>
                  <a:gd name="connsiteX41" fmla="*/ 141358 w 1217832"/>
                  <a:gd name="connsiteY41" fmla="*/ 636057 h 1021480"/>
                  <a:gd name="connsiteX42" fmla="*/ 262190 w 1217832"/>
                  <a:gd name="connsiteY42" fmla="*/ 626259 h 1021480"/>
                  <a:gd name="connsiteX43" fmla="*/ 337301 w 1217832"/>
                  <a:gd name="connsiteY43" fmla="*/ 590337 h 1021480"/>
                  <a:gd name="connsiteX44" fmla="*/ 392818 w 1217832"/>
                  <a:gd name="connsiteY44" fmla="*/ 560945 h 1021480"/>
                  <a:gd name="connsiteX45" fmla="*/ 445070 w 1217832"/>
                  <a:gd name="connsiteY45" fmla="*/ 547882 h 1021480"/>
                  <a:gd name="connsiteX46" fmla="*/ 443781 w 1217832"/>
                  <a:gd name="connsiteY46" fmla="*/ 537643 h 1021480"/>
                  <a:gd name="connsiteX47" fmla="*/ 567089 w 1217832"/>
                  <a:gd name="connsiteY47" fmla="*/ 524429 h 1021480"/>
                  <a:gd name="connsiteX48" fmla="*/ 656154 w 1217832"/>
                  <a:gd name="connsiteY48" fmla="*/ 465052 h 1021480"/>
                  <a:gd name="connsiteX49" fmla="*/ 495837 w 1217832"/>
                  <a:gd name="connsiteY49" fmla="*/ 393800 h 1021480"/>
                  <a:gd name="connsiteX50" fmla="*/ 709593 w 1217832"/>
                  <a:gd name="connsiteY50" fmla="*/ 346299 h 1021480"/>
                  <a:gd name="connsiteX51" fmla="*/ 590839 w 1217832"/>
                  <a:gd name="connsiteY51" fmla="*/ 286922 h 1021480"/>
                  <a:gd name="connsiteX52" fmla="*/ 703655 w 1217832"/>
                  <a:gd name="connsiteY52" fmla="*/ 233483 h 1021480"/>
                  <a:gd name="connsiteX53" fmla="*/ 668029 w 1217832"/>
                  <a:gd name="connsiteY53" fmla="*/ 197857 h 1021480"/>
                  <a:gd name="connsiteX54" fmla="*/ 620528 w 1217832"/>
                  <a:gd name="connsiteY54" fmla="*/ 144418 h 1021480"/>
                  <a:gd name="connsiteX55" fmla="*/ 644278 w 1217832"/>
                  <a:gd name="connsiteY55" fmla="*/ 96917 h 1021480"/>
                  <a:gd name="connsiteX56" fmla="*/ 556672 w 1217832"/>
                  <a:gd name="connsiteY56" fmla="*/ 0 h 1021480"/>
                  <a:gd name="connsiteX0" fmla="*/ 556672 w 1217832"/>
                  <a:gd name="connsiteY0" fmla="*/ 0 h 1021477"/>
                  <a:gd name="connsiteX1" fmla="*/ 654076 w 1217832"/>
                  <a:gd name="connsiteY1" fmla="*/ 28634 h 1021477"/>
                  <a:gd name="connsiteX2" fmla="*/ 742250 w 1217832"/>
                  <a:gd name="connsiteY2" fmla="*/ 93948 h 1021477"/>
                  <a:gd name="connsiteX3" fmla="*/ 768376 w 1217832"/>
                  <a:gd name="connsiteY3" fmla="*/ 169059 h 1021477"/>
                  <a:gd name="connsiteX4" fmla="*/ 787970 w 1217832"/>
                  <a:gd name="connsiteY4" fmla="*/ 280094 h 1021477"/>
                  <a:gd name="connsiteX5" fmla="*/ 928396 w 1217832"/>
                  <a:gd name="connsiteY5" fmla="*/ 384597 h 1021477"/>
                  <a:gd name="connsiteX6" fmla="*/ 1039430 w 1217832"/>
                  <a:gd name="connsiteY6" fmla="*/ 423785 h 1021477"/>
                  <a:gd name="connsiteX7" fmla="*/ 1140667 w 1217832"/>
                  <a:gd name="connsiteY7" fmla="*/ 427051 h 1021477"/>
                  <a:gd name="connsiteX8" fmla="*/ 1153730 w 1217832"/>
                  <a:gd name="connsiteY8" fmla="*/ 394394 h 1021477"/>
                  <a:gd name="connsiteX9" fmla="*/ 1152056 w 1217832"/>
                  <a:gd name="connsiteY9" fmla="*/ 391228 h 1021477"/>
                  <a:gd name="connsiteX10" fmla="*/ 1202419 w 1217832"/>
                  <a:gd name="connsiteY10" fmla="*/ 393800 h 1021477"/>
                  <a:gd name="connsiteX11" fmla="*/ 1190543 w 1217832"/>
                  <a:gd name="connsiteY11" fmla="*/ 476927 h 1021477"/>
                  <a:gd name="connsiteX12" fmla="*/ 994601 w 1217832"/>
                  <a:gd name="connsiteY12" fmla="*/ 488803 h 1021477"/>
                  <a:gd name="connsiteX13" fmla="*/ 804595 w 1217832"/>
                  <a:gd name="connsiteY13" fmla="*/ 536304 h 1021477"/>
                  <a:gd name="connsiteX14" fmla="*/ 614590 w 1217832"/>
                  <a:gd name="connsiteY14" fmla="*/ 554117 h 1021477"/>
                  <a:gd name="connsiteX15" fmla="*/ 472086 w 1217832"/>
                  <a:gd name="connsiteY15" fmla="*/ 690683 h 1021477"/>
                  <a:gd name="connsiteX16" fmla="*/ 406772 w 1217832"/>
                  <a:gd name="connsiteY16" fmla="*/ 803499 h 1021477"/>
                  <a:gd name="connsiteX17" fmla="*/ 519588 w 1217832"/>
                  <a:gd name="connsiteY17" fmla="*/ 785686 h 1021477"/>
                  <a:gd name="connsiteX18" fmla="*/ 483962 w 1217832"/>
                  <a:gd name="connsiteY18" fmla="*/ 886626 h 1021477"/>
                  <a:gd name="connsiteX19" fmla="*/ 455050 w 1217832"/>
                  <a:gd name="connsiteY19" fmla="*/ 926687 h 1021477"/>
                  <a:gd name="connsiteX20" fmla="*/ 454867 w 1217832"/>
                  <a:gd name="connsiteY20" fmla="*/ 926705 h 1021477"/>
                  <a:gd name="connsiteX21" fmla="*/ 356584 w 1217832"/>
                  <a:gd name="connsiteY21" fmla="*/ 952116 h 1021477"/>
                  <a:gd name="connsiteX22" fmla="*/ 295251 w 1217832"/>
                  <a:gd name="connsiteY22" fmla="*/ 998551 h 1021477"/>
                  <a:gd name="connsiteX23" fmla="*/ 242596 w 1217832"/>
                  <a:gd name="connsiteY23" fmla="*/ 1021411 h 1021477"/>
                  <a:gd name="connsiteX24" fmla="*/ 196876 w 1217832"/>
                  <a:gd name="connsiteY24" fmla="*/ 992019 h 1021477"/>
                  <a:gd name="connsiteX25" fmla="*/ 209938 w 1217832"/>
                  <a:gd name="connsiteY25" fmla="*/ 949565 h 1021477"/>
                  <a:gd name="connsiteX26" fmla="*/ 262190 w 1217832"/>
                  <a:gd name="connsiteY26" fmla="*/ 910377 h 1021477"/>
                  <a:gd name="connsiteX27" fmla="*/ 242192 w 1217832"/>
                  <a:gd name="connsiteY27" fmla="*/ 886085 h 1021477"/>
                  <a:gd name="connsiteX28" fmla="*/ 164530 w 1217832"/>
                  <a:gd name="connsiteY28" fmla="*/ 905679 h 1021477"/>
                  <a:gd name="connsiteX29" fmla="*/ 85841 w 1217832"/>
                  <a:gd name="connsiteY29" fmla="*/ 920174 h 1021477"/>
                  <a:gd name="connsiteX30" fmla="*/ 46653 w 1217832"/>
                  <a:gd name="connsiteY30" fmla="*/ 916908 h 1021477"/>
                  <a:gd name="connsiteX31" fmla="*/ 27058 w 1217832"/>
                  <a:gd name="connsiteY31" fmla="*/ 864657 h 1021477"/>
                  <a:gd name="connsiteX32" fmla="*/ 933 w 1217832"/>
                  <a:gd name="connsiteY32" fmla="*/ 828734 h 1021477"/>
                  <a:gd name="connsiteX33" fmla="*/ 62981 w 1217832"/>
                  <a:gd name="connsiteY33" fmla="*/ 825468 h 1021477"/>
                  <a:gd name="connsiteX34" fmla="*/ 151156 w 1217832"/>
                  <a:gd name="connsiteY34" fmla="*/ 802608 h 1021477"/>
                  <a:gd name="connsiteX35" fmla="*/ 226267 w 1217832"/>
                  <a:gd name="connsiteY35" fmla="*/ 763419 h 1021477"/>
                  <a:gd name="connsiteX36" fmla="*/ 170750 w 1217832"/>
                  <a:gd name="connsiteY36" fmla="*/ 734028 h 1021477"/>
                  <a:gd name="connsiteX37" fmla="*/ 115233 w 1217832"/>
                  <a:gd name="connsiteY37" fmla="*/ 704637 h 1021477"/>
                  <a:gd name="connsiteX38" fmla="*/ 56450 w 1217832"/>
                  <a:gd name="connsiteY38" fmla="*/ 675245 h 1021477"/>
                  <a:gd name="connsiteX39" fmla="*/ 36856 w 1217832"/>
                  <a:gd name="connsiteY39" fmla="*/ 658917 h 1021477"/>
                  <a:gd name="connsiteX40" fmla="*/ 59716 w 1217832"/>
                  <a:gd name="connsiteY40" fmla="*/ 639322 h 1021477"/>
                  <a:gd name="connsiteX41" fmla="*/ 141358 w 1217832"/>
                  <a:gd name="connsiteY41" fmla="*/ 636057 h 1021477"/>
                  <a:gd name="connsiteX42" fmla="*/ 262190 w 1217832"/>
                  <a:gd name="connsiteY42" fmla="*/ 626259 h 1021477"/>
                  <a:gd name="connsiteX43" fmla="*/ 337301 w 1217832"/>
                  <a:gd name="connsiteY43" fmla="*/ 590337 h 1021477"/>
                  <a:gd name="connsiteX44" fmla="*/ 392818 w 1217832"/>
                  <a:gd name="connsiteY44" fmla="*/ 560945 h 1021477"/>
                  <a:gd name="connsiteX45" fmla="*/ 445070 w 1217832"/>
                  <a:gd name="connsiteY45" fmla="*/ 547882 h 1021477"/>
                  <a:gd name="connsiteX46" fmla="*/ 443781 w 1217832"/>
                  <a:gd name="connsiteY46" fmla="*/ 537643 h 1021477"/>
                  <a:gd name="connsiteX47" fmla="*/ 567089 w 1217832"/>
                  <a:gd name="connsiteY47" fmla="*/ 524429 h 1021477"/>
                  <a:gd name="connsiteX48" fmla="*/ 656154 w 1217832"/>
                  <a:gd name="connsiteY48" fmla="*/ 465052 h 1021477"/>
                  <a:gd name="connsiteX49" fmla="*/ 495837 w 1217832"/>
                  <a:gd name="connsiteY49" fmla="*/ 393800 h 1021477"/>
                  <a:gd name="connsiteX50" fmla="*/ 709593 w 1217832"/>
                  <a:gd name="connsiteY50" fmla="*/ 346299 h 1021477"/>
                  <a:gd name="connsiteX51" fmla="*/ 590839 w 1217832"/>
                  <a:gd name="connsiteY51" fmla="*/ 286922 h 1021477"/>
                  <a:gd name="connsiteX52" fmla="*/ 703655 w 1217832"/>
                  <a:gd name="connsiteY52" fmla="*/ 233483 h 1021477"/>
                  <a:gd name="connsiteX53" fmla="*/ 668029 w 1217832"/>
                  <a:gd name="connsiteY53" fmla="*/ 197857 h 1021477"/>
                  <a:gd name="connsiteX54" fmla="*/ 620528 w 1217832"/>
                  <a:gd name="connsiteY54" fmla="*/ 144418 h 1021477"/>
                  <a:gd name="connsiteX55" fmla="*/ 644278 w 1217832"/>
                  <a:gd name="connsiteY55" fmla="*/ 96917 h 1021477"/>
                  <a:gd name="connsiteX56" fmla="*/ 556672 w 1217832"/>
                  <a:gd name="connsiteY56" fmla="*/ 0 h 1021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217832" h="1021477">
                    <a:moveTo>
                      <a:pt x="556672" y="0"/>
                    </a:moveTo>
                    <a:cubicBezTo>
                      <a:pt x="594066" y="8110"/>
                      <a:pt x="628529" y="18534"/>
                      <a:pt x="654076" y="28634"/>
                    </a:cubicBezTo>
                    <a:cubicBezTo>
                      <a:pt x="700885" y="47140"/>
                      <a:pt x="723200" y="70544"/>
                      <a:pt x="742250" y="93948"/>
                    </a:cubicBezTo>
                    <a:cubicBezTo>
                      <a:pt x="761300" y="117352"/>
                      <a:pt x="760756" y="138035"/>
                      <a:pt x="768376" y="169059"/>
                    </a:cubicBezTo>
                    <a:cubicBezTo>
                      <a:pt x="775996" y="200083"/>
                      <a:pt x="761300" y="244171"/>
                      <a:pt x="787970" y="280094"/>
                    </a:cubicBezTo>
                    <a:cubicBezTo>
                      <a:pt x="814640" y="316017"/>
                      <a:pt x="886486" y="360649"/>
                      <a:pt x="928396" y="384597"/>
                    </a:cubicBezTo>
                    <a:cubicBezTo>
                      <a:pt x="970306" y="408546"/>
                      <a:pt x="1004051" y="416709"/>
                      <a:pt x="1039430" y="423785"/>
                    </a:cubicBezTo>
                    <a:cubicBezTo>
                      <a:pt x="1074808" y="430861"/>
                      <a:pt x="1121617" y="431950"/>
                      <a:pt x="1140667" y="427051"/>
                    </a:cubicBezTo>
                    <a:cubicBezTo>
                      <a:pt x="1159717" y="422152"/>
                      <a:pt x="1156451" y="406913"/>
                      <a:pt x="1153730" y="394394"/>
                    </a:cubicBezTo>
                    <a:cubicBezTo>
                      <a:pt x="1153491" y="393293"/>
                      <a:pt x="1153159" y="392154"/>
                      <a:pt x="1152056" y="391228"/>
                    </a:cubicBezTo>
                    <a:cubicBezTo>
                      <a:pt x="1174321" y="388907"/>
                      <a:pt x="1192756" y="386772"/>
                      <a:pt x="1202419" y="393800"/>
                    </a:cubicBezTo>
                    <a:cubicBezTo>
                      <a:pt x="1224190" y="409634"/>
                      <a:pt x="1225179" y="461093"/>
                      <a:pt x="1190543" y="476927"/>
                    </a:cubicBezTo>
                    <a:cubicBezTo>
                      <a:pt x="1155907" y="492761"/>
                      <a:pt x="1058926" y="478907"/>
                      <a:pt x="994601" y="488803"/>
                    </a:cubicBezTo>
                    <a:cubicBezTo>
                      <a:pt x="930276" y="498699"/>
                      <a:pt x="867930" y="525418"/>
                      <a:pt x="804595" y="536304"/>
                    </a:cubicBezTo>
                    <a:cubicBezTo>
                      <a:pt x="741260" y="547190"/>
                      <a:pt x="670008" y="528387"/>
                      <a:pt x="614590" y="554117"/>
                    </a:cubicBezTo>
                    <a:cubicBezTo>
                      <a:pt x="559172" y="579847"/>
                      <a:pt x="506722" y="649119"/>
                      <a:pt x="472086" y="690683"/>
                    </a:cubicBezTo>
                    <a:cubicBezTo>
                      <a:pt x="437450" y="732247"/>
                      <a:pt x="398855" y="787665"/>
                      <a:pt x="406772" y="803499"/>
                    </a:cubicBezTo>
                    <a:cubicBezTo>
                      <a:pt x="414689" y="819333"/>
                      <a:pt x="506723" y="771832"/>
                      <a:pt x="519588" y="785686"/>
                    </a:cubicBezTo>
                    <a:cubicBezTo>
                      <a:pt x="532453" y="799541"/>
                      <a:pt x="539380" y="816364"/>
                      <a:pt x="483962" y="886626"/>
                    </a:cubicBezTo>
                    <a:cubicBezTo>
                      <a:pt x="475950" y="896784"/>
                      <a:pt x="466181" y="910540"/>
                      <a:pt x="455050" y="926687"/>
                    </a:cubicBezTo>
                    <a:lnTo>
                      <a:pt x="454867" y="926705"/>
                    </a:lnTo>
                    <a:cubicBezTo>
                      <a:pt x="412957" y="932692"/>
                      <a:pt x="383187" y="940142"/>
                      <a:pt x="356584" y="952116"/>
                    </a:cubicBezTo>
                    <a:cubicBezTo>
                      <a:pt x="329981" y="964090"/>
                      <a:pt x="314249" y="987002"/>
                      <a:pt x="295251" y="998551"/>
                    </a:cubicBezTo>
                    <a:cubicBezTo>
                      <a:pt x="276253" y="1010100"/>
                      <a:pt x="258992" y="1022500"/>
                      <a:pt x="242596" y="1021411"/>
                    </a:cubicBezTo>
                    <a:cubicBezTo>
                      <a:pt x="226200" y="1020322"/>
                      <a:pt x="202319" y="1003993"/>
                      <a:pt x="196876" y="992019"/>
                    </a:cubicBezTo>
                    <a:cubicBezTo>
                      <a:pt x="191433" y="980045"/>
                      <a:pt x="199052" y="963172"/>
                      <a:pt x="209938" y="949565"/>
                    </a:cubicBezTo>
                    <a:cubicBezTo>
                      <a:pt x="220824" y="935958"/>
                      <a:pt x="256814" y="920957"/>
                      <a:pt x="262190" y="910377"/>
                    </a:cubicBezTo>
                    <a:cubicBezTo>
                      <a:pt x="267566" y="899797"/>
                      <a:pt x="258469" y="886868"/>
                      <a:pt x="242192" y="886085"/>
                    </a:cubicBezTo>
                    <a:cubicBezTo>
                      <a:pt x="225915" y="885302"/>
                      <a:pt x="190589" y="899998"/>
                      <a:pt x="164530" y="905679"/>
                    </a:cubicBezTo>
                    <a:cubicBezTo>
                      <a:pt x="138472" y="911361"/>
                      <a:pt x="105487" y="918303"/>
                      <a:pt x="85841" y="920174"/>
                    </a:cubicBezTo>
                    <a:cubicBezTo>
                      <a:pt x="66195" y="922045"/>
                      <a:pt x="56450" y="926161"/>
                      <a:pt x="46653" y="916908"/>
                    </a:cubicBezTo>
                    <a:cubicBezTo>
                      <a:pt x="36856" y="907655"/>
                      <a:pt x="34678" y="879353"/>
                      <a:pt x="27058" y="864657"/>
                    </a:cubicBezTo>
                    <a:cubicBezTo>
                      <a:pt x="19438" y="849961"/>
                      <a:pt x="-5054" y="835266"/>
                      <a:pt x="933" y="828734"/>
                    </a:cubicBezTo>
                    <a:cubicBezTo>
                      <a:pt x="6920" y="822202"/>
                      <a:pt x="37944" y="829822"/>
                      <a:pt x="62981" y="825468"/>
                    </a:cubicBezTo>
                    <a:cubicBezTo>
                      <a:pt x="88018" y="821114"/>
                      <a:pt x="123942" y="812949"/>
                      <a:pt x="151156" y="802608"/>
                    </a:cubicBezTo>
                    <a:cubicBezTo>
                      <a:pt x="178370" y="792267"/>
                      <a:pt x="223001" y="774849"/>
                      <a:pt x="226267" y="763419"/>
                    </a:cubicBezTo>
                    <a:cubicBezTo>
                      <a:pt x="229533" y="751989"/>
                      <a:pt x="189256" y="743825"/>
                      <a:pt x="170750" y="734028"/>
                    </a:cubicBezTo>
                    <a:lnTo>
                      <a:pt x="115233" y="704637"/>
                    </a:lnTo>
                    <a:cubicBezTo>
                      <a:pt x="96183" y="694840"/>
                      <a:pt x="69513" y="682865"/>
                      <a:pt x="56450" y="675245"/>
                    </a:cubicBezTo>
                    <a:cubicBezTo>
                      <a:pt x="43387" y="667625"/>
                      <a:pt x="36312" y="664904"/>
                      <a:pt x="36856" y="658917"/>
                    </a:cubicBezTo>
                    <a:cubicBezTo>
                      <a:pt x="37400" y="652930"/>
                      <a:pt x="42299" y="643132"/>
                      <a:pt x="59716" y="639322"/>
                    </a:cubicBezTo>
                    <a:cubicBezTo>
                      <a:pt x="77133" y="635512"/>
                      <a:pt x="107612" y="638234"/>
                      <a:pt x="141358" y="636057"/>
                    </a:cubicBezTo>
                    <a:cubicBezTo>
                      <a:pt x="175104" y="633880"/>
                      <a:pt x="229533" y="633879"/>
                      <a:pt x="262190" y="626259"/>
                    </a:cubicBezTo>
                    <a:cubicBezTo>
                      <a:pt x="294847" y="618639"/>
                      <a:pt x="315530" y="601223"/>
                      <a:pt x="337301" y="590337"/>
                    </a:cubicBezTo>
                    <a:cubicBezTo>
                      <a:pt x="359072" y="579451"/>
                      <a:pt x="374856" y="568021"/>
                      <a:pt x="392818" y="560945"/>
                    </a:cubicBezTo>
                    <a:cubicBezTo>
                      <a:pt x="410780" y="553869"/>
                      <a:pt x="439083" y="555502"/>
                      <a:pt x="445070" y="547882"/>
                    </a:cubicBezTo>
                    <a:cubicBezTo>
                      <a:pt x="447194" y="545179"/>
                      <a:pt x="446304" y="541517"/>
                      <a:pt x="443781" y="537643"/>
                    </a:cubicBezTo>
                    <a:cubicBezTo>
                      <a:pt x="493564" y="534406"/>
                      <a:pt x="537952" y="530256"/>
                      <a:pt x="567089" y="524429"/>
                    </a:cubicBezTo>
                    <a:cubicBezTo>
                      <a:pt x="641310" y="509585"/>
                      <a:pt x="668029" y="486824"/>
                      <a:pt x="656154" y="465052"/>
                    </a:cubicBezTo>
                    <a:cubicBezTo>
                      <a:pt x="644279" y="443281"/>
                      <a:pt x="486931" y="413592"/>
                      <a:pt x="495837" y="393800"/>
                    </a:cubicBezTo>
                    <a:cubicBezTo>
                      <a:pt x="504743" y="374008"/>
                      <a:pt x="693759" y="364112"/>
                      <a:pt x="709593" y="346299"/>
                    </a:cubicBezTo>
                    <a:cubicBezTo>
                      <a:pt x="725427" y="328486"/>
                      <a:pt x="591829" y="305725"/>
                      <a:pt x="590839" y="286922"/>
                    </a:cubicBezTo>
                    <a:cubicBezTo>
                      <a:pt x="589849" y="268119"/>
                      <a:pt x="690790" y="248327"/>
                      <a:pt x="703655" y="233483"/>
                    </a:cubicBezTo>
                    <a:cubicBezTo>
                      <a:pt x="716520" y="218639"/>
                      <a:pt x="681884" y="212701"/>
                      <a:pt x="668029" y="197857"/>
                    </a:cubicBezTo>
                    <a:cubicBezTo>
                      <a:pt x="654175" y="183013"/>
                      <a:pt x="624486" y="161241"/>
                      <a:pt x="620528" y="144418"/>
                    </a:cubicBezTo>
                    <a:cubicBezTo>
                      <a:pt x="616570" y="127595"/>
                      <a:pt x="663081" y="130564"/>
                      <a:pt x="644278" y="96917"/>
                    </a:cubicBezTo>
                    <a:cubicBezTo>
                      <a:pt x="633058" y="76839"/>
                      <a:pt x="591179" y="35969"/>
                      <a:pt x="556672" y="0"/>
                    </a:cubicBezTo>
                    <a:close/>
                  </a:path>
                </a:pathLst>
              </a:custGeom>
              <a:gradFill flip="none" rotWithShape="1">
                <a:gsLst>
                  <a:gs pos="26000">
                    <a:schemeClr val="bg2">
                      <a:lumMod val="50000"/>
                      <a:alpha val="25000"/>
                    </a:schemeClr>
                  </a:gs>
                  <a:gs pos="69000">
                    <a:schemeClr val="accent1">
                      <a:lumMod val="50000"/>
                      <a:alpha val="25000"/>
                    </a:schemeClr>
                  </a:gs>
                  <a:gs pos="52000">
                    <a:schemeClr val="accent1">
                      <a:lumMod val="50000"/>
                      <a:alpha val="75000"/>
                    </a:schemeClr>
                  </a:gs>
                </a:gsLst>
                <a:lin ang="33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8" name="Freeform 207"/>
            <p:cNvSpPr/>
            <p:nvPr/>
          </p:nvSpPr>
          <p:spPr>
            <a:xfrm>
              <a:off x="1538739" y="2028527"/>
              <a:ext cx="292445" cy="769301"/>
            </a:xfrm>
            <a:custGeom>
              <a:avLst/>
              <a:gdLst>
                <a:gd name="connsiteX0" fmla="*/ 70120 w 292445"/>
                <a:gd name="connsiteY0" fmla="*/ 2075 h 631131"/>
                <a:gd name="connsiteX1" fmla="*/ 143792 w 292445"/>
                <a:gd name="connsiteY1" fmla="*/ 123417 h 631131"/>
                <a:gd name="connsiteX2" fmla="*/ 273802 w 292445"/>
                <a:gd name="connsiteY2" fmla="*/ 353100 h 631131"/>
                <a:gd name="connsiteX3" fmla="*/ 291136 w 292445"/>
                <a:gd name="connsiteY3" fmla="*/ 491777 h 631131"/>
                <a:gd name="connsiteX4" fmla="*/ 269468 w 292445"/>
                <a:gd name="connsiteY4" fmla="*/ 591451 h 631131"/>
                <a:gd name="connsiteX5" fmla="*/ 187129 w 292445"/>
                <a:gd name="connsiteY5" fmla="*/ 630454 h 631131"/>
                <a:gd name="connsiteX6" fmla="*/ 782 w 292445"/>
                <a:gd name="connsiteY6" fmla="*/ 613119 h 631131"/>
                <a:gd name="connsiteX7" fmla="*/ 122124 w 292445"/>
                <a:gd name="connsiteY7" fmla="*/ 574116 h 631131"/>
                <a:gd name="connsiteX8" fmla="*/ 165460 w 292445"/>
                <a:gd name="connsiteY8" fmla="*/ 539447 h 631131"/>
                <a:gd name="connsiteX9" fmla="*/ 169794 w 292445"/>
                <a:gd name="connsiteY9" fmla="*/ 431106 h 631131"/>
                <a:gd name="connsiteX10" fmla="*/ 117790 w 292445"/>
                <a:gd name="connsiteY10" fmla="*/ 218757 h 631131"/>
                <a:gd name="connsiteX11" fmla="*/ 70120 w 292445"/>
                <a:gd name="connsiteY11" fmla="*/ 2075 h 631131"/>
                <a:gd name="connsiteX0" fmla="*/ 70120 w 292445"/>
                <a:gd name="connsiteY0" fmla="*/ 2075 h 631131"/>
                <a:gd name="connsiteX1" fmla="*/ 143792 w 292445"/>
                <a:gd name="connsiteY1" fmla="*/ 123417 h 631131"/>
                <a:gd name="connsiteX2" fmla="*/ 273802 w 292445"/>
                <a:gd name="connsiteY2" fmla="*/ 353100 h 631131"/>
                <a:gd name="connsiteX3" fmla="*/ 291136 w 292445"/>
                <a:gd name="connsiteY3" fmla="*/ 491777 h 631131"/>
                <a:gd name="connsiteX4" fmla="*/ 269468 w 292445"/>
                <a:gd name="connsiteY4" fmla="*/ 591451 h 631131"/>
                <a:gd name="connsiteX5" fmla="*/ 187129 w 292445"/>
                <a:gd name="connsiteY5" fmla="*/ 630454 h 631131"/>
                <a:gd name="connsiteX6" fmla="*/ 782 w 292445"/>
                <a:gd name="connsiteY6" fmla="*/ 613119 h 631131"/>
                <a:gd name="connsiteX7" fmla="*/ 122124 w 292445"/>
                <a:gd name="connsiteY7" fmla="*/ 574116 h 631131"/>
                <a:gd name="connsiteX8" fmla="*/ 165460 w 292445"/>
                <a:gd name="connsiteY8" fmla="*/ 539447 h 631131"/>
                <a:gd name="connsiteX9" fmla="*/ 169794 w 292445"/>
                <a:gd name="connsiteY9" fmla="*/ 431106 h 631131"/>
                <a:gd name="connsiteX10" fmla="*/ 117790 w 292445"/>
                <a:gd name="connsiteY10" fmla="*/ 218757 h 631131"/>
                <a:gd name="connsiteX11" fmla="*/ 70120 w 292445"/>
                <a:gd name="connsiteY11" fmla="*/ 2075 h 631131"/>
                <a:gd name="connsiteX0" fmla="*/ 70120 w 292445"/>
                <a:gd name="connsiteY0" fmla="*/ 0 h 629056"/>
                <a:gd name="connsiteX1" fmla="*/ 143792 w 292445"/>
                <a:gd name="connsiteY1" fmla="*/ 121342 h 629056"/>
                <a:gd name="connsiteX2" fmla="*/ 273802 w 292445"/>
                <a:gd name="connsiteY2" fmla="*/ 351025 h 629056"/>
                <a:gd name="connsiteX3" fmla="*/ 291136 w 292445"/>
                <a:gd name="connsiteY3" fmla="*/ 489702 h 629056"/>
                <a:gd name="connsiteX4" fmla="*/ 269468 w 292445"/>
                <a:gd name="connsiteY4" fmla="*/ 589376 h 629056"/>
                <a:gd name="connsiteX5" fmla="*/ 187129 w 292445"/>
                <a:gd name="connsiteY5" fmla="*/ 628379 h 629056"/>
                <a:gd name="connsiteX6" fmla="*/ 782 w 292445"/>
                <a:gd name="connsiteY6" fmla="*/ 611044 h 629056"/>
                <a:gd name="connsiteX7" fmla="*/ 122124 w 292445"/>
                <a:gd name="connsiteY7" fmla="*/ 572041 h 629056"/>
                <a:gd name="connsiteX8" fmla="*/ 165460 w 292445"/>
                <a:gd name="connsiteY8" fmla="*/ 537372 h 629056"/>
                <a:gd name="connsiteX9" fmla="*/ 169794 w 292445"/>
                <a:gd name="connsiteY9" fmla="*/ 429031 h 629056"/>
                <a:gd name="connsiteX10" fmla="*/ 117790 w 292445"/>
                <a:gd name="connsiteY10" fmla="*/ 216682 h 629056"/>
                <a:gd name="connsiteX11" fmla="*/ 70120 w 292445"/>
                <a:gd name="connsiteY11" fmla="*/ 0 h 629056"/>
                <a:gd name="connsiteX0" fmla="*/ 70120 w 292445"/>
                <a:gd name="connsiteY0" fmla="*/ 0 h 629056"/>
                <a:gd name="connsiteX1" fmla="*/ 143792 w 292445"/>
                <a:gd name="connsiteY1" fmla="*/ 121342 h 629056"/>
                <a:gd name="connsiteX2" fmla="*/ 273802 w 292445"/>
                <a:gd name="connsiteY2" fmla="*/ 351025 h 629056"/>
                <a:gd name="connsiteX3" fmla="*/ 291136 w 292445"/>
                <a:gd name="connsiteY3" fmla="*/ 489702 h 629056"/>
                <a:gd name="connsiteX4" fmla="*/ 269468 w 292445"/>
                <a:gd name="connsiteY4" fmla="*/ 589376 h 629056"/>
                <a:gd name="connsiteX5" fmla="*/ 187129 w 292445"/>
                <a:gd name="connsiteY5" fmla="*/ 628379 h 629056"/>
                <a:gd name="connsiteX6" fmla="*/ 782 w 292445"/>
                <a:gd name="connsiteY6" fmla="*/ 611044 h 629056"/>
                <a:gd name="connsiteX7" fmla="*/ 122124 w 292445"/>
                <a:gd name="connsiteY7" fmla="*/ 572041 h 629056"/>
                <a:gd name="connsiteX8" fmla="*/ 165460 w 292445"/>
                <a:gd name="connsiteY8" fmla="*/ 537372 h 629056"/>
                <a:gd name="connsiteX9" fmla="*/ 169794 w 292445"/>
                <a:gd name="connsiteY9" fmla="*/ 429031 h 629056"/>
                <a:gd name="connsiteX10" fmla="*/ 117790 w 292445"/>
                <a:gd name="connsiteY10" fmla="*/ 216682 h 629056"/>
                <a:gd name="connsiteX11" fmla="*/ 70120 w 292445"/>
                <a:gd name="connsiteY11" fmla="*/ 0 h 629056"/>
                <a:gd name="connsiteX0" fmla="*/ 50486 w 292445"/>
                <a:gd name="connsiteY0" fmla="*/ 0 h 769301"/>
                <a:gd name="connsiteX1" fmla="*/ 143792 w 292445"/>
                <a:gd name="connsiteY1" fmla="*/ 261587 h 769301"/>
                <a:gd name="connsiteX2" fmla="*/ 273802 w 292445"/>
                <a:gd name="connsiteY2" fmla="*/ 491270 h 769301"/>
                <a:gd name="connsiteX3" fmla="*/ 291136 w 292445"/>
                <a:gd name="connsiteY3" fmla="*/ 629947 h 769301"/>
                <a:gd name="connsiteX4" fmla="*/ 269468 w 292445"/>
                <a:gd name="connsiteY4" fmla="*/ 729621 h 769301"/>
                <a:gd name="connsiteX5" fmla="*/ 187129 w 292445"/>
                <a:gd name="connsiteY5" fmla="*/ 768624 h 769301"/>
                <a:gd name="connsiteX6" fmla="*/ 782 w 292445"/>
                <a:gd name="connsiteY6" fmla="*/ 751289 h 769301"/>
                <a:gd name="connsiteX7" fmla="*/ 122124 w 292445"/>
                <a:gd name="connsiteY7" fmla="*/ 712286 h 769301"/>
                <a:gd name="connsiteX8" fmla="*/ 165460 w 292445"/>
                <a:gd name="connsiteY8" fmla="*/ 677617 h 769301"/>
                <a:gd name="connsiteX9" fmla="*/ 169794 w 292445"/>
                <a:gd name="connsiteY9" fmla="*/ 569276 h 769301"/>
                <a:gd name="connsiteX10" fmla="*/ 117790 w 292445"/>
                <a:gd name="connsiteY10" fmla="*/ 356927 h 769301"/>
                <a:gd name="connsiteX11" fmla="*/ 50486 w 292445"/>
                <a:gd name="connsiteY11" fmla="*/ 0 h 769301"/>
                <a:gd name="connsiteX0" fmla="*/ 50486 w 292445"/>
                <a:gd name="connsiteY0" fmla="*/ 0 h 769301"/>
                <a:gd name="connsiteX1" fmla="*/ 143792 w 292445"/>
                <a:gd name="connsiteY1" fmla="*/ 261587 h 769301"/>
                <a:gd name="connsiteX2" fmla="*/ 273802 w 292445"/>
                <a:gd name="connsiteY2" fmla="*/ 491270 h 769301"/>
                <a:gd name="connsiteX3" fmla="*/ 291136 w 292445"/>
                <a:gd name="connsiteY3" fmla="*/ 629947 h 769301"/>
                <a:gd name="connsiteX4" fmla="*/ 269468 w 292445"/>
                <a:gd name="connsiteY4" fmla="*/ 729621 h 769301"/>
                <a:gd name="connsiteX5" fmla="*/ 187129 w 292445"/>
                <a:gd name="connsiteY5" fmla="*/ 768624 h 769301"/>
                <a:gd name="connsiteX6" fmla="*/ 782 w 292445"/>
                <a:gd name="connsiteY6" fmla="*/ 751289 h 769301"/>
                <a:gd name="connsiteX7" fmla="*/ 122124 w 292445"/>
                <a:gd name="connsiteY7" fmla="*/ 712286 h 769301"/>
                <a:gd name="connsiteX8" fmla="*/ 165460 w 292445"/>
                <a:gd name="connsiteY8" fmla="*/ 677617 h 769301"/>
                <a:gd name="connsiteX9" fmla="*/ 169794 w 292445"/>
                <a:gd name="connsiteY9" fmla="*/ 569276 h 769301"/>
                <a:gd name="connsiteX10" fmla="*/ 117790 w 292445"/>
                <a:gd name="connsiteY10" fmla="*/ 356927 h 769301"/>
                <a:gd name="connsiteX11" fmla="*/ 50486 w 292445"/>
                <a:gd name="connsiteY11" fmla="*/ 0 h 769301"/>
                <a:gd name="connsiteX0" fmla="*/ 50486 w 292445"/>
                <a:gd name="connsiteY0" fmla="*/ 0 h 769301"/>
                <a:gd name="connsiteX1" fmla="*/ 143792 w 292445"/>
                <a:gd name="connsiteY1" fmla="*/ 261587 h 769301"/>
                <a:gd name="connsiteX2" fmla="*/ 273802 w 292445"/>
                <a:gd name="connsiteY2" fmla="*/ 491270 h 769301"/>
                <a:gd name="connsiteX3" fmla="*/ 291136 w 292445"/>
                <a:gd name="connsiteY3" fmla="*/ 629947 h 769301"/>
                <a:gd name="connsiteX4" fmla="*/ 269468 w 292445"/>
                <a:gd name="connsiteY4" fmla="*/ 729621 h 769301"/>
                <a:gd name="connsiteX5" fmla="*/ 187129 w 292445"/>
                <a:gd name="connsiteY5" fmla="*/ 768624 h 769301"/>
                <a:gd name="connsiteX6" fmla="*/ 782 w 292445"/>
                <a:gd name="connsiteY6" fmla="*/ 751289 h 769301"/>
                <a:gd name="connsiteX7" fmla="*/ 122124 w 292445"/>
                <a:gd name="connsiteY7" fmla="*/ 712286 h 769301"/>
                <a:gd name="connsiteX8" fmla="*/ 165460 w 292445"/>
                <a:gd name="connsiteY8" fmla="*/ 677617 h 769301"/>
                <a:gd name="connsiteX9" fmla="*/ 169794 w 292445"/>
                <a:gd name="connsiteY9" fmla="*/ 569276 h 769301"/>
                <a:gd name="connsiteX10" fmla="*/ 117790 w 292445"/>
                <a:gd name="connsiteY10" fmla="*/ 356927 h 769301"/>
                <a:gd name="connsiteX11" fmla="*/ 50486 w 292445"/>
                <a:gd name="connsiteY11" fmla="*/ 0 h 769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2445" h="769301">
                  <a:moveTo>
                    <a:pt x="50486" y="0"/>
                  </a:moveTo>
                  <a:cubicBezTo>
                    <a:pt x="80064" y="68258"/>
                    <a:pt x="106573" y="179709"/>
                    <a:pt x="143792" y="261587"/>
                  </a:cubicBezTo>
                  <a:cubicBezTo>
                    <a:pt x="181011" y="343465"/>
                    <a:pt x="249245" y="429877"/>
                    <a:pt x="273802" y="491270"/>
                  </a:cubicBezTo>
                  <a:cubicBezTo>
                    <a:pt x="298359" y="552663"/>
                    <a:pt x="291858" y="590222"/>
                    <a:pt x="291136" y="629947"/>
                  </a:cubicBezTo>
                  <a:cubicBezTo>
                    <a:pt x="290414" y="669672"/>
                    <a:pt x="286802" y="706508"/>
                    <a:pt x="269468" y="729621"/>
                  </a:cubicBezTo>
                  <a:cubicBezTo>
                    <a:pt x="252134" y="752734"/>
                    <a:pt x="231910" y="765013"/>
                    <a:pt x="187129" y="768624"/>
                  </a:cubicBezTo>
                  <a:cubicBezTo>
                    <a:pt x="142348" y="772235"/>
                    <a:pt x="11616" y="760679"/>
                    <a:pt x="782" y="751289"/>
                  </a:cubicBezTo>
                  <a:cubicBezTo>
                    <a:pt x="-10052" y="741899"/>
                    <a:pt x="94678" y="724565"/>
                    <a:pt x="122124" y="712286"/>
                  </a:cubicBezTo>
                  <a:cubicBezTo>
                    <a:pt x="149570" y="700007"/>
                    <a:pt x="157515" y="701452"/>
                    <a:pt x="165460" y="677617"/>
                  </a:cubicBezTo>
                  <a:cubicBezTo>
                    <a:pt x="173405" y="653782"/>
                    <a:pt x="177739" y="622724"/>
                    <a:pt x="169794" y="569276"/>
                  </a:cubicBezTo>
                  <a:cubicBezTo>
                    <a:pt x="161849" y="515828"/>
                    <a:pt x="137675" y="451806"/>
                    <a:pt x="117790" y="356927"/>
                  </a:cubicBezTo>
                  <a:cubicBezTo>
                    <a:pt x="97905" y="262048"/>
                    <a:pt x="57373" y="88817"/>
                    <a:pt x="50486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/>
            <p:cNvSpPr/>
            <p:nvPr/>
          </p:nvSpPr>
          <p:spPr>
            <a:xfrm>
              <a:off x="1556983" y="2596169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1348459" y="2021388"/>
              <a:ext cx="479381" cy="845344"/>
            </a:xfrm>
            <a:custGeom>
              <a:avLst/>
              <a:gdLst>
                <a:gd name="connsiteX0" fmla="*/ 227940 w 465522"/>
                <a:gd name="connsiteY0" fmla="*/ 425 h 696613"/>
                <a:gd name="connsiteX1" fmla="*/ 50261 w 465522"/>
                <a:gd name="connsiteY1" fmla="*/ 238776 h 696613"/>
                <a:gd name="connsiteX2" fmla="*/ 2591 w 465522"/>
                <a:gd name="connsiteY2" fmla="*/ 455458 h 696613"/>
                <a:gd name="connsiteX3" fmla="*/ 110932 w 465522"/>
                <a:gd name="connsiteY3" fmla="*/ 663473 h 696613"/>
                <a:gd name="connsiteX4" fmla="*/ 305946 w 465522"/>
                <a:gd name="connsiteY4" fmla="*/ 689475 h 696613"/>
                <a:gd name="connsiteX5" fmla="*/ 457624 w 465522"/>
                <a:gd name="connsiteY5" fmla="*/ 594135 h 696613"/>
                <a:gd name="connsiteX6" fmla="*/ 435956 w 465522"/>
                <a:gd name="connsiteY6" fmla="*/ 581134 h 696613"/>
                <a:gd name="connsiteX7" fmla="*/ 366617 w 465522"/>
                <a:gd name="connsiteY7" fmla="*/ 576800 h 696613"/>
                <a:gd name="connsiteX8" fmla="*/ 214940 w 465522"/>
                <a:gd name="connsiteY8" fmla="*/ 537798 h 696613"/>
                <a:gd name="connsiteX9" fmla="*/ 162936 w 465522"/>
                <a:gd name="connsiteY9" fmla="*/ 299447 h 696613"/>
                <a:gd name="connsiteX10" fmla="*/ 227940 w 465522"/>
                <a:gd name="connsiteY10" fmla="*/ 425 h 696613"/>
                <a:gd name="connsiteX0" fmla="*/ 227940 w 465522"/>
                <a:gd name="connsiteY0" fmla="*/ 425 h 696613"/>
                <a:gd name="connsiteX1" fmla="*/ 50261 w 465522"/>
                <a:gd name="connsiteY1" fmla="*/ 238776 h 696613"/>
                <a:gd name="connsiteX2" fmla="*/ 2591 w 465522"/>
                <a:gd name="connsiteY2" fmla="*/ 455458 h 696613"/>
                <a:gd name="connsiteX3" fmla="*/ 110932 w 465522"/>
                <a:gd name="connsiteY3" fmla="*/ 663473 h 696613"/>
                <a:gd name="connsiteX4" fmla="*/ 305946 w 465522"/>
                <a:gd name="connsiteY4" fmla="*/ 689475 h 696613"/>
                <a:gd name="connsiteX5" fmla="*/ 457624 w 465522"/>
                <a:gd name="connsiteY5" fmla="*/ 594135 h 696613"/>
                <a:gd name="connsiteX6" fmla="*/ 435956 w 465522"/>
                <a:gd name="connsiteY6" fmla="*/ 581134 h 696613"/>
                <a:gd name="connsiteX7" fmla="*/ 366617 w 465522"/>
                <a:gd name="connsiteY7" fmla="*/ 576800 h 696613"/>
                <a:gd name="connsiteX8" fmla="*/ 195306 w 465522"/>
                <a:gd name="connsiteY8" fmla="*/ 532188 h 696613"/>
                <a:gd name="connsiteX9" fmla="*/ 162936 w 465522"/>
                <a:gd name="connsiteY9" fmla="*/ 299447 h 696613"/>
                <a:gd name="connsiteX10" fmla="*/ 227940 w 465522"/>
                <a:gd name="connsiteY10" fmla="*/ 425 h 696613"/>
                <a:gd name="connsiteX0" fmla="*/ 227940 w 465886"/>
                <a:gd name="connsiteY0" fmla="*/ 425 h 696613"/>
                <a:gd name="connsiteX1" fmla="*/ 50261 w 465886"/>
                <a:gd name="connsiteY1" fmla="*/ 238776 h 696613"/>
                <a:gd name="connsiteX2" fmla="*/ 2591 w 465886"/>
                <a:gd name="connsiteY2" fmla="*/ 455458 h 696613"/>
                <a:gd name="connsiteX3" fmla="*/ 110932 w 465886"/>
                <a:gd name="connsiteY3" fmla="*/ 663473 h 696613"/>
                <a:gd name="connsiteX4" fmla="*/ 305946 w 465886"/>
                <a:gd name="connsiteY4" fmla="*/ 689475 h 696613"/>
                <a:gd name="connsiteX5" fmla="*/ 457624 w 465886"/>
                <a:gd name="connsiteY5" fmla="*/ 594135 h 696613"/>
                <a:gd name="connsiteX6" fmla="*/ 435956 w 465886"/>
                <a:gd name="connsiteY6" fmla="*/ 581134 h 696613"/>
                <a:gd name="connsiteX7" fmla="*/ 352593 w 465886"/>
                <a:gd name="connsiteY7" fmla="*/ 590824 h 696613"/>
                <a:gd name="connsiteX8" fmla="*/ 195306 w 465886"/>
                <a:gd name="connsiteY8" fmla="*/ 532188 h 696613"/>
                <a:gd name="connsiteX9" fmla="*/ 162936 w 465886"/>
                <a:gd name="connsiteY9" fmla="*/ 299447 h 696613"/>
                <a:gd name="connsiteX10" fmla="*/ 227940 w 465886"/>
                <a:gd name="connsiteY10" fmla="*/ 425 h 696613"/>
                <a:gd name="connsiteX0" fmla="*/ 227940 w 458227"/>
                <a:gd name="connsiteY0" fmla="*/ 425 h 696613"/>
                <a:gd name="connsiteX1" fmla="*/ 50261 w 458227"/>
                <a:gd name="connsiteY1" fmla="*/ 238776 h 696613"/>
                <a:gd name="connsiteX2" fmla="*/ 2591 w 458227"/>
                <a:gd name="connsiteY2" fmla="*/ 455458 h 696613"/>
                <a:gd name="connsiteX3" fmla="*/ 110932 w 458227"/>
                <a:gd name="connsiteY3" fmla="*/ 663473 h 696613"/>
                <a:gd name="connsiteX4" fmla="*/ 305946 w 458227"/>
                <a:gd name="connsiteY4" fmla="*/ 689475 h 696613"/>
                <a:gd name="connsiteX5" fmla="*/ 457624 w 458227"/>
                <a:gd name="connsiteY5" fmla="*/ 594135 h 696613"/>
                <a:gd name="connsiteX6" fmla="*/ 352593 w 458227"/>
                <a:gd name="connsiteY6" fmla="*/ 590824 h 696613"/>
                <a:gd name="connsiteX7" fmla="*/ 195306 w 458227"/>
                <a:gd name="connsiteY7" fmla="*/ 532188 h 696613"/>
                <a:gd name="connsiteX8" fmla="*/ 162936 w 458227"/>
                <a:gd name="connsiteY8" fmla="*/ 299447 h 696613"/>
                <a:gd name="connsiteX9" fmla="*/ 227940 w 458227"/>
                <a:gd name="connsiteY9" fmla="*/ 425 h 696613"/>
                <a:gd name="connsiteX0" fmla="*/ 227940 w 477755"/>
                <a:gd name="connsiteY0" fmla="*/ 425 h 701780"/>
                <a:gd name="connsiteX1" fmla="*/ 50261 w 477755"/>
                <a:gd name="connsiteY1" fmla="*/ 238776 h 701780"/>
                <a:gd name="connsiteX2" fmla="*/ 2591 w 477755"/>
                <a:gd name="connsiteY2" fmla="*/ 455458 h 701780"/>
                <a:gd name="connsiteX3" fmla="*/ 110932 w 477755"/>
                <a:gd name="connsiteY3" fmla="*/ 663473 h 701780"/>
                <a:gd name="connsiteX4" fmla="*/ 305946 w 477755"/>
                <a:gd name="connsiteY4" fmla="*/ 689475 h 701780"/>
                <a:gd name="connsiteX5" fmla="*/ 477259 w 477755"/>
                <a:gd name="connsiteY5" fmla="*/ 524012 h 701780"/>
                <a:gd name="connsiteX6" fmla="*/ 352593 w 477755"/>
                <a:gd name="connsiteY6" fmla="*/ 590824 h 701780"/>
                <a:gd name="connsiteX7" fmla="*/ 195306 w 477755"/>
                <a:gd name="connsiteY7" fmla="*/ 532188 h 701780"/>
                <a:gd name="connsiteX8" fmla="*/ 162936 w 477755"/>
                <a:gd name="connsiteY8" fmla="*/ 299447 h 701780"/>
                <a:gd name="connsiteX9" fmla="*/ 227940 w 477755"/>
                <a:gd name="connsiteY9" fmla="*/ 425 h 701780"/>
                <a:gd name="connsiteX0" fmla="*/ 227940 w 483310"/>
                <a:gd name="connsiteY0" fmla="*/ 425 h 701780"/>
                <a:gd name="connsiteX1" fmla="*/ 50261 w 483310"/>
                <a:gd name="connsiteY1" fmla="*/ 238776 h 701780"/>
                <a:gd name="connsiteX2" fmla="*/ 2591 w 483310"/>
                <a:gd name="connsiteY2" fmla="*/ 455458 h 701780"/>
                <a:gd name="connsiteX3" fmla="*/ 110932 w 483310"/>
                <a:gd name="connsiteY3" fmla="*/ 663473 h 701780"/>
                <a:gd name="connsiteX4" fmla="*/ 305946 w 483310"/>
                <a:gd name="connsiteY4" fmla="*/ 689475 h 701780"/>
                <a:gd name="connsiteX5" fmla="*/ 477259 w 483310"/>
                <a:gd name="connsiteY5" fmla="*/ 524012 h 701780"/>
                <a:gd name="connsiteX6" fmla="*/ 352593 w 483310"/>
                <a:gd name="connsiteY6" fmla="*/ 590824 h 701780"/>
                <a:gd name="connsiteX7" fmla="*/ 195306 w 483310"/>
                <a:gd name="connsiteY7" fmla="*/ 532188 h 701780"/>
                <a:gd name="connsiteX8" fmla="*/ 162936 w 483310"/>
                <a:gd name="connsiteY8" fmla="*/ 299447 h 701780"/>
                <a:gd name="connsiteX9" fmla="*/ 227940 w 483310"/>
                <a:gd name="connsiteY9" fmla="*/ 425 h 701780"/>
                <a:gd name="connsiteX0" fmla="*/ 227940 w 483310"/>
                <a:gd name="connsiteY0" fmla="*/ 425 h 705510"/>
                <a:gd name="connsiteX1" fmla="*/ 50261 w 483310"/>
                <a:gd name="connsiteY1" fmla="*/ 238776 h 705510"/>
                <a:gd name="connsiteX2" fmla="*/ 2591 w 483310"/>
                <a:gd name="connsiteY2" fmla="*/ 455458 h 705510"/>
                <a:gd name="connsiteX3" fmla="*/ 110932 w 483310"/>
                <a:gd name="connsiteY3" fmla="*/ 663473 h 705510"/>
                <a:gd name="connsiteX4" fmla="*/ 305946 w 483310"/>
                <a:gd name="connsiteY4" fmla="*/ 689475 h 705510"/>
                <a:gd name="connsiteX5" fmla="*/ 477259 w 483310"/>
                <a:gd name="connsiteY5" fmla="*/ 524012 h 705510"/>
                <a:gd name="connsiteX6" fmla="*/ 352593 w 483310"/>
                <a:gd name="connsiteY6" fmla="*/ 590824 h 705510"/>
                <a:gd name="connsiteX7" fmla="*/ 195306 w 483310"/>
                <a:gd name="connsiteY7" fmla="*/ 532188 h 705510"/>
                <a:gd name="connsiteX8" fmla="*/ 162936 w 483310"/>
                <a:gd name="connsiteY8" fmla="*/ 299447 h 705510"/>
                <a:gd name="connsiteX9" fmla="*/ 227940 w 483310"/>
                <a:gd name="connsiteY9" fmla="*/ 425 h 705510"/>
                <a:gd name="connsiteX0" fmla="*/ 227940 w 483310"/>
                <a:gd name="connsiteY0" fmla="*/ 425 h 705510"/>
                <a:gd name="connsiteX1" fmla="*/ 50261 w 483310"/>
                <a:gd name="connsiteY1" fmla="*/ 238776 h 705510"/>
                <a:gd name="connsiteX2" fmla="*/ 2591 w 483310"/>
                <a:gd name="connsiteY2" fmla="*/ 455458 h 705510"/>
                <a:gd name="connsiteX3" fmla="*/ 110932 w 483310"/>
                <a:gd name="connsiteY3" fmla="*/ 663473 h 705510"/>
                <a:gd name="connsiteX4" fmla="*/ 305946 w 483310"/>
                <a:gd name="connsiteY4" fmla="*/ 689475 h 705510"/>
                <a:gd name="connsiteX5" fmla="*/ 477259 w 483310"/>
                <a:gd name="connsiteY5" fmla="*/ 524012 h 705510"/>
                <a:gd name="connsiteX6" fmla="*/ 352593 w 483310"/>
                <a:gd name="connsiteY6" fmla="*/ 590824 h 705510"/>
                <a:gd name="connsiteX7" fmla="*/ 195306 w 483310"/>
                <a:gd name="connsiteY7" fmla="*/ 532188 h 705510"/>
                <a:gd name="connsiteX8" fmla="*/ 162936 w 483310"/>
                <a:gd name="connsiteY8" fmla="*/ 299447 h 705510"/>
                <a:gd name="connsiteX9" fmla="*/ 227940 w 483310"/>
                <a:gd name="connsiteY9" fmla="*/ 425 h 705510"/>
                <a:gd name="connsiteX0" fmla="*/ 227940 w 477259"/>
                <a:gd name="connsiteY0" fmla="*/ 425 h 705510"/>
                <a:gd name="connsiteX1" fmla="*/ 50261 w 477259"/>
                <a:gd name="connsiteY1" fmla="*/ 238776 h 705510"/>
                <a:gd name="connsiteX2" fmla="*/ 2591 w 477259"/>
                <a:gd name="connsiteY2" fmla="*/ 455458 h 705510"/>
                <a:gd name="connsiteX3" fmla="*/ 110932 w 477259"/>
                <a:gd name="connsiteY3" fmla="*/ 663473 h 705510"/>
                <a:gd name="connsiteX4" fmla="*/ 305946 w 477259"/>
                <a:gd name="connsiteY4" fmla="*/ 689475 h 705510"/>
                <a:gd name="connsiteX5" fmla="*/ 477259 w 477259"/>
                <a:gd name="connsiteY5" fmla="*/ 524012 h 705510"/>
                <a:gd name="connsiteX6" fmla="*/ 352593 w 477259"/>
                <a:gd name="connsiteY6" fmla="*/ 590824 h 705510"/>
                <a:gd name="connsiteX7" fmla="*/ 195306 w 477259"/>
                <a:gd name="connsiteY7" fmla="*/ 532188 h 705510"/>
                <a:gd name="connsiteX8" fmla="*/ 162936 w 477259"/>
                <a:gd name="connsiteY8" fmla="*/ 299447 h 705510"/>
                <a:gd name="connsiteX9" fmla="*/ 227940 w 477259"/>
                <a:gd name="connsiteY9" fmla="*/ 425 h 705510"/>
                <a:gd name="connsiteX0" fmla="*/ 227940 w 477259"/>
                <a:gd name="connsiteY0" fmla="*/ 425 h 705510"/>
                <a:gd name="connsiteX1" fmla="*/ 50261 w 477259"/>
                <a:gd name="connsiteY1" fmla="*/ 238776 h 705510"/>
                <a:gd name="connsiteX2" fmla="*/ 2591 w 477259"/>
                <a:gd name="connsiteY2" fmla="*/ 455458 h 705510"/>
                <a:gd name="connsiteX3" fmla="*/ 110932 w 477259"/>
                <a:gd name="connsiteY3" fmla="*/ 663473 h 705510"/>
                <a:gd name="connsiteX4" fmla="*/ 305946 w 477259"/>
                <a:gd name="connsiteY4" fmla="*/ 689475 h 705510"/>
                <a:gd name="connsiteX5" fmla="*/ 477259 w 477259"/>
                <a:gd name="connsiteY5" fmla="*/ 524012 h 705510"/>
                <a:gd name="connsiteX6" fmla="*/ 352593 w 477259"/>
                <a:gd name="connsiteY6" fmla="*/ 590824 h 705510"/>
                <a:gd name="connsiteX7" fmla="*/ 195306 w 477259"/>
                <a:gd name="connsiteY7" fmla="*/ 532188 h 705510"/>
                <a:gd name="connsiteX8" fmla="*/ 162936 w 477259"/>
                <a:gd name="connsiteY8" fmla="*/ 299447 h 705510"/>
                <a:gd name="connsiteX9" fmla="*/ 227940 w 477259"/>
                <a:gd name="connsiteY9" fmla="*/ 425 h 705510"/>
                <a:gd name="connsiteX0" fmla="*/ 227940 w 477259"/>
                <a:gd name="connsiteY0" fmla="*/ 425 h 705510"/>
                <a:gd name="connsiteX1" fmla="*/ 50261 w 477259"/>
                <a:gd name="connsiteY1" fmla="*/ 238776 h 705510"/>
                <a:gd name="connsiteX2" fmla="*/ 2591 w 477259"/>
                <a:gd name="connsiteY2" fmla="*/ 455458 h 705510"/>
                <a:gd name="connsiteX3" fmla="*/ 110932 w 477259"/>
                <a:gd name="connsiteY3" fmla="*/ 663473 h 705510"/>
                <a:gd name="connsiteX4" fmla="*/ 305946 w 477259"/>
                <a:gd name="connsiteY4" fmla="*/ 689475 h 705510"/>
                <a:gd name="connsiteX5" fmla="*/ 477259 w 477259"/>
                <a:gd name="connsiteY5" fmla="*/ 524012 h 705510"/>
                <a:gd name="connsiteX6" fmla="*/ 352593 w 477259"/>
                <a:gd name="connsiteY6" fmla="*/ 590824 h 705510"/>
                <a:gd name="connsiteX7" fmla="*/ 195306 w 477259"/>
                <a:gd name="connsiteY7" fmla="*/ 532188 h 705510"/>
                <a:gd name="connsiteX8" fmla="*/ 162936 w 477259"/>
                <a:gd name="connsiteY8" fmla="*/ 299447 h 705510"/>
                <a:gd name="connsiteX9" fmla="*/ 227940 w 477259"/>
                <a:gd name="connsiteY9" fmla="*/ 425 h 705510"/>
                <a:gd name="connsiteX0" fmla="*/ 227940 w 477259"/>
                <a:gd name="connsiteY0" fmla="*/ 425 h 705510"/>
                <a:gd name="connsiteX1" fmla="*/ 50261 w 477259"/>
                <a:gd name="connsiteY1" fmla="*/ 238776 h 705510"/>
                <a:gd name="connsiteX2" fmla="*/ 2591 w 477259"/>
                <a:gd name="connsiteY2" fmla="*/ 455458 h 705510"/>
                <a:gd name="connsiteX3" fmla="*/ 110932 w 477259"/>
                <a:gd name="connsiteY3" fmla="*/ 663473 h 705510"/>
                <a:gd name="connsiteX4" fmla="*/ 305946 w 477259"/>
                <a:gd name="connsiteY4" fmla="*/ 689475 h 705510"/>
                <a:gd name="connsiteX5" fmla="*/ 477259 w 477259"/>
                <a:gd name="connsiteY5" fmla="*/ 524012 h 705510"/>
                <a:gd name="connsiteX6" fmla="*/ 352593 w 477259"/>
                <a:gd name="connsiteY6" fmla="*/ 590824 h 705510"/>
                <a:gd name="connsiteX7" fmla="*/ 195306 w 477259"/>
                <a:gd name="connsiteY7" fmla="*/ 532188 h 705510"/>
                <a:gd name="connsiteX8" fmla="*/ 162936 w 477259"/>
                <a:gd name="connsiteY8" fmla="*/ 299447 h 705510"/>
                <a:gd name="connsiteX9" fmla="*/ 227940 w 477259"/>
                <a:gd name="connsiteY9" fmla="*/ 425 h 705510"/>
                <a:gd name="connsiteX0" fmla="*/ 227940 w 477259"/>
                <a:gd name="connsiteY0" fmla="*/ 0 h 705085"/>
                <a:gd name="connsiteX1" fmla="*/ 50261 w 477259"/>
                <a:gd name="connsiteY1" fmla="*/ 238351 h 705085"/>
                <a:gd name="connsiteX2" fmla="*/ 2591 w 477259"/>
                <a:gd name="connsiteY2" fmla="*/ 455033 h 705085"/>
                <a:gd name="connsiteX3" fmla="*/ 110932 w 477259"/>
                <a:gd name="connsiteY3" fmla="*/ 663048 h 705085"/>
                <a:gd name="connsiteX4" fmla="*/ 305946 w 477259"/>
                <a:gd name="connsiteY4" fmla="*/ 689050 h 705085"/>
                <a:gd name="connsiteX5" fmla="*/ 477259 w 477259"/>
                <a:gd name="connsiteY5" fmla="*/ 523587 h 705085"/>
                <a:gd name="connsiteX6" fmla="*/ 352593 w 477259"/>
                <a:gd name="connsiteY6" fmla="*/ 590399 h 705085"/>
                <a:gd name="connsiteX7" fmla="*/ 195306 w 477259"/>
                <a:gd name="connsiteY7" fmla="*/ 531763 h 705085"/>
                <a:gd name="connsiteX8" fmla="*/ 162936 w 477259"/>
                <a:gd name="connsiteY8" fmla="*/ 299022 h 705085"/>
                <a:gd name="connsiteX9" fmla="*/ 227940 w 477259"/>
                <a:gd name="connsiteY9" fmla="*/ 0 h 705085"/>
                <a:gd name="connsiteX0" fmla="*/ 230780 w 477294"/>
                <a:gd name="connsiteY0" fmla="*/ 0 h 848136"/>
                <a:gd name="connsiteX1" fmla="*/ 50296 w 477294"/>
                <a:gd name="connsiteY1" fmla="*/ 381402 h 848136"/>
                <a:gd name="connsiteX2" fmla="*/ 2626 w 477294"/>
                <a:gd name="connsiteY2" fmla="*/ 598084 h 848136"/>
                <a:gd name="connsiteX3" fmla="*/ 110967 w 477294"/>
                <a:gd name="connsiteY3" fmla="*/ 806099 h 848136"/>
                <a:gd name="connsiteX4" fmla="*/ 305981 w 477294"/>
                <a:gd name="connsiteY4" fmla="*/ 832101 h 848136"/>
                <a:gd name="connsiteX5" fmla="*/ 477294 w 477294"/>
                <a:gd name="connsiteY5" fmla="*/ 666638 h 848136"/>
                <a:gd name="connsiteX6" fmla="*/ 352628 w 477294"/>
                <a:gd name="connsiteY6" fmla="*/ 733450 h 848136"/>
                <a:gd name="connsiteX7" fmla="*/ 195341 w 477294"/>
                <a:gd name="connsiteY7" fmla="*/ 674814 h 848136"/>
                <a:gd name="connsiteX8" fmla="*/ 162971 w 477294"/>
                <a:gd name="connsiteY8" fmla="*/ 442073 h 848136"/>
                <a:gd name="connsiteX9" fmla="*/ 230780 w 477294"/>
                <a:gd name="connsiteY9" fmla="*/ 0 h 848136"/>
                <a:gd name="connsiteX0" fmla="*/ 230780 w 477294"/>
                <a:gd name="connsiteY0" fmla="*/ 0 h 848136"/>
                <a:gd name="connsiteX1" fmla="*/ 50296 w 477294"/>
                <a:gd name="connsiteY1" fmla="*/ 381402 h 848136"/>
                <a:gd name="connsiteX2" fmla="*/ 2626 w 477294"/>
                <a:gd name="connsiteY2" fmla="*/ 598084 h 848136"/>
                <a:gd name="connsiteX3" fmla="*/ 110967 w 477294"/>
                <a:gd name="connsiteY3" fmla="*/ 806099 h 848136"/>
                <a:gd name="connsiteX4" fmla="*/ 305981 w 477294"/>
                <a:gd name="connsiteY4" fmla="*/ 832101 h 848136"/>
                <a:gd name="connsiteX5" fmla="*/ 477294 w 477294"/>
                <a:gd name="connsiteY5" fmla="*/ 666638 h 848136"/>
                <a:gd name="connsiteX6" fmla="*/ 352628 w 477294"/>
                <a:gd name="connsiteY6" fmla="*/ 733450 h 848136"/>
                <a:gd name="connsiteX7" fmla="*/ 195341 w 477294"/>
                <a:gd name="connsiteY7" fmla="*/ 674814 h 848136"/>
                <a:gd name="connsiteX8" fmla="*/ 162971 w 477294"/>
                <a:gd name="connsiteY8" fmla="*/ 442073 h 848136"/>
                <a:gd name="connsiteX9" fmla="*/ 230780 w 477294"/>
                <a:gd name="connsiteY9" fmla="*/ 0 h 848136"/>
                <a:gd name="connsiteX0" fmla="*/ 230780 w 477294"/>
                <a:gd name="connsiteY0" fmla="*/ 0 h 848136"/>
                <a:gd name="connsiteX1" fmla="*/ 50296 w 477294"/>
                <a:gd name="connsiteY1" fmla="*/ 381402 h 848136"/>
                <a:gd name="connsiteX2" fmla="*/ 2626 w 477294"/>
                <a:gd name="connsiteY2" fmla="*/ 598084 h 848136"/>
                <a:gd name="connsiteX3" fmla="*/ 110967 w 477294"/>
                <a:gd name="connsiteY3" fmla="*/ 806099 h 848136"/>
                <a:gd name="connsiteX4" fmla="*/ 305981 w 477294"/>
                <a:gd name="connsiteY4" fmla="*/ 832101 h 848136"/>
                <a:gd name="connsiteX5" fmla="*/ 477294 w 477294"/>
                <a:gd name="connsiteY5" fmla="*/ 666638 h 848136"/>
                <a:gd name="connsiteX6" fmla="*/ 352628 w 477294"/>
                <a:gd name="connsiteY6" fmla="*/ 733450 h 848136"/>
                <a:gd name="connsiteX7" fmla="*/ 195341 w 477294"/>
                <a:gd name="connsiteY7" fmla="*/ 674814 h 848136"/>
                <a:gd name="connsiteX8" fmla="*/ 162971 w 477294"/>
                <a:gd name="connsiteY8" fmla="*/ 442073 h 848136"/>
                <a:gd name="connsiteX9" fmla="*/ 230780 w 477294"/>
                <a:gd name="connsiteY9" fmla="*/ 0 h 848136"/>
                <a:gd name="connsiteX0" fmla="*/ 232867 w 479381"/>
                <a:gd name="connsiteY0" fmla="*/ 0 h 848136"/>
                <a:gd name="connsiteX1" fmla="*/ 41164 w 479381"/>
                <a:gd name="connsiteY1" fmla="*/ 443110 h 848136"/>
                <a:gd name="connsiteX2" fmla="*/ 4713 w 479381"/>
                <a:gd name="connsiteY2" fmla="*/ 598084 h 848136"/>
                <a:gd name="connsiteX3" fmla="*/ 113054 w 479381"/>
                <a:gd name="connsiteY3" fmla="*/ 806099 h 848136"/>
                <a:gd name="connsiteX4" fmla="*/ 308068 w 479381"/>
                <a:gd name="connsiteY4" fmla="*/ 832101 h 848136"/>
                <a:gd name="connsiteX5" fmla="*/ 479381 w 479381"/>
                <a:gd name="connsiteY5" fmla="*/ 666638 h 848136"/>
                <a:gd name="connsiteX6" fmla="*/ 354715 w 479381"/>
                <a:gd name="connsiteY6" fmla="*/ 733450 h 848136"/>
                <a:gd name="connsiteX7" fmla="*/ 197428 w 479381"/>
                <a:gd name="connsiteY7" fmla="*/ 674814 h 848136"/>
                <a:gd name="connsiteX8" fmla="*/ 165058 w 479381"/>
                <a:gd name="connsiteY8" fmla="*/ 442073 h 848136"/>
                <a:gd name="connsiteX9" fmla="*/ 232867 w 479381"/>
                <a:gd name="connsiteY9" fmla="*/ 0 h 848136"/>
                <a:gd name="connsiteX0" fmla="*/ 232867 w 479381"/>
                <a:gd name="connsiteY0" fmla="*/ 0 h 845344"/>
                <a:gd name="connsiteX1" fmla="*/ 41164 w 479381"/>
                <a:gd name="connsiteY1" fmla="*/ 443110 h 845344"/>
                <a:gd name="connsiteX2" fmla="*/ 4713 w 479381"/>
                <a:gd name="connsiteY2" fmla="*/ 676621 h 845344"/>
                <a:gd name="connsiteX3" fmla="*/ 113054 w 479381"/>
                <a:gd name="connsiteY3" fmla="*/ 806099 h 845344"/>
                <a:gd name="connsiteX4" fmla="*/ 308068 w 479381"/>
                <a:gd name="connsiteY4" fmla="*/ 832101 h 845344"/>
                <a:gd name="connsiteX5" fmla="*/ 479381 w 479381"/>
                <a:gd name="connsiteY5" fmla="*/ 666638 h 845344"/>
                <a:gd name="connsiteX6" fmla="*/ 354715 w 479381"/>
                <a:gd name="connsiteY6" fmla="*/ 733450 h 845344"/>
                <a:gd name="connsiteX7" fmla="*/ 197428 w 479381"/>
                <a:gd name="connsiteY7" fmla="*/ 674814 h 845344"/>
                <a:gd name="connsiteX8" fmla="*/ 165058 w 479381"/>
                <a:gd name="connsiteY8" fmla="*/ 442073 h 845344"/>
                <a:gd name="connsiteX9" fmla="*/ 232867 w 479381"/>
                <a:gd name="connsiteY9" fmla="*/ 0 h 845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9381" h="845344">
                  <a:moveTo>
                    <a:pt x="232867" y="0"/>
                  </a:moveTo>
                  <a:cubicBezTo>
                    <a:pt x="174819" y="169402"/>
                    <a:pt x="79190" y="330340"/>
                    <a:pt x="41164" y="443110"/>
                  </a:cubicBezTo>
                  <a:cubicBezTo>
                    <a:pt x="3138" y="555880"/>
                    <a:pt x="-7269" y="616123"/>
                    <a:pt x="4713" y="676621"/>
                  </a:cubicBezTo>
                  <a:cubicBezTo>
                    <a:pt x="16695" y="737119"/>
                    <a:pt x="62495" y="780186"/>
                    <a:pt x="113054" y="806099"/>
                  </a:cubicBezTo>
                  <a:cubicBezTo>
                    <a:pt x="163613" y="832012"/>
                    <a:pt x="196524" y="863760"/>
                    <a:pt x="308068" y="832101"/>
                  </a:cubicBezTo>
                  <a:cubicBezTo>
                    <a:pt x="419612" y="800442"/>
                    <a:pt x="477217" y="775643"/>
                    <a:pt x="479381" y="666638"/>
                  </a:cubicBezTo>
                  <a:cubicBezTo>
                    <a:pt x="414227" y="714708"/>
                    <a:pt x="401707" y="732087"/>
                    <a:pt x="354715" y="733450"/>
                  </a:cubicBezTo>
                  <a:cubicBezTo>
                    <a:pt x="307723" y="734813"/>
                    <a:pt x="231375" y="721039"/>
                    <a:pt x="197428" y="674814"/>
                  </a:cubicBezTo>
                  <a:cubicBezTo>
                    <a:pt x="163481" y="628589"/>
                    <a:pt x="159152" y="554542"/>
                    <a:pt x="165058" y="442073"/>
                  </a:cubicBezTo>
                  <a:cubicBezTo>
                    <a:pt x="170964" y="329604"/>
                    <a:pt x="243232" y="195236"/>
                    <a:pt x="232867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5836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5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50" grpId="0"/>
      <p:bldP spid="51" grpId="0"/>
      <p:bldP spid="18" grpId="0" animBg="1"/>
      <p:bldP spid="140" grpId="0" animBg="1"/>
      <p:bldP spid="141" grpId="0" animBg="1"/>
      <p:bldP spid="143" grpId="0" animBg="1"/>
      <p:bldP spid="145" grpId="0" animBg="1"/>
      <p:bldP spid="183" grpId="0" animBg="1"/>
      <p:bldP spid="184" grpId="0" animBg="1"/>
      <p:bldP spid="186" grpId="0" animBg="1"/>
      <p:bldP spid="187" grpId="0" animBg="1"/>
      <p:bldP spid="191" grpId="0" animBg="1"/>
      <p:bldP spid="192" grpId="0" animBg="1"/>
      <p:bldP spid="19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B7943FE-5ACA-4D49-B86A-9C786B9DD70D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63500" dir="5400000" sx="105000" sy="105000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Backup meditator</a:t>
            </a:r>
            <a:endParaRPr lang="en-US" sz="2400" dirty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52400" y="533400"/>
            <a:ext cx="9448800" cy="6553200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3941764" y="4508717"/>
            <a:ext cx="1850902" cy="1497775"/>
          </a:xfrm>
          <a:custGeom>
            <a:avLst/>
            <a:gdLst>
              <a:gd name="connsiteX0" fmla="*/ 613939 w 1850902"/>
              <a:gd name="connsiteY0" fmla="*/ 464038 h 1497775"/>
              <a:gd name="connsiteX1" fmla="*/ 625091 w 1850902"/>
              <a:gd name="connsiteY1" fmla="*/ 549531 h 1497775"/>
              <a:gd name="connsiteX2" fmla="*/ 643676 w 1850902"/>
              <a:gd name="connsiteY2" fmla="*/ 631307 h 1497775"/>
              <a:gd name="connsiteX3" fmla="*/ 654827 w 1850902"/>
              <a:gd name="connsiteY3" fmla="*/ 765121 h 1497775"/>
              <a:gd name="connsiteX4" fmla="*/ 651110 w 1850902"/>
              <a:gd name="connsiteY4" fmla="*/ 869199 h 1497775"/>
              <a:gd name="connsiteX5" fmla="*/ 606505 w 1850902"/>
              <a:gd name="connsiteY5" fmla="*/ 921238 h 1497775"/>
              <a:gd name="connsiteX6" fmla="*/ 491276 w 1850902"/>
              <a:gd name="connsiteY6" fmla="*/ 1006731 h 1497775"/>
              <a:gd name="connsiteX7" fmla="*/ 357461 w 1850902"/>
              <a:gd name="connsiteY7" fmla="*/ 1066204 h 1497775"/>
              <a:gd name="connsiteX8" fmla="*/ 171608 w 1850902"/>
              <a:gd name="connsiteY8" fmla="*/ 1125677 h 1497775"/>
              <a:gd name="connsiteX9" fmla="*/ 89832 w 1850902"/>
              <a:gd name="connsiteY9" fmla="*/ 1162848 h 1497775"/>
              <a:gd name="connsiteX10" fmla="*/ 30359 w 1850902"/>
              <a:gd name="connsiteY10" fmla="*/ 1237190 h 1497775"/>
              <a:gd name="connsiteX11" fmla="*/ 622 w 1850902"/>
              <a:gd name="connsiteY11" fmla="*/ 1367287 h 1497775"/>
              <a:gd name="connsiteX12" fmla="*/ 56378 w 1850902"/>
              <a:gd name="connsiteY12" fmla="*/ 1449063 h 1497775"/>
              <a:gd name="connsiteX13" fmla="*/ 153022 w 1850902"/>
              <a:gd name="connsiteY13" fmla="*/ 1486233 h 1497775"/>
              <a:gd name="connsiteX14" fmla="*/ 227364 w 1850902"/>
              <a:gd name="connsiteY14" fmla="*/ 1497385 h 1497775"/>
              <a:gd name="connsiteX15" fmla="*/ 346310 w 1850902"/>
              <a:gd name="connsiteY15" fmla="*/ 1475082 h 1497775"/>
              <a:gd name="connsiteX16" fmla="*/ 543315 w 1850902"/>
              <a:gd name="connsiteY16" fmla="*/ 1430477 h 1497775"/>
              <a:gd name="connsiteX17" fmla="*/ 777491 w 1850902"/>
              <a:gd name="connsiteY17" fmla="*/ 1385872 h 1497775"/>
              <a:gd name="connsiteX18" fmla="*/ 844398 w 1850902"/>
              <a:gd name="connsiteY18" fmla="*/ 1367287 h 1497775"/>
              <a:gd name="connsiteX19" fmla="*/ 732886 w 1850902"/>
              <a:gd name="connsiteY19" fmla="*/ 1270643 h 1497775"/>
              <a:gd name="connsiteX20" fmla="*/ 669695 w 1850902"/>
              <a:gd name="connsiteY20" fmla="*/ 1207453 h 1497775"/>
              <a:gd name="connsiteX21" fmla="*/ 948476 w 1850902"/>
              <a:gd name="connsiteY21" fmla="*/ 1214887 h 1497775"/>
              <a:gd name="connsiteX22" fmla="*/ 1026534 w 1850902"/>
              <a:gd name="connsiteY22" fmla="*/ 1181433 h 1497775"/>
              <a:gd name="connsiteX23" fmla="*/ 1119461 w 1850902"/>
              <a:gd name="connsiteY23" fmla="*/ 1188868 h 1497775"/>
              <a:gd name="connsiteX24" fmla="*/ 1201237 w 1850902"/>
              <a:gd name="connsiteY24" fmla="*/ 1207453 h 1497775"/>
              <a:gd name="connsiteX25" fmla="*/ 1305315 w 1850902"/>
              <a:gd name="connsiteY25" fmla="*/ 1218604 h 1497775"/>
              <a:gd name="connsiteX26" fmla="*/ 1372222 w 1850902"/>
              <a:gd name="connsiteY26" fmla="*/ 1244624 h 1497775"/>
              <a:gd name="connsiteX27" fmla="*/ 1442847 w 1850902"/>
              <a:gd name="connsiteY27" fmla="*/ 1266926 h 1497775"/>
              <a:gd name="connsiteX28" fmla="*/ 1472583 w 1850902"/>
              <a:gd name="connsiteY28" fmla="*/ 1304097 h 1497775"/>
              <a:gd name="connsiteX29" fmla="*/ 1498603 w 1850902"/>
              <a:gd name="connsiteY29" fmla="*/ 1356136 h 1497775"/>
              <a:gd name="connsiteX30" fmla="*/ 1524622 w 1850902"/>
              <a:gd name="connsiteY30" fmla="*/ 1378438 h 1497775"/>
              <a:gd name="connsiteX31" fmla="*/ 1528339 w 1850902"/>
              <a:gd name="connsiteY31" fmla="*/ 1404458 h 1497775"/>
              <a:gd name="connsiteX32" fmla="*/ 1480017 w 1850902"/>
              <a:gd name="connsiteY32" fmla="*/ 1408175 h 1497775"/>
              <a:gd name="connsiteX33" fmla="*/ 1413110 w 1850902"/>
              <a:gd name="connsiteY33" fmla="*/ 1404458 h 1497775"/>
              <a:gd name="connsiteX34" fmla="*/ 1286730 w 1850902"/>
              <a:gd name="connsiteY34" fmla="*/ 1363570 h 1497775"/>
              <a:gd name="connsiteX35" fmla="*/ 1134330 w 1850902"/>
              <a:gd name="connsiteY35" fmla="*/ 1363570 h 1497775"/>
              <a:gd name="connsiteX36" fmla="*/ 1022817 w 1850902"/>
              <a:gd name="connsiteY36" fmla="*/ 1344985 h 1497775"/>
              <a:gd name="connsiteX37" fmla="*/ 937325 w 1850902"/>
              <a:gd name="connsiteY37" fmla="*/ 1348702 h 1497775"/>
              <a:gd name="connsiteX38" fmla="*/ 915022 w 1850902"/>
              <a:gd name="connsiteY38" fmla="*/ 1382155 h 1497775"/>
              <a:gd name="connsiteX39" fmla="*/ 859266 w 1850902"/>
              <a:gd name="connsiteY39" fmla="*/ 1478799 h 1497775"/>
              <a:gd name="connsiteX40" fmla="*/ 944759 w 1850902"/>
              <a:gd name="connsiteY40" fmla="*/ 1471365 h 1497775"/>
              <a:gd name="connsiteX41" fmla="*/ 1227256 w 1850902"/>
              <a:gd name="connsiteY41" fmla="*/ 1486233 h 1497775"/>
              <a:gd name="connsiteX42" fmla="*/ 1480017 w 1850902"/>
              <a:gd name="connsiteY42" fmla="*/ 1486233 h 1497775"/>
              <a:gd name="connsiteX43" fmla="*/ 1643569 w 1850902"/>
              <a:gd name="connsiteY43" fmla="*/ 1486233 h 1497775"/>
              <a:gd name="connsiteX44" fmla="*/ 1792252 w 1850902"/>
              <a:gd name="connsiteY44" fmla="*/ 1449063 h 1497775"/>
              <a:gd name="connsiteX45" fmla="*/ 1840573 w 1850902"/>
              <a:gd name="connsiteY45" fmla="*/ 1374721 h 1497775"/>
              <a:gd name="connsiteX46" fmla="*/ 1848008 w 1850902"/>
              <a:gd name="connsiteY46" fmla="*/ 1300380 h 1497775"/>
              <a:gd name="connsiteX47" fmla="*/ 1803403 w 1850902"/>
              <a:gd name="connsiteY47" fmla="*/ 1188868 h 1497775"/>
              <a:gd name="connsiteX48" fmla="*/ 1710476 w 1850902"/>
              <a:gd name="connsiteY48" fmla="*/ 1107092 h 1497775"/>
              <a:gd name="connsiteX49" fmla="*/ 1747647 w 1850902"/>
              <a:gd name="connsiteY49" fmla="*/ 1043902 h 1497775"/>
              <a:gd name="connsiteX50" fmla="*/ 1691891 w 1850902"/>
              <a:gd name="connsiteY50" fmla="*/ 1032751 h 1497775"/>
              <a:gd name="connsiteX51" fmla="*/ 1610115 w 1850902"/>
              <a:gd name="connsiteY51" fmla="*/ 1036468 h 1497775"/>
              <a:gd name="connsiteX52" fmla="*/ 1546925 w 1850902"/>
              <a:gd name="connsiteY52" fmla="*/ 950975 h 1497775"/>
              <a:gd name="connsiteX53" fmla="*/ 1513471 w 1850902"/>
              <a:gd name="connsiteY53" fmla="*/ 746536 h 1497775"/>
              <a:gd name="connsiteX54" fmla="*/ 1468866 w 1850902"/>
              <a:gd name="connsiteY54" fmla="*/ 445453 h 1497775"/>
              <a:gd name="connsiteX55" fmla="*/ 1420544 w 1850902"/>
              <a:gd name="connsiteY55" fmla="*/ 226146 h 1497775"/>
              <a:gd name="connsiteX56" fmla="*/ 1364788 w 1850902"/>
              <a:gd name="connsiteY56" fmla="*/ 151804 h 1497775"/>
              <a:gd name="connsiteX57" fmla="*/ 1138047 w 1850902"/>
              <a:gd name="connsiteY57" fmla="*/ 51443 h 1497775"/>
              <a:gd name="connsiteX58" fmla="*/ 1082291 w 1850902"/>
              <a:gd name="connsiteY58" fmla="*/ 29141 h 1497775"/>
              <a:gd name="connsiteX59" fmla="*/ 613939 w 1850902"/>
              <a:gd name="connsiteY59" fmla="*/ 464038 h 1497775"/>
              <a:gd name="connsiteX0" fmla="*/ 613939 w 1850902"/>
              <a:gd name="connsiteY0" fmla="*/ 464038 h 1497775"/>
              <a:gd name="connsiteX1" fmla="*/ 625091 w 1850902"/>
              <a:gd name="connsiteY1" fmla="*/ 549531 h 1497775"/>
              <a:gd name="connsiteX2" fmla="*/ 643676 w 1850902"/>
              <a:gd name="connsiteY2" fmla="*/ 631307 h 1497775"/>
              <a:gd name="connsiteX3" fmla="*/ 654827 w 1850902"/>
              <a:gd name="connsiteY3" fmla="*/ 765121 h 1497775"/>
              <a:gd name="connsiteX4" fmla="*/ 651110 w 1850902"/>
              <a:gd name="connsiteY4" fmla="*/ 869199 h 1497775"/>
              <a:gd name="connsiteX5" fmla="*/ 606505 w 1850902"/>
              <a:gd name="connsiteY5" fmla="*/ 921238 h 1497775"/>
              <a:gd name="connsiteX6" fmla="*/ 491276 w 1850902"/>
              <a:gd name="connsiteY6" fmla="*/ 1006731 h 1497775"/>
              <a:gd name="connsiteX7" fmla="*/ 357461 w 1850902"/>
              <a:gd name="connsiteY7" fmla="*/ 1066204 h 1497775"/>
              <a:gd name="connsiteX8" fmla="*/ 171608 w 1850902"/>
              <a:gd name="connsiteY8" fmla="*/ 1125677 h 1497775"/>
              <a:gd name="connsiteX9" fmla="*/ 89832 w 1850902"/>
              <a:gd name="connsiteY9" fmla="*/ 1162848 h 1497775"/>
              <a:gd name="connsiteX10" fmla="*/ 30359 w 1850902"/>
              <a:gd name="connsiteY10" fmla="*/ 1237190 h 1497775"/>
              <a:gd name="connsiteX11" fmla="*/ 622 w 1850902"/>
              <a:gd name="connsiteY11" fmla="*/ 1367287 h 1497775"/>
              <a:gd name="connsiteX12" fmla="*/ 56378 w 1850902"/>
              <a:gd name="connsiteY12" fmla="*/ 1449063 h 1497775"/>
              <a:gd name="connsiteX13" fmla="*/ 153022 w 1850902"/>
              <a:gd name="connsiteY13" fmla="*/ 1486233 h 1497775"/>
              <a:gd name="connsiteX14" fmla="*/ 227364 w 1850902"/>
              <a:gd name="connsiteY14" fmla="*/ 1497385 h 1497775"/>
              <a:gd name="connsiteX15" fmla="*/ 346310 w 1850902"/>
              <a:gd name="connsiteY15" fmla="*/ 1475082 h 1497775"/>
              <a:gd name="connsiteX16" fmla="*/ 543315 w 1850902"/>
              <a:gd name="connsiteY16" fmla="*/ 1430477 h 1497775"/>
              <a:gd name="connsiteX17" fmla="*/ 777491 w 1850902"/>
              <a:gd name="connsiteY17" fmla="*/ 1385872 h 1497775"/>
              <a:gd name="connsiteX18" fmla="*/ 844398 w 1850902"/>
              <a:gd name="connsiteY18" fmla="*/ 1367287 h 1497775"/>
              <a:gd name="connsiteX19" fmla="*/ 732886 w 1850902"/>
              <a:gd name="connsiteY19" fmla="*/ 1270643 h 1497775"/>
              <a:gd name="connsiteX20" fmla="*/ 669695 w 1850902"/>
              <a:gd name="connsiteY20" fmla="*/ 1207453 h 1497775"/>
              <a:gd name="connsiteX21" fmla="*/ 948476 w 1850902"/>
              <a:gd name="connsiteY21" fmla="*/ 1214887 h 1497775"/>
              <a:gd name="connsiteX22" fmla="*/ 1026534 w 1850902"/>
              <a:gd name="connsiteY22" fmla="*/ 1181433 h 1497775"/>
              <a:gd name="connsiteX23" fmla="*/ 1119461 w 1850902"/>
              <a:gd name="connsiteY23" fmla="*/ 1188868 h 1497775"/>
              <a:gd name="connsiteX24" fmla="*/ 1201237 w 1850902"/>
              <a:gd name="connsiteY24" fmla="*/ 1207453 h 1497775"/>
              <a:gd name="connsiteX25" fmla="*/ 1305315 w 1850902"/>
              <a:gd name="connsiteY25" fmla="*/ 1218604 h 1497775"/>
              <a:gd name="connsiteX26" fmla="*/ 1372222 w 1850902"/>
              <a:gd name="connsiteY26" fmla="*/ 1244624 h 1497775"/>
              <a:gd name="connsiteX27" fmla="*/ 1442847 w 1850902"/>
              <a:gd name="connsiteY27" fmla="*/ 1266926 h 1497775"/>
              <a:gd name="connsiteX28" fmla="*/ 1472583 w 1850902"/>
              <a:gd name="connsiteY28" fmla="*/ 1304097 h 1497775"/>
              <a:gd name="connsiteX29" fmla="*/ 1498603 w 1850902"/>
              <a:gd name="connsiteY29" fmla="*/ 1356136 h 1497775"/>
              <a:gd name="connsiteX30" fmla="*/ 1524622 w 1850902"/>
              <a:gd name="connsiteY30" fmla="*/ 1378438 h 1497775"/>
              <a:gd name="connsiteX31" fmla="*/ 1528339 w 1850902"/>
              <a:gd name="connsiteY31" fmla="*/ 1404458 h 1497775"/>
              <a:gd name="connsiteX32" fmla="*/ 1480017 w 1850902"/>
              <a:gd name="connsiteY32" fmla="*/ 1408175 h 1497775"/>
              <a:gd name="connsiteX33" fmla="*/ 1413110 w 1850902"/>
              <a:gd name="connsiteY33" fmla="*/ 1404458 h 1497775"/>
              <a:gd name="connsiteX34" fmla="*/ 1286730 w 1850902"/>
              <a:gd name="connsiteY34" fmla="*/ 1363570 h 1497775"/>
              <a:gd name="connsiteX35" fmla="*/ 1134330 w 1850902"/>
              <a:gd name="connsiteY35" fmla="*/ 1363570 h 1497775"/>
              <a:gd name="connsiteX36" fmla="*/ 1022817 w 1850902"/>
              <a:gd name="connsiteY36" fmla="*/ 1344985 h 1497775"/>
              <a:gd name="connsiteX37" fmla="*/ 937325 w 1850902"/>
              <a:gd name="connsiteY37" fmla="*/ 1348702 h 1497775"/>
              <a:gd name="connsiteX38" fmla="*/ 915022 w 1850902"/>
              <a:gd name="connsiteY38" fmla="*/ 1382155 h 1497775"/>
              <a:gd name="connsiteX39" fmla="*/ 859266 w 1850902"/>
              <a:gd name="connsiteY39" fmla="*/ 1478799 h 1497775"/>
              <a:gd name="connsiteX40" fmla="*/ 944759 w 1850902"/>
              <a:gd name="connsiteY40" fmla="*/ 1471365 h 1497775"/>
              <a:gd name="connsiteX41" fmla="*/ 1227256 w 1850902"/>
              <a:gd name="connsiteY41" fmla="*/ 1486233 h 1497775"/>
              <a:gd name="connsiteX42" fmla="*/ 1480017 w 1850902"/>
              <a:gd name="connsiteY42" fmla="*/ 1486233 h 1497775"/>
              <a:gd name="connsiteX43" fmla="*/ 1643569 w 1850902"/>
              <a:gd name="connsiteY43" fmla="*/ 1486233 h 1497775"/>
              <a:gd name="connsiteX44" fmla="*/ 1792252 w 1850902"/>
              <a:gd name="connsiteY44" fmla="*/ 1449063 h 1497775"/>
              <a:gd name="connsiteX45" fmla="*/ 1840573 w 1850902"/>
              <a:gd name="connsiteY45" fmla="*/ 1374721 h 1497775"/>
              <a:gd name="connsiteX46" fmla="*/ 1848008 w 1850902"/>
              <a:gd name="connsiteY46" fmla="*/ 1300380 h 1497775"/>
              <a:gd name="connsiteX47" fmla="*/ 1803403 w 1850902"/>
              <a:gd name="connsiteY47" fmla="*/ 1188868 h 1497775"/>
              <a:gd name="connsiteX48" fmla="*/ 1710476 w 1850902"/>
              <a:gd name="connsiteY48" fmla="*/ 1107092 h 1497775"/>
              <a:gd name="connsiteX49" fmla="*/ 1747647 w 1850902"/>
              <a:gd name="connsiteY49" fmla="*/ 1043902 h 1497775"/>
              <a:gd name="connsiteX50" fmla="*/ 1691891 w 1850902"/>
              <a:gd name="connsiteY50" fmla="*/ 1032751 h 1497775"/>
              <a:gd name="connsiteX51" fmla="*/ 1610115 w 1850902"/>
              <a:gd name="connsiteY51" fmla="*/ 1036468 h 1497775"/>
              <a:gd name="connsiteX52" fmla="*/ 1546925 w 1850902"/>
              <a:gd name="connsiteY52" fmla="*/ 950975 h 1497775"/>
              <a:gd name="connsiteX53" fmla="*/ 1513471 w 1850902"/>
              <a:gd name="connsiteY53" fmla="*/ 746536 h 1497775"/>
              <a:gd name="connsiteX54" fmla="*/ 1468866 w 1850902"/>
              <a:gd name="connsiteY54" fmla="*/ 445453 h 1497775"/>
              <a:gd name="connsiteX55" fmla="*/ 1420544 w 1850902"/>
              <a:gd name="connsiteY55" fmla="*/ 226146 h 1497775"/>
              <a:gd name="connsiteX56" fmla="*/ 1364788 w 1850902"/>
              <a:gd name="connsiteY56" fmla="*/ 151804 h 1497775"/>
              <a:gd name="connsiteX57" fmla="*/ 1138047 w 1850902"/>
              <a:gd name="connsiteY57" fmla="*/ 51443 h 1497775"/>
              <a:gd name="connsiteX58" fmla="*/ 1082291 w 1850902"/>
              <a:gd name="connsiteY58" fmla="*/ 29141 h 1497775"/>
              <a:gd name="connsiteX59" fmla="*/ 613939 w 1850902"/>
              <a:gd name="connsiteY59" fmla="*/ 464038 h 1497775"/>
              <a:gd name="connsiteX0" fmla="*/ 613939 w 1850902"/>
              <a:gd name="connsiteY0" fmla="*/ 464038 h 1497775"/>
              <a:gd name="connsiteX1" fmla="*/ 625091 w 1850902"/>
              <a:gd name="connsiteY1" fmla="*/ 549531 h 1497775"/>
              <a:gd name="connsiteX2" fmla="*/ 643676 w 1850902"/>
              <a:gd name="connsiteY2" fmla="*/ 631307 h 1497775"/>
              <a:gd name="connsiteX3" fmla="*/ 654827 w 1850902"/>
              <a:gd name="connsiteY3" fmla="*/ 765121 h 1497775"/>
              <a:gd name="connsiteX4" fmla="*/ 651110 w 1850902"/>
              <a:gd name="connsiteY4" fmla="*/ 869199 h 1497775"/>
              <a:gd name="connsiteX5" fmla="*/ 606505 w 1850902"/>
              <a:gd name="connsiteY5" fmla="*/ 921238 h 1497775"/>
              <a:gd name="connsiteX6" fmla="*/ 491276 w 1850902"/>
              <a:gd name="connsiteY6" fmla="*/ 1006731 h 1497775"/>
              <a:gd name="connsiteX7" fmla="*/ 357461 w 1850902"/>
              <a:gd name="connsiteY7" fmla="*/ 1066204 h 1497775"/>
              <a:gd name="connsiteX8" fmla="*/ 171608 w 1850902"/>
              <a:gd name="connsiteY8" fmla="*/ 1125677 h 1497775"/>
              <a:gd name="connsiteX9" fmla="*/ 89832 w 1850902"/>
              <a:gd name="connsiteY9" fmla="*/ 1162848 h 1497775"/>
              <a:gd name="connsiteX10" fmla="*/ 30359 w 1850902"/>
              <a:gd name="connsiteY10" fmla="*/ 1237190 h 1497775"/>
              <a:gd name="connsiteX11" fmla="*/ 622 w 1850902"/>
              <a:gd name="connsiteY11" fmla="*/ 1367287 h 1497775"/>
              <a:gd name="connsiteX12" fmla="*/ 56378 w 1850902"/>
              <a:gd name="connsiteY12" fmla="*/ 1449063 h 1497775"/>
              <a:gd name="connsiteX13" fmla="*/ 153022 w 1850902"/>
              <a:gd name="connsiteY13" fmla="*/ 1486233 h 1497775"/>
              <a:gd name="connsiteX14" fmla="*/ 227364 w 1850902"/>
              <a:gd name="connsiteY14" fmla="*/ 1497385 h 1497775"/>
              <a:gd name="connsiteX15" fmla="*/ 346310 w 1850902"/>
              <a:gd name="connsiteY15" fmla="*/ 1475082 h 1497775"/>
              <a:gd name="connsiteX16" fmla="*/ 543315 w 1850902"/>
              <a:gd name="connsiteY16" fmla="*/ 1430477 h 1497775"/>
              <a:gd name="connsiteX17" fmla="*/ 777491 w 1850902"/>
              <a:gd name="connsiteY17" fmla="*/ 1385872 h 1497775"/>
              <a:gd name="connsiteX18" fmla="*/ 844398 w 1850902"/>
              <a:gd name="connsiteY18" fmla="*/ 1367287 h 1497775"/>
              <a:gd name="connsiteX19" fmla="*/ 732886 w 1850902"/>
              <a:gd name="connsiteY19" fmla="*/ 1270643 h 1497775"/>
              <a:gd name="connsiteX20" fmla="*/ 669695 w 1850902"/>
              <a:gd name="connsiteY20" fmla="*/ 1207453 h 1497775"/>
              <a:gd name="connsiteX21" fmla="*/ 948476 w 1850902"/>
              <a:gd name="connsiteY21" fmla="*/ 1214887 h 1497775"/>
              <a:gd name="connsiteX22" fmla="*/ 1026534 w 1850902"/>
              <a:gd name="connsiteY22" fmla="*/ 1181433 h 1497775"/>
              <a:gd name="connsiteX23" fmla="*/ 1119461 w 1850902"/>
              <a:gd name="connsiteY23" fmla="*/ 1188868 h 1497775"/>
              <a:gd name="connsiteX24" fmla="*/ 1201237 w 1850902"/>
              <a:gd name="connsiteY24" fmla="*/ 1207453 h 1497775"/>
              <a:gd name="connsiteX25" fmla="*/ 1305315 w 1850902"/>
              <a:gd name="connsiteY25" fmla="*/ 1218604 h 1497775"/>
              <a:gd name="connsiteX26" fmla="*/ 1372222 w 1850902"/>
              <a:gd name="connsiteY26" fmla="*/ 1244624 h 1497775"/>
              <a:gd name="connsiteX27" fmla="*/ 1442847 w 1850902"/>
              <a:gd name="connsiteY27" fmla="*/ 1266926 h 1497775"/>
              <a:gd name="connsiteX28" fmla="*/ 1472583 w 1850902"/>
              <a:gd name="connsiteY28" fmla="*/ 1304097 h 1497775"/>
              <a:gd name="connsiteX29" fmla="*/ 1498603 w 1850902"/>
              <a:gd name="connsiteY29" fmla="*/ 1356136 h 1497775"/>
              <a:gd name="connsiteX30" fmla="*/ 1524622 w 1850902"/>
              <a:gd name="connsiteY30" fmla="*/ 1378438 h 1497775"/>
              <a:gd name="connsiteX31" fmla="*/ 1528339 w 1850902"/>
              <a:gd name="connsiteY31" fmla="*/ 1404458 h 1497775"/>
              <a:gd name="connsiteX32" fmla="*/ 1480017 w 1850902"/>
              <a:gd name="connsiteY32" fmla="*/ 1408175 h 1497775"/>
              <a:gd name="connsiteX33" fmla="*/ 1413110 w 1850902"/>
              <a:gd name="connsiteY33" fmla="*/ 1404458 h 1497775"/>
              <a:gd name="connsiteX34" fmla="*/ 1286730 w 1850902"/>
              <a:gd name="connsiteY34" fmla="*/ 1363570 h 1497775"/>
              <a:gd name="connsiteX35" fmla="*/ 1134330 w 1850902"/>
              <a:gd name="connsiteY35" fmla="*/ 1363570 h 1497775"/>
              <a:gd name="connsiteX36" fmla="*/ 1022817 w 1850902"/>
              <a:gd name="connsiteY36" fmla="*/ 1344985 h 1497775"/>
              <a:gd name="connsiteX37" fmla="*/ 937325 w 1850902"/>
              <a:gd name="connsiteY37" fmla="*/ 1348702 h 1497775"/>
              <a:gd name="connsiteX38" fmla="*/ 915022 w 1850902"/>
              <a:gd name="connsiteY38" fmla="*/ 1382155 h 1497775"/>
              <a:gd name="connsiteX39" fmla="*/ 859266 w 1850902"/>
              <a:gd name="connsiteY39" fmla="*/ 1478799 h 1497775"/>
              <a:gd name="connsiteX40" fmla="*/ 944759 w 1850902"/>
              <a:gd name="connsiteY40" fmla="*/ 1471365 h 1497775"/>
              <a:gd name="connsiteX41" fmla="*/ 1227256 w 1850902"/>
              <a:gd name="connsiteY41" fmla="*/ 1486233 h 1497775"/>
              <a:gd name="connsiteX42" fmla="*/ 1480017 w 1850902"/>
              <a:gd name="connsiteY42" fmla="*/ 1486233 h 1497775"/>
              <a:gd name="connsiteX43" fmla="*/ 1643569 w 1850902"/>
              <a:gd name="connsiteY43" fmla="*/ 1486233 h 1497775"/>
              <a:gd name="connsiteX44" fmla="*/ 1792252 w 1850902"/>
              <a:gd name="connsiteY44" fmla="*/ 1449063 h 1497775"/>
              <a:gd name="connsiteX45" fmla="*/ 1840573 w 1850902"/>
              <a:gd name="connsiteY45" fmla="*/ 1374721 h 1497775"/>
              <a:gd name="connsiteX46" fmla="*/ 1848008 w 1850902"/>
              <a:gd name="connsiteY46" fmla="*/ 1300380 h 1497775"/>
              <a:gd name="connsiteX47" fmla="*/ 1803403 w 1850902"/>
              <a:gd name="connsiteY47" fmla="*/ 1188868 h 1497775"/>
              <a:gd name="connsiteX48" fmla="*/ 1710476 w 1850902"/>
              <a:gd name="connsiteY48" fmla="*/ 1107092 h 1497775"/>
              <a:gd name="connsiteX49" fmla="*/ 1747647 w 1850902"/>
              <a:gd name="connsiteY49" fmla="*/ 1043902 h 1497775"/>
              <a:gd name="connsiteX50" fmla="*/ 1691891 w 1850902"/>
              <a:gd name="connsiteY50" fmla="*/ 1032751 h 1497775"/>
              <a:gd name="connsiteX51" fmla="*/ 1610115 w 1850902"/>
              <a:gd name="connsiteY51" fmla="*/ 1036468 h 1497775"/>
              <a:gd name="connsiteX52" fmla="*/ 1546925 w 1850902"/>
              <a:gd name="connsiteY52" fmla="*/ 950975 h 1497775"/>
              <a:gd name="connsiteX53" fmla="*/ 1513471 w 1850902"/>
              <a:gd name="connsiteY53" fmla="*/ 746536 h 1497775"/>
              <a:gd name="connsiteX54" fmla="*/ 1468866 w 1850902"/>
              <a:gd name="connsiteY54" fmla="*/ 445453 h 1497775"/>
              <a:gd name="connsiteX55" fmla="*/ 1420544 w 1850902"/>
              <a:gd name="connsiteY55" fmla="*/ 226146 h 1497775"/>
              <a:gd name="connsiteX56" fmla="*/ 1364788 w 1850902"/>
              <a:gd name="connsiteY56" fmla="*/ 151804 h 1497775"/>
              <a:gd name="connsiteX57" fmla="*/ 1138047 w 1850902"/>
              <a:gd name="connsiteY57" fmla="*/ 51443 h 1497775"/>
              <a:gd name="connsiteX58" fmla="*/ 1082291 w 1850902"/>
              <a:gd name="connsiteY58" fmla="*/ 29141 h 1497775"/>
              <a:gd name="connsiteX59" fmla="*/ 613939 w 1850902"/>
              <a:gd name="connsiteY59" fmla="*/ 464038 h 149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850902" h="1497775">
                <a:moveTo>
                  <a:pt x="613939" y="464038"/>
                </a:moveTo>
                <a:cubicBezTo>
                  <a:pt x="610751" y="529910"/>
                  <a:pt x="620135" y="521653"/>
                  <a:pt x="625091" y="549531"/>
                </a:cubicBezTo>
                <a:cubicBezTo>
                  <a:pt x="630047" y="577409"/>
                  <a:pt x="638720" y="595375"/>
                  <a:pt x="643676" y="631307"/>
                </a:cubicBezTo>
                <a:cubicBezTo>
                  <a:pt x="648632" y="667239"/>
                  <a:pt x="653588" y="725472"/>
                  <a:pt x="654827" y="765121"/>
                </a:cubicBezTo>
                <a:cubicBezTo>
                  <a:pt x="656066" y="804770"/>
                  <a:pt x="659164" y="843180"/>
                  <a:pt x="651110" y="869199"/>
                </a:cubicBezTo>
                <a:cubicBezTo>
                  <a:pt x="643056" y="895219"/>
                  <a:pt x="633144" y="898316"/>
                  <a:pt x="606505" y="921238"/>
                </a:cubicBezTo>
                <a:cubicBezTo>
                  <a:pt x="579866" y="944160"/>
                  <a:pt x="532783" y="982570"/>
                  <a:pt x="491276" y="1006731"/>
                </a:cubicBezTo>
                <a:cubicBezTo>
                  <a:pt x="449769" y="1030892"/>
                  <a:pt x="410739" y="1046380"/>
                  <a:pt x="357461" y="1066204"/>
                </a:cubicBezTo>
                <a:cubicBezTo>
                  <a:pt x="304183" y="1086028"/>
                  <a:pt x="216213" y="1109570"/>
                  <a:pt x="171608" y="1125677"/>
                </a:cubicBezTo>
                <a:cubicBezTo>
                  <a:pt x="127003" y="1141784"/>
                  <a:pt x="113373" y="1144263"/>
                  <a:pt x="89832" y="1162848"/>
                </a:cubicBezTo>
                <a:cubicBezTo>
                  <a:pt x="66290" y="1181434"/>
                  <a:pt x="45227" y="1203117"/>
                  <a:pt x="30359" y="1237190"/>
                </a:cubicBezTo>
                <a:cubicBezTo>
                  <a:pt x="15491" y="1271263"/>
                  <a:pt x="-3714" y="1331975"/>
                  <a:pt x="622" y="1367287"/>
                </a:cubicBezTo>
                <a:cubicBezTo>
                  <a:pt x="4958" y="1402599"/>
                  <a:pt x="30978" y="1429239"/>
                  <a:pt x="56378" y="1449063"/>
                </a:cubicBezTo>
                <a:cubicBezTo>
                  <a:pt x="81778" y="1468887"/>
                  <a:pt x="124524" y="1478179"/>
                  <a:pt x="153022" y="1486233"/>
                </a:cubicBezTo>
                <a:cubicBezTo>
                  <a:pt x="181520" y="1494287"/>
                  <a:pt x="195149" y="1499244"/>
                  <a:pt x="227364" y="1497385"/>
                </a:cubicBezTo>
                <a:cubicBezTo>
                  <a:pt x="259579" y="1495527"/>
                  <a:pt x="293652" y="1486233"/>
                  <a:pt x="346310" y="1475082"/>
                </a:cubicBezTo>
                <a:cubicBezTo>
                  <a:pt x="398968" y="1463931"/>
                  <a:pt x="471452" y="1445345"/>
                  <a:pt x="543315" y="1430477"/>
                </a:cubicBezTo>
                <a:cubicBezTo>
                  <a:pt x="615178" y="1415609"/>
                  <a:pt x="727311" y="1396404"/>
                  <a:pt x="777491" y="1385872"/>
                </a:cubicBezTo>
                <a:cubicBezTo>
                  <a:pt x="827671" y="1375340"/>
                  <a:pt x="851832" y="1386492"/>
                  <a:pt x="844398" y="1367287"/>
                </a:cubicBezTo>
                <a:cubicBezTo>
                  <a:pt x="836964" y="1348082"/>
                  <a:pt x="762003" y="1297282"/>
                  <a:pt x="732886" y="1270643"/>
                </a:cubicBezTo>
                <a:cubicBezTo>
                  <a:pt x="703769" y="1244004"/>
                  <a:pt x="633763" y="1216746"/>
                  <a:pt x="669695" y="1207453"/>
                </a:cubicBezTo>
                <a:cubicBezTo>
                  <a:pt x="705627" y="1198160"/>
                  <a:pt x="889003" y="1219224"/>
                  <a:pt x="948476" y="1214887"/>
                </a:cubicBezTo>
                <a:cubicBezTo>
                  <a:pt x="1007949" y="1210550"/>
                  <a:pt x="998037" y="1185770"/>
                  <a:pt x="1026534" y="1181433"/>
                </a:cubicBezTo>
                <a:cubicBezTo>
                  <a:pt x="1055032" y="1177097"/>
                  <a:pt x="1090344" y="1184531"/>
                  <a:pt x="1119461" y="1188868"/>
                </a:cubicBezTo>
                <a:cubicBezTo>
                  <a:pt x="1148578" y="1193205"/>
                  <a:pt x="1170261" y="1202497"/>
                  <a:pt x="1201237" y="1207453"/>
                </a:cubicBezTo>
                <a:cubicBezTo>
                  <a:pt x="1232213" y="1212409"/>
                  <a:pt x="1276818" y="1212409"/>
                  <a:pt x="1305315" y="1218604"/>
                </a:cubicBezTo>
                <a:cubicBezTo>
                  <a:pt x="1333812" y="1224799"/>
                  <a:pt x="1349300" y="1236570"/>
                  <a:pt x="1372222" y="1244624"/>
                </a:cubicBezTo>
                <a:cubicBezTo>
                  <a:pt x="1395144" y="1252678"/>
                  <a:pt x="1426120" y="1257014"/>
                  <a:pt x="1442847" y="1266926"/>
                </a:cubicBezTo>
                <a:cubicBezTo>
                  <a:pt x="1459574" y="1276838"/>
                  <a:pt x="1463290" y="1289229"/>
                  <a:pt x="1472583" y="1304097"/>
                </a:cubicBezTo>
                <a:cubicBezTo>
                  <a:pt x="1481876" y="1318965"/>
                  <a:pt x="1489930" y="1343746"/>
                  <a:pt x="1498603" y="1356136"/>
                </a:cubicBezTo>
                <a:cubicBezTo>
                  <a:pt x="1507276" y="1368526"/>
                  <a:pt x="1519666" y="1370384"/>
                  <a:pt x="1524622" y="1378438"/>
                </a:cubicBezTo>
                <a:cubicBezTo>
                  <a:pt x="1529578" y="1386492"/>
                  <a:pt x="1535773" y="1399502"/>
                  <a:pt x="1528339" y="1404458"/>
                </a:cubicBezTo>
                <a:cubicBezTo>
                  <a:pt x="1520905" y="1409414"/>
                  <a:pt x="1499222" y="1408175"/>
                  <a:pt x="1480017" y="1408175"/>
                </a:cubicBezTo>
                <a:cubicBezTo>
                  <a:pt x="1460812" y="1408175"/>
                  <a:pt x="1445324" y="1411892"/>
                  <a:pt x="1413110" y="1404458"/>
                </a:cubicBezTo>
                <a:cubicBezTo>
                  <a:pt x="1380896" y="1397024"/>
                  <a:pt x="1333193" y="1370385"/>
                  <a:pt x="1286730" y="1363570"/>
                </a:cubicBezTo>
                <a:cubicBezTo>
                  <a:pt x="1240267" y="1356755"/>
                  <a:pt x="1178316" y="1366668"/>
                  <a:pt x="1134330" y="1363570"/>
                </a:cubicBezTo>
                <a:cubicBezTo>
                  <a:pt x="1090345" y="1360473"/>
                  <a:pt x="1055651" y="1347463"/>
                  <a:pt x="1022817" y="1344985"/>
                </a:cubicBezTo>
                <a:cubicBezTo>
                  <a:pt x="989983" y="1342507"/>
                  <a:pt x="955291" y="1342507"/>
                  <a:pt x="937325" y="1348702"/>
                </a:cubicBezTo>
                <a:cubicBezTo>
                  <a:pt x="919359" y="1354897"/>
                  <a:pt x="928032" y="1360472"/>
                  <a:pt x="915022" y="1382155"/>
                </a:cubicBezTo>
                <a:cubicBezTo>
                  <a:pt x="902012" y="1403838"/>
                  <a:pt x="854310" y="1463931"/>
                  <a:pt x="859266" y="1478799"/>
                </a:cubicBezTo>
                <a:cubicBezTo>
                  <a:pt x="864222" y="1493667"/>
                  <a:pt x="883427" y="1470126"/>
                  <a:pt x="944759" y="1471365"/>
                </a:cubicBezTo>
                <a:cubicBezTo>
                  <a:pt x="1006091" y="1472604"/>
                  <a:pt x="1138046" y="1483755"/>
                  <a:pt x="1227256" y="1486233"/>
                </a:cubicBezTo>
                <a:cubicBezTo>
                  <a:pt x="1316466" y="1488711"/>
                  <a:pt x="1480017" y="1486233"/>
                  <a:pt x="1480017" y="1486233"/>
                </a:cubicBezTo>
                <a:cubicBezTo>
                  <a:pt x="1549402" y="1486233"/>
                  <a:pt x="1591530" y="1492428"/>
                  <a:pt x="1643569" y="1486233"/>
                </a:cubicBezTo>
                <a:cubicBezTo>
                  <a:pt x="1695608" y="1480038"/>
                  <a:pt x="1759418" y="1467648"/>
                  <a:pt x="1792252" y="1449063"/>
                </a:cubicBezTo>
                <a:cubicBezTo>
                  <a:pt x="1825086" y="1430478"/>
                  <a:pt x="1831280" y="1399501"/>
                  <a:pt x="1840573" y="1374721"/>
                </a:cubicBezTo>
                <a:cubicBezTo>
                  <a:pt x="1849866" y="1349941"/>
                  <a:pt x="1854203" y="1331355"/>
                  <a:pt x="1848008" y="1300380"/>
                </a:cubicBezTo>
                <a:cubicBezTo>
                  <a:pt x="1841813" y="1269405"/>
                  <a:pt x="1826325" y="1221083"/>
                  <a:pt x="1803403" y="1188868"/>
                </a:cubicBezTo>
                <a:cubicBezTo>
                  <a:pt x="1780481" y="1156653"/>
                  <a:pt x="1719769" y="1131253"/>
                  <a:pt x="1710476" y="1107092"/>
                </a:cubicBezTo>
                <a:cubicBezTo>
                  <a:pt x="1701183" y="1082931"/>
                  <a:pt x="1750744" y="1056292"/>
                  <a:pt x="1747647" y="1043902"/>
                </a:cubicBezTo>
                <a:cubicBezTo>
                  <a:pt x="1744550" y="1031512"/>
                  <a:pt x="1714813" y="1033990"/>
                  <a:pt x="1691891" y="1032751"/>
                </a:cubicBezTo>
                <a:cubicBezTo>
                  <a:pt x="1668969" y="1031512"/>
                  <a:pt x="1634276" y="1050097"/>
                  <a:pt x="1610115" y="1036468"/>
                </a:cubicBezTo>
                <a:cubicBezTo>
                  <a:pt x="1585954" y="1022839"/>
                  <a:pt x="1563032" y="999297"/>
                  <a:pt x="1546925" y="950975"/>
                </a:cubicBezTo>
                <a:cubicBezTo>
                  <a:pt x="1530818" y="902653"/>
                  <a:pt x="1526481" y="830790"/>
                  <a:pt x="1513471" y="746536"/>
                </a:cubicBezTo>
                <a:cubicBezTo>
                  <a:pt x="1500461" y="662282"/>
                  <a:pt x="1484354" y="532185"/>
                  <a:pt x="1468866" y="445453"/>
                </a:cubicBezTo>
                <a:cubicBezTo>
                  <a:pt x="1453378" y="358721"/>
                  <a:pt x="1437890" y="275087"/>
                  <a:pt x="1420544" y="226146"/>
                </a:cubicBezTo>
                <a:cubicBezTo>
                  <a:pt x="1403198" y="177204"/>
                  <a:pt x="1411871" y="180921"/>
                  <a:pt x="1364788" y="151804"/>
                </a:cubicBezTo>
                <a:cubicBezTo>
                  <a:pt x="1317705" y="122687"/>
                  <a:pt x="1185130" y="71887"/>
                  <a:pt x="1138047" y="51443"/>
                </a:cubicBezTo>
                <a:cubicBezTo>
                  <a:pt x="1090964" y="30999"/>
                  <a:pt x="1167784" y="-39005"/>
                  <a:pt x="1082291" y="29141"/>
                </a:cubicBezTo>
                <a:cubicBezTo>
                  <a:pt x="996798" y="97287"/>
                  <a:pt x="690139" y="377306"/>
                  <a:pt x="613939" y="464038"/>
                </a:cubicBez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4158392" y="5685230"/>
            <a:ext cx="1328438" cy="396909"/>
          </a:xfrm>
          <a:custGeom>
            <a:avLst/>
            <a:gdLst>
              <a:gd name="connsiteX0" fmla="*/ 3302 w 1328438"/>
              <a:gd name="connsiteY0" fmla="*/ 391496 h 396909"/>
              <a:gd name="connsiteX1" fmla="*/ 99945 w 1328438"/>
              <a:gd name="connsiteY1" fmla="*/ 387779 h 396909"/>
              <a:gd name="connsiteX2" fmla="*/ 181721 w 1328438"/>
              <a:gd name="connsiteY2" fmla="*/ 346891 h 396909"/>
              <a:gd name="connsiteX3" fmla="*/ 367575 w 1328438"/>
              <a:gd name="connsiteY3" fmla="*/ 317155 h 396909"/>
              <a:gd name="connsiteX4" fmla="*/ 583165 w 1328438"/>
              <a:gd name="connsiteY4" fmla="*/ 309720 h 396909"/>
              <a:gd name="connsiteX5" fmla="*/ 650072 w 1328438"/>
              <a:gd name="connsiteY5" fmla="*/ 298569 h 396909"/>
              <a:gd name="connsiteX6" fmla="*/ 724414 w 1328438"/>
              <a:gd name="connsiteY6" fmla="*/ 172189 h 396909"/>
              <a:gd name="connsiteX7" fmla="*/ 772736 w 1328438"/>
              <a:gd name="connsiteY7" fmla="*/ 168472 h 396909"/>
              <a:gd name="connsiteX8" fmla="*/ 928853 w 1328438"/>
              <a:gd name="connsiteY8" fmla="*/ 183340 h 396909"/>
              <a:gd name="connsiteX9" fmla="*/ 1096121 w 1328438"/>
              <a:gd name="connsiteY9" fmla="*/ 198208 h 396909"/>
              <a:gd name="connsiteX10" fmla="*/ 1203916 w 1328438"/>
              <a:gd name="connsiteY10" fmla="*/ 227945 h 396909"/>
              <a:gd name="connsiteX11" fmla="*/ 1315428 w 1328438"/>
              <a:gd name="connsiteY11" fmla="*/ 227945 h 396909"/>
              <a:gd name="connsiteX12" fmla="*/ 1322863 w 1328438"/>
              <a:gd name="connsiteY12" fmla="*/ 205642 h 396909"/>
              <a:gd name="connsiteX13" fmla="*/ 1285692 w 1328438"/>
              <a:gd name="connsiteY13" fmla="*/ 175906 h 396909"/>
              <a:gd name="connsiteX14" fmla="*/ 1252238 w 1328438"/>
              <a:gd name="connsiteY14" fmla="*/ 94130 h 396909"/>
              <a:gd name="connsiteX15" fmla="*/ 1174180 w 1328438"/>
              <a:gd name="connsiteY15" fmla="*/ 75545 h 396909"/>
              <a:gd name="connsiteX16" fmla="*/ 1103555 w 1328438"/>
              <a:gd name="connsiteY16" fmla="*/ 42091 h 396909"/>
              <a:gd name="connsiteX17" fmla="*/ 995760 w 1328438"/>
              <a:gd name="connsiteY17" fmla="*/ 34657 h 396909"/>
              <a:gd name="connsiteX18" fmla="*/ 887965 w 1328438"/>
              <a:gd name="connsiteY18" fmla="*/ 8638 h 396909"/>
              <a:gd name="connsiteX19" fmla="*/ 813624 w 1328438"/>
              <a:gd name="connsiteY19" fmla="*/ 1203 h 396909"/>
              <a:gd name="connsiteX20" fmla="*/ 757867 w 1328438"/>
              <a:gd name="connsiteY20" fmla="*/ 30940 h 396909"/>
              <a:gd name="connsiteX21" fmla="*/ 698394 w 1328438"/>
              <a:gd name="connsiteY21" fmla="*/ 38374 h 396909"/>
              <a:gd name="connsiteX22" fmla="*/ 493955 w 1328438"/>
              <a:gd name="connsiteY22" fmla="*/ 30940 h 396909"/>
              <a:gd name="connsiteX23" fmla="*/ 438199 w 1328438"/>
              <a:gd name="connsiteY23" fmla="*/ 30940 h 396909"/>
              <a:gd name="connsiteX24" fmla="*/ 467936 w 1328438"/>
              <a:gd name="connsiteY24" fmla="*/ 45808 h 396909"/>
              <a:gd name="connsiteX25" fmla="*/ 542277 w 1328438"/>
              <a:gd name="connsiteY25" fmla="*/ 120150 h 396909"/>
              <a:gd name="connsiteX26" fmla="*/ 624053 w 1328438"/>
              <a:gd name="connsiteY26" fmla="*/ 187057 h 396909"/>
              <a:gd name="connsiteX27" fmla="*/ 572014 w 1328438"/>
              <a:gd name="connsiteY27" fmla="*/ 205642 h 396909"/>
              <a:gd name="connsiteX28" fmla="*/ 419614 w 1328438"/>
              <a:gd name="connsiteY28" fmla="*/ 227945 h 396909"/>
              <a:gd name="connsiteX29" fmla="*/ 230043 w 1328438"/>
              <a:gd name="connsiteY29" fmla="*/ 268833 h 396909"/>
              <a:gd name="connsiteX30" fmla="*/ 96228 w 1328438"/>
              <a:gd name="connsiteY30" fmla="*/ 302286 h 396909"/>
              <a:gd name="connsiteX31" fmla="*/ 29321 w 1328438"/>
              <a:gd name="connsiteY31" fmla="*/ 324589 h 396909"/>
              <a:gd name="connsiteX32" fmla="*/ 3302 w 1328438"/>
              <a:gd name="connsiteY32" fmla="*/ 391496 h 396909"/>
              <a:gd name="connsiteX0" fmla="*/ 3302 w 1328438"/>
              <a:gd name="connsiteY0" fmla="*/ 391496 h 396909"/>
              <a:gd name="connsiteX1" fmla="*/ 99945 w 1328438"/>
              <a:gd name="connsiteY1" fmla="*/ 387779 h 396909"/>
              <a:gd name="connsiteX2" fmla="*/ 181721 w 1328438"/>
              <a:gd name="connsiteY2" fmla="*/ 346891 h 396909"/>
              <a:gd name="connsiteX3" fmla="*/ 367575 w 1328438"/>
              <a:gd name="connsiteY3" fmla="*/ 317155 h 396909"/>
              <a:gd name="connsiteX4" fmla="*/ 583165 w 1328438"/>
              <a:gd name="connsiteY4" fmla="*/ 309720 h 396909"/>
              <a:gd name="connsiteX5" fmla="*/ 650072 w 1328438"/>
              <a:gd name="connsiteY5" fmla="*/ 298569 h 396909"/>
              <a:gd name="connsiteX6" fmla="*/ 724414 w 1328438"/>
              <a:gd name="connsiteY6" fmla="*/ 172189 h 396909"/>
              <a:gd name="connsiteX7" fmla="*/ 772736 w 1328438"/>
              <a:gd name="connsiteY7" fmla="*/ 168472 h 396909"/>
              <a:gd name="connsiteX8" fmla="*/ 928853 w 1328438"/>
              <a:gd name="connsiteY8" fmla="*/ 183340 h 396909"/>
              <a:gd name="connsiteX9" fmla="*/ 1096121 w 1328438"/>
              <a:gd name="connsiteY9" fmla="*/ 198208 h 396909"/>
              <a:gd name="connsiteX10" fmla="*/ 1203916 w 1328438"/>
              <a:gd name="connsiteY10" fmla="*/ 227945 h 396909"/>
              <a:gd name="connsiteX11" fmla="*/ 1315428 w 1328438"/>
              <a:gd name="connsiteY11" fmla="*/ 227945 h 396909"/>
              <a:gd name="connsiteX12" fmla="*/ 1322863 w 1328438"/>
              <a:gd name="connsiteY12" fmla="*/ 205642 h 396909"/>
              <a:gd name="connsiteX13" fmla="*/ 1285692 w 1328438"/>
              <a:gd name="connsiteY13" fmla="*/ 175906 h 396909"/>
              <a:gd name="connsiteX14" fmla="*/ 1252238 w 1328438"/>
              <a:gd name="connsiteY14" fmla="*/ 94130 h 396909"/>
              <a:gd name="connsiteX15" fmla="*/ 1174180 w 1328438"/>
              <a:gd name="connsiteY15" fmla="*/ 75545 h 396909"/>
              <a:gd name="connsiteX16" fmla="*/ 1103555 w 1328438"/>
              <a:gd name="connsiteY16" fmla="*/ 42091 h 396909"/>
              <a:gd name="connsiteX17" fmla="*/ 995760 w 1328438"/>
              <a:gd name="connsiteY17" fmla="*/ 34657 h 396909"/>
              <a:gd name="connsiteX18" fmla="*/ 887965 w 1328438"/>
              <a:gd name="connsiteY18" fmla="*/ 8638 h 396909"/>
              <a:gd name="connsiteX19" fmla="*/ 813624 w 1328438"/>
              <a:gd name="connsiteY19" fmla="*/ 1203 h 396909"/>
              <a:gd name="connsiteX20" fmla="*/ 757867 w 1328438"/>
              <a:gd name="connsiteY20" fmla="*/ 30940 h 396909"/>
              <a:gd name="connsiteX21" fmla="*/ 698394 w 1328438"/>
              <a:gd name="connsiteY21" fmla="*/ 38374 h 396909"/>
              <a:gd name="connsiteX22" fmla="*/ 493955 w 1328438"/>
              <a:gd name="connsiteY22" fmla="*/ 30940 h 396909"/>
              <a:gd name="connsiteX23" fmla="*/ 438199 w 1328438"/>
              <a:gd name="connsiteY23" fmla="*/ 30940 h 396909"/>
              <a:gd name="connsiteX24" fmla="*/ 467936 w 1328438"/>
              <a:gd name="connsiteY24" fmla="*/ 59715 h 396909"/>
              <a:gd name="connsiteX25" fmla="*/ 542277 w 1328438"/>
              <a:gd name="connsiteY25" fmla="*/ 120150 h 396909"/>
              <a:gd name="connsiteX26" fmla="*/ 624053 w 1328438"/>
              <a:gd name="connsiteY26" fmla="*/ 187057 h 396909"/>
              <a:gd name="connsiteX27" fmla="*/ 572014 w 1328438"/>
              <a:gd name="connsiteY27" fmla="*/ 205642 h 396909"/>
              <a:gd name="connsiteX28" fmla="*/ 419614 w 1328438"/>
              <a:gd name="connsiteY28" fmla="*/ 227945 h 396909"/>
              <a:gd name="connsiteX29" fmla="*/ 230043 w 1328438"/>
              <a:gd name="connsiteY29" fmla="*/ 268833 h 396909"/>
              <a:gd name="connsiteX30" fmla="*/ 96228 w 1328438"/>
              <a:gd name="connsiteY30" fmla="*/ 302286 h 396909"/>
              <a:gd name="connsiteX31" fmla="*/ 29321 w 1328438"/>
              <a:gd name="connsiteY31" fmla="*/ 324589 h 396909"/>
              <a:gd name="connsiteX32" fmla="*/ 3302 w 1328438"/>
              <a:gd name="connsiteY32" fmla="*/ 391496 h 396909"/>
              <a:gd name="connsiteX0" fmla="*/ 3302 w 1328438"/>
              <a:gd name="connsiteY0" fmla="*/ 391496 h 396909"/>
              <a:gd name="connsiteX1" fmla="*/ 99945 w 1328438"/>
              <a:gd name="connsiteY1" fmla="*/ 387779 h 396909"/>
              <a:gd name="connsiteX2" fmla="*/ 181721 w 1328438"/>
              <a:gd name="connsiteY2" fmla="*/ 346891 h 396909"/>
              <a:gd name="connsiteX3" fmla="*/ 367575 w 1328438"/>
              <a:gd name="connsiteY3" fmla="*/ 317155 h 396909"/>
              <a:gd name="connsiteX4" fmla="*/ 583165 w 1328438"/>
              <a:gd name="connsiteY4" fmla="*/ 309720 h 396909"/>
              <a:gd name="connsiteX5" fmla="*/ 650072 w 1328438"/>
              <a:gd name="connsiteY5" fmla="*/ 298569 h 396909"/>
              <a:gd name="connsiteX6" fmla="*/ 724414 w 1328438"/>
              <a:gd name="connsiteY6" fmla="*/ 172189 h 396909"/>
              <a:gd name="connsiteX7" fmla="*/ 772736 w 1328438"/>
              <a:gd name="connsiteY7" fmla="*/ 168472 h 396909"/>
              <a:gd name="connsiteX8" fmla="*/ 928853 w 1328438"/>
              <a:gd name="connsiteY8" fmla="*/ 183340 h 396909"/>
              <a:gd name="connsiteX9" fmla="*/ 1096121 w 1328438"/>
              <a:gd name="connsiteY9" fmla="*/ 198208 h 396909"/>
              <a:gd name="connsiteX10" fmla="*/ 1203916 w 1328438"/>
              <a:gd name="connsiteY10" fmla="*/ 227945 h 396909"/>
              <a:gd name="connsiteX11" fmla="*/ 1315428 w 1328438"/>
              <a:gd name="connsiteY11" fmla="*/ 227945 h 396909"/>
              <a:gd name="connsiteX12" fmla="*/ 1322863 w 1328438"/>
              <a:gd name="connsiteY12" fmla="*/ 205642 h 396909"/>
              <a:gd name="connsiteX13" fmla="*/ 1285692 w 1328438"/>
              <a:gd name="connsiteY13" fmla="*/ 175906 h 396909"/>
              <a:gd name="connsiteX14" fmla="*/ 1252238 w 1328438"/>
              <a:gd name="connsiteY14" fmla="*/ 94130 h 396909"/>
              <a:gd name="connsiteX15" fmla="*/ 1174180 w 1328438"/>
              <a:gd name="connsiteY15" fmla="*/ 75545 h 396909"/>
              <a:gd name="connsiteX16" fmla="*/ 1103555 w 1328438"/>
              <a:gd name="connsiteY16" fmla="*/ 42091 h 396909"/>
              <a:gd name="connsiteX17" fmla="*/ 995760 w 1328438"/>
              <a:gd name="connsiteY17" fmla="*/ 34657 h 396909"/>
              <a:gd name="connsiteX18" fmla="*/ 887965 w 1328438"/>
              <a:gd name="connsiteY18" fmla="*/ 8638 h 396909"/>
              <a:gd name="connsiteX19" fmla="*/ 813624 w 1328438"/>
              <a:gd name="connsiteY19" fmla="*/ 1203 h 396909"/>
              <a:gd name="connsiteX20" fmla="*/ 757867 w 1328438"/>
              <a:gd name="connsiteY20" fmla="*/ 30940 h 396909"/>
              <a:gd name="connsiteX21" fmla="*/ 698394 w 1328438"/>
              <a:gd name="connsiteY21" fmla="*/ 38374 h 396909"/>
              <a:gd name="connsiteX22" fmla="*/ 493955 w 1328438"/>
              <a:gd name="connsiteY22" fmla="*/ 30940 h 396909"/>
              <a:gd name="connsiteX23" fmla="*/ 438199 w 1328438"/>
              <a:gd name="connsiteY23" fmla="*/ 30940 h 396909"/>
              <a:gd name="connsiteX24" fmla="*/ 467936 w 1328438"/>
              <a:gd name="connsiteY24" fmla="*/ 59715 h 396909"/>
              <a:gd name="connsiteX25" fmla="*/ 542277 w 1328438"/>
              <a:gd name="connsiteY25" fmla="*/ 120150 h 396909"/>
              <a:gd name="connsiteX26" fmla="*/ 624053 w 1328438"/>
              <a:gd name="connsiteY26" fmla="*/ 187057 h 396909"/>
              <a:gd name="connsiteX27" fmla="*/ 572014 w 1328438"/>
              <a:gd name="connsiteY27" fmla="*/ 205642 h 396909"/>
              <a:gd name="connsiteX28" fmla="*/ 419614 w 1328438"/>
              <a:gd name="connsiteY28" fmla="*/ 227945 h 396909"/>
              <a:gd name="connsiteX29" fmla="*/ 230043 w 1328438"/>
              <a:gd name="connsiteY29" fmla="*/ 268833 h 396909"/>
              <a:gd name="connsiteX30" fmla="*/ 96228 w 1328438"/>
              <a:gd name="connsiteY30" fmla="*/ 302286 h 396909"/>
              <a:gd name="connsiteX31" fmla="*/ 29321 w 1328438"/>
              <a:gd name="connsiteY31" fmla="*/ 324589 h 396909"/>
              <a:gd name="connsiteX32" fmla="*/ 3302 w 1328438"/>
              <a:gd name="connsiteY32" fmla="*/ 391496 h 396909"/>
              <a:gd name="connsiteX0" fmla="*/ 3302 w 1328438"/>
              <a:gd name="connsiteY0" fmla="*/ 391496 h 396909"/>
              <a:gd name="connsiteX1" fmla="*/ 99945 w 1328438"/>
              <a:gd name="connsiteY1" fmla="*/ 387779 h 396909"/>
              <a:gd name="connsiteX2" fmla="*/ 181721 w 1328438"/>
              <a:gd name="connsiteY2" fmla="*/ 346891 h 396909"/>
              <a:gd name="connsiteX3" fmla="*/ 367575 w 1328438"/>
              <a:gd name="connsiteY3" fmla="*/ 317155 h 396909"/>
              <a:gd name="connsiteX4" fmla="*/ 583165 w 1328438"/>
              <a:gd name="connsiteY4" fmla="*/ 309720 h 396909"/>
              <a:gd name="connsiteX5" fmla="*/ 650072 w 1328438"/>
              <a:gd name="connsiteY5" fmla="*/ 298569 h 396909"/>
              <a:gd name="connsiteX6" fmla="*/ 724414 w 1328438"/>
              <a:gd name="connsiteY6" fmla="*/ 172189 h 396909"/>
              <a:gd name="connsiteX7" fmla="*/ 772736 w 1328438"/>
              <a:gd name="connsiteY7" fmla="*/ 168472 h 396909"/>
              <a:gd name="connsiteX8" fmla="*/ 928853 w 1328438"/>
              <a:gd name="connsiteY8" fmla="*/ 183340 h 396909"/>
              <a:gd name="connsiteX9" fmla="*/ 1096121 w 1328438"/>
              <a:gd name="connsiteY9" fmla="*/ 198208 h 396909"/>
              <a:gd name="connsiteX10" fmla="*/ 1203916 w 1328438"/>
              <a:gd name="connsiteY10" fmla="*/ 227945 h 396909"/>
              <a:gd name="connsiteX11" fmla="*/ 1315428 w 1328438"/>
              <a:gd name="connsiteY11" fmla="*/ 227945 h 396909"/>
              <a:gd name="connsiteX12" fmla="*/ 1322863 w 1328438"/>
              <a:gd name="connsiteY12" fmla="*/ 205642 h 396909"/>
              <a:gd name="connsiteX13" fmla="*/ 1285692 w 1328438"/>
              <a:gd name="connsiteY13" fmla="*/ 175906 h 396909"/>
              <a:gd name="connsiteX14" fmla="*/ 1252238 w 1328438"/>
              <a:gd name="connsiteY14" fmla="*/ 94130 h 396909"/>
              <a:gd name="connsiteX15" fmla="*/ 1174180 w 1328438"/>
              <a:gd name="connsiteY15" fmla="*/ 75545 h 396909"/>
              <a:gd name="connsiteX16" fmla="*/ 1103555 w 1328438"/>
              <a:gd name="connsiteY16" fmla="*/ 42091 h 396909"/>
              <a:gd name="connsiteX17" fmla="*/ 995760 w 1328438"/>
              <a:gd name="connsiteY17" fmla="*/ 34657 h 396909"/>
              <a:gd name="connsiteX18" fmla="*/ 887965 w 1328438"/>
              <a:gd name="connsiteY18" fmla="*/ 8638 h 396909"/>
              <a:gd name="connsiteX19" fmla="*/ 813624 w 1328438"/>
              <a:gd name="connsiteY19" fmla="*/ 1203 h 396909"/>
              <a:gd name="connsiteX20" fmla="*/ 757867 w 1328438"/>
              <a:gd name="connsiteY20" fmla="*/ 30940 h 396909"/>
              <a:gd name="connsiteX21" fmla="*/ 698394 w 1328438"/>
              <a:gd name="connsiteY21" fmla="*/ 38374 h 396909"/>
              <a:gd name="connsiteX22" fmla="*/ 493955 w 1328438"/>
              <a:gd name="connsiteY22" fmla="*/ 30940 h 396909"/>
              <a:gd name="connsiteX23" fmla="*/ 438199 w 1328438"/>
              <a:gd name="connsiteY23" fmla="*/ 30940 h 396909"/>
              <a:gd name="connsiteX24" fmla="*/ 467936 w 1328438"/>
              <a:gd name="connsiteY24" fmla="*/ 59715 h 396909"/>
              <a:gd name="connsiteX25" fmla="*/ 542277 w 1328438"/>
              <a:gd name="connsiteY25" fmla="*/ 120150 h 396909"/>
              <a:gd name="connsiteX26" fmla="*/ 624053 w 1328438"/>
              <a:gd name="connsiteY26" fmla="*/ 187057 h 396909"/>
              <a:gd name="connsiteX27" fmla="*/ 572014 w 1328438"/>
              <a:gd name="connsiteY27" fmla="*/ 205642 h 396909"/>
              <a:gd name="connsiteX28" fmla="*/ 419614 w 1328438"/>
              <a:gd name="connsiteY28" fmla="*/ 227945 h 396909"/>
              <a:gd name="connsiteX29" fmla="*/ 230043 w 1328438"/>
              <a:gd name="connsiteY29" fmla="*/ 268833 h 396909"/>
              <a:gd name="connsiteX30" fmla="*/ 96228 w 1328438"/>
              <a:gd name="connsiteY30" fmla="*/ 302286 h 396909"/>
              <a:gd name="connsiteX31" fmla="*/ 29321 w 1328438"/>
              <a:gd name="connsiteY31" fmla="*/ 324589 h 396909"/>
              <a:gd name="connsiteX32" fmla="*/ 3302 w 1328438"/>
              <a:gd name="connsiteY32" fmla="*/ 391496 h 396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328438" h="396909">
                <a:moveTo>
                  <a:pt x="3302" y="391496"/>
                </a:moveTo>
                <a:cubicBezTo>
                  <a:pt x="15073" y="402028"/>
                  <a:pt x="70209" y="395213"/>
                  <a:pt x="99945" y="387779"/>
                </a:cubicBezTo>
                <a:cubicBezTo>
                  <a:pt x="129681" y="380345"/>
                  <a:pt x="137116" y="358662"/>
                  <a:pt x="181721" y="346891"/>
                </a:cubicBezTo>
                <a:cubicBezTo>
                  <a:pt x="226326" y="335120"/>
                  <a:pt x="300668" y="323350"/>
                  <a:pt x="367575" y="317155"/>
                </a:cubicBezTo>
                <a:cubicBezTo>
                  <a:pt x="434482" y="310960"/>
                  <a:pt x="536082" y="312818"/>
                  <a:pt x="583165" y="309720"/>
                </a:cubicBezTo>
                <a:cubicBezTo>
                  <a:pt x="630248" y="306622"/>
                  <a:pt x="626531" y="321491"/>
                  <a:pt x="650072" y="298569"/>
                </a:cubicBezTo>
                <a:cubicBezTo>
                  <a:pt x="673614" y="275647"/>
                  <a:pt x="703970" y="193872"/>
                  <a:pt x="724414" y="172189"/>
                </a:cubicBezTo>
                <a:cubicBezTo>
                  <a:pt x="748335" y="174844"/>
                  <a:pt x="738663" y="166614"/>
                  <a:pt x="772736" y="168472"/>
                </a:cubicBezTo>
                <a:cubicBezTo>
                  <a:pt x="806809" y="170330"/>
                  <a:pt x="928853" y="183340"/>
                  <a:pt x="928853" y="183340"/>
                </a:cubicBezTo>
                <a:cubicBezTo>
                  <a:pt x="982750" y="188296"/>
                  <a:pt x="1050277" y="190774"/>
                  <a:pt x="1096121" y="198208"/>
                </a:cubicBezTo>
                <a:cubicBezTo>
                  <a:pt x="1141965" y="205642"/>
                  <a:pt x="1167365" y="222989"/>
                  <a:pt x="1203916" y="227945"/>
                </a:cubicBezTo>
                <a:cubicBezTo>
                  <a:pt x="1240467" y="232901"/>
                  <a:pt x="1295604" y="231662"/>
                  <a:pt x="1315428" y="227945"/>
                </a:cubicBezTo>
                <a:cubicBezTo>
                  <a:pt x="1335252" y="224228"/>
                  <a:pt x="1327819" y="214315"/>
                  <a:pt x="1322863" y="205642"/>
                </a:cubicBezTo>
                <a:cubicBezTo>
                  <a:pt x="1317907" y="196969"/>
                  <a:pt x="1297463" y="194491"/>
                  <a:pt x="1285692" y="175906"/>
                </a:cubicBezTo>
                <a:cubicBezTo>
                  <a:pt x="1273921" y="157321"/>
                  <a:pt x="1270823" y="110857"/>
                  <a:pt x="1252238" y="94130"/>
                </a:cubicBezTo>
                <a:cubicBezTo>
                  <a:pt x="1233653" y="77403"/>
                  <a:pt x="1198960" y="84218"/>
                  <a:pt x="1174180" y="75545"/>
                </a:cubicBezTo>
                <a:cubicBezTo>
                  <a:pt x="1149400" y="66872"/>
                  <a:pt x="1133292" y="48906"/>
                  <a:pt x="1103555" y="42091"/>
                </a:cubicBezTo>
                <a:cubicBezTo>
                  <a:pt x="1073818" y="35276"/>
                  <a:pt x="1031692" y="40232"/>
                  <a:pt x="995760" y="34657"/>
                </a:cubicBezTo>
                <a:cubicBezTo>
                  <a:pt x="959828" y="29082"/>
                  <a:pt x="918321" y="14214"/>
                  <a:pt x="887965" y="8638"/>
                </a:cubicBezTo>
                <a:cubicBezTo>
                  <a:pt x="857609" y="3062"/>
                  <a:pt x="835307" y="-2514"/>
                  <a:pt x="813624" y="1203"/>
                </a:cubicBezTo>
                <a:cubicBezTo>
                  <a:pt x="791941" y="4920"/>
                  <a:pt x="777072" y="24745"/>
                  <a:pt x="757867" y="30940"/>
                </a:cubicBezTo>
                <a:cubicBezTo>
                  <a:pt x="738662" y="37135"/>
                  <a:pt x="742379" y="38374"/>
                  <a:pt x="698394" y="38374"/>
                </a:cubicBezTo>
                <a:cubicBezTo>
                  <a:pt x="654409" y="38374"/>
                  <a:pt x="537321" y="32179"/>
                  <a:pt x="493955" y="30940"/>
                </a:cubicBezTo>
                <a:cubicBezTo>
                  <a:pt x="450589" y="29701"/>
                  <a:pt x="442535" y="26144"/>
                  <a:pt x="438199" y="30940"/>
                </a:cubicBezTo>
                <a:cubicBezTo>
                  <a:pt x="433863" y="35736"/>
                  <a:pt x="450590" y="44847"/>
                  <a:pt x="467936" y="59715"/>
                </a:cubicBezTo>
                <a:cubicBezTo>
                  <a:pt x="485282" y="74583"/>
                  <a:pt x="516258" y="98926"/>
                  <a:pt x="542277" y="120150"/>
                </a:cubicBezTo>
                <a:cubicBezTo>
                  <a:pt x="568296" y="141374"/>
                  <a:pt x="619097" y="172808"/>
                  <a:pt x="624053" y="187057"/>
                </a:cubicBezTo>
                <a:cubicBezTo>
                  <a:pt x="629009" y="201306"/>
                  <a:pt x="606087" y="198827"/>
                  <a:pt x="572014" y="205642"/>
                </a:cubicBezTo>
                <a:cubicBezTo>
                  <a:pt x="537941" y="212457"/>
                  <a:pt x="476609" y="217413"/>
                  <a:pt x="419614" y="227945"/>
                </a:cubicBezTo>
                <a:cubicBezTo>
                  <a:pt x="362619" y="238477"/>
                  <a:pt x="283941" y="256443"/>
                  <a:pt x="230043" y="268833"/>
                </a:cubicBezTo>
                <a:cubicBezTo>
                  <a:pt x="176145" y="281223"/>
                  <a:pt x="129682" y="292993"/>
                  <a:pt x="96228" y="302286"/>
                </a:cubicBezTo>
                <a:cubicBezTo>
                  <a:pt x="62774" y="311579"/>
                  <a:pt x="44809" y="314057"/>
                  <a:pt x="29321" y="324589"/>
                </a:cubicBezTo>
                <a:cubicBezTo>
                  <a:pt x="13833" y="335121"/>
                  <a:pt x="-8469" y="380964"/>
                  <a:pt x="3302" y="391496"/>
                </a:cubicBezTo>
                <a:close/>
              </a:path>
            </a:pathLst>
          </a:custGeom>
          <a:gradFill flip="none" rotWithShape="1">
            <a:gsLst>
              <a:gs pos="42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4851956" y="3642245"/>
            <a:ext cx="83733" cy="171569"/>
          </a:xfrm>
          <a:custGeom>
            <a:avLst/>
            <a:gdLst>
              <a:gd name="connsiteX0" fmla="*/ 39230 w 83733"/>
              <a:gd name="connsiteY0" fmla="*/ 68 h 171569"/>
              <a:gd name="connsiteX1" fmla="*/ 5979 w 83733"/>
              <a:gd name="connsiteY1" fmla="*/ 66570 h 171569"/>
              <a:gd name="connsiteX2" fmla="*/ 437 w 83733"/>
              <a:gd name="connsiteY2" fmla="*/ 133072 h 171569"/>
              <a:gd name="connsiteX3" fmla="*/ 11521 w 83733"/>
              <a:gd name="connsiteY3" fmla="*/ 166323 h 171569"/>
              <a:gd name="connsiteX4" fmla="*/ 55856 w 83733"/>
              <a:gd name="connsiteY4" fmla="*/ 166323 h 171569"/>
              <a:gd name="connsiteX5" fmla="*/ 83565 w 83733"/>
              <a:gd name="connsiteY5" fmla="*/ 116447 h 171569"/>
              <a:gd name="connsiteX6" fmla="*/ 66939 w 83733"/>
              <a:gd name="connsiteY6" fmla="*/ 55487 h 171569"/>
              <a:gd name="connsiteX7" fmla="*/ 39230 w 83733"/>
              <a:gd name="connsiteY7" fmla="*/ 68 h 171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733" h="171569">
                <a:moveTo>
                  <a:pt x="39230" y="68"/>
                </a:moveTo>
                <a:cubicBezTo>
                  <a:pt x="29070" y="1915"/>
                  <a:pt x="12444" y="44403"/>
                  <a:pt x="5979" y="66570"/>
                </a:cubicBezTo>
                <a:cubicBezTo>
                  <a:pt x="-486" y="88737"/>
                  <a:pt x="-487" y="116447"/>
                  <a:pt x="437" y="133072"/>
                </a:cubicBezTo>
                <a:cubicBezTo>
                  <a:pt x="1361" y="149697"/>
                  <a:pt x="2285" y="160781"/>
                  <a:pt x="11521" y="166323"/>
                </a:cubicBezTo>
                <a:cubicBezTo>
                  <a:pt x="20757" y="171865"/>
                  <a:pt x="43849" y="174636"/>
                  <a:pt x="55856" y="166323"/>
                </a:cubicBezTo>
                <a:cubicBezTo>
                  <a:pt x="67863" y="158010"/>
                  <a:pt x="81718" y="134920"/>
                  <a:pt x="83565" y="116447"/>
                </a:cubicBezTo>
                <a:cubicBezTo>
                  <a:pt x="85412" y="97974"/>
                  <a:pt x="71557" y="76731"/>
                  <a:pt x="66939" y="55487"/>
                </a:cubicBezTo>
                <a:cubicBezTo>
                  <a:pt x="62321" y="34243"/>
                  <a:pt x="49390" y="-1779"/>
                  <a:pt x="39230" y="68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795440" y="3802714"/>
            <a:ext cx="191692" cy="117100"/>
          </a:xfrm>
          <a:custGeom>
            <a:avLst/>
            <a:gdLst>
              <a:gd name="connsiteX0" fmla="*/ 1535 w 191692"/>
              <a:gd name="connsiteY0" fmla="*/ 105607 h 117100"/>
              <a:gd name="connsiteX1" fmla="*/ 23702 w 191692"/>
              <a:gd name="connsiteY1" fmla="*/ 28021 h 117100"/>
              <a:gd name="connsiteX2" fmla="*/ 51412 w 191692"/>
              <a:gd name="connsiteY2" fmla="*/ 11396 h 117100"/>
              <a:gd name="connsiteX3" fmla="*/ 90204 w 191692"/>
              <a:gd name="connsiteY3" fmla="*/ 312 h 117100"/>
              <a:gd name="connsiteX4" fmla="*/ 145622 w 191692"/>
              <a:gd name="connsiteY4" fmla="*/ 5854 h 117100"/>
              <a:gd name="connsiteX5" fmla="*/ 184415 w 191692"/>
              <a:gd name="connsiteY5" fmla="*/ 33563 h 117100"/>
              <a:gd name="connsiteX6" fmla="*/ 189957 w 191692"/>
              <a:gd name="connsiteY6" fmla="*/ 61272 h 117100"/>
              <a:gd name="connsiteX7" fmla="*/ 178873 w 191692"/>
              <a:gd name="connsiteY7" fmla="*/ 105607 h 117100"/>
              <a:gd name="connsiteX8" fmla="*/ 68037 w 191692"/>
              <a:gd name="connsiteY8" fmla="*/ 116690 h 117100"/>
              <a:gd name="connsiteX9" fmla="*/ 1535 w 191692"/>
              <a:gd name="connsiteY9" fmla="*/ 105607 h 11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692" h="117100">
                <a:moveTo>
                  <a:pt x="1535" y="105607"/>
                </a:moveTo>
                <a:cubicBezTo>
                  <a:pt x="-5854" y="90829"/>
                  <a:pt x="15389" y="43723"/>
                  <a:pt x="23702" y="28021"/>
                </a:cubicBezTo>
                <a:cubicBezTo>
                  <a:pt x="32015" y="12319"/>
                  <a:pt x="40328" y="16014"/>
                  <a:pt x="51412" y="11396"/>
                </a:cubicBezTo>
                <a:cubicBezTo>
                  <a:pt x="62496" y="6778"/>
                  <a:pt x="74503" y="1236"/>
                  <a:pt x="90204" y="312"/>
                </a:cubicBezTo>
                <a:cubicBezTo>
                  <a:pt x="105905" y="-612"/>
                  <a:pt x="129920" y="312"/>
                  <a:pt x="145622" y="5854"/>
                </a:cubicBezTo>
                <a:cubicBezTo>
                  <a:pt x="161324" y="11396"/>
                  <a:pt x="177026" y="24327"/>
                  <a:pt x="184415" y="33563"/>
                </a:cubicBezTo>
                <a:cubicBezTo>
                  <a:pt x="191804" y="42799"/>
                  <a:pt x="190881" y="49265"/>
                  <a:pt x="189957" y="61272"/>
                </a:cubicBezTo>
                <a:cubicBezTo>
                  <a:pt x="189033" y="73279"/>
                  <a:pt x="199193" y="96371"/>
                  <a:pt x="178873" y="105607"/>
                </a:cubicBezTo>
                <a:cubicBezTo>
                  <a:pt x="158553" y="114843"/>
                  <a:pt x="95746" y="116690"/>
                  <a:pt x="68037" y="116690"/>
                </a:cubicBezTo>
                <a:cubicBezTo>
                  <a:pt x="40328" y="116690"/>
                  <a:pt x="8924" y="120385"/>
                  <a:pt x="1535" y="105607"/>
                </a:cubicBezTo>
                <a:close/>
              </a:path>
            </a:pathLst>
          </a:custGeom>
          <a:gradFill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50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674335" y="3885948"/>
            <a:ext cx="427440" cy="282862"/>
          </a:xfrm>
          <a:custGeom>
            <a:avLst/>
            <a:gdLst>
              <a:gd name="connsiteX0" fmla="*/ 28429 w 427440"/>
              <a:gd name="connsiteY0" fmla="*/ 282838 h 282862"/>
              <a:gd name="connsiteX1" fmla="*/ 720 w 427440"/>
              <a:gd name="connsiteY1" fmla="*/ 232962 h 282862"/>
              <a:gd name="connsiteX2" fmla="*/ 11804 w 427440"/>
              <a:gd name="connsiteY2" fmla="*/ 133209 h 282862"/>
              <a:gd name="connsiteX3" fmla="*/ 50597 w 427440"/>
              <a:gd name="connsiteY3" fmla="*/ 61165 h 282862"/>
              <a:gd name="connsiteX4" fmla="*/ 106015 w 427440"/>
              <a:gd name="connsiteY4" fmla="*/ 22373 h 282862"/>
              <a:gd name="connsiteX5" fmla="*/ 166975 w 427440"/>
              <a:gd name="connsiteY5" fmla="*/ 5747 h 282862"/>
              <a:gd name="connsiteX6" fmla="*/ 239018 w 427440"/>
              <a:gd name="connsiteY6" fmla="*/ 205 h 282862"/>
              <a:gd name="connsiteX7" fmla="*/ 333229 w 427440"/>
              <a:gd name="connsiteY7" fmla="*/ 5747 h 282862"/>
              <a:gd name="connsiteX8" fmla="*/ 394189 w 427440"/>
              <a:gd name="connsiteY8" fmla="*/ 44540 h 282862"/>
              <a:gd name="connsiteX9" fmla="*/ 416357 w 427440"/>
              <a:gd name="connsiteY9" fmla="*/ 88875 h 282862"/>
              <a:gd name="connsiteX10" fmla="*/ 427440 w 427440"/>
              <a:gd name="connsiteY10" fmla="*/ 177544 h 282862"/>
              <a:gd name="connsiteX11" fmla="*/ 416357 w 427440"/>
              <a:gd name="connsiteY11" fmla="*/ 232962 h 282862"/>
              <a:gd name="connsiteX12" fmla="*/ 366480 w 427440"/>
              <a:gd name="connsiteY12" fmla="*/ 260671 h 282862"/>
              <a:gd name="connsiteX13" fmla="*/ 366480 w 427440"/>
              <a:gd name="connsiteY13" fmla="*/ 177544 h 282862"/>
              <a:gd name="connsiteX14" fmla="*/ 311062 w 427440"/>
              <a:gd name="connsiteY14" fmla="*/ 138751 h 282862"/>
              <a:gd name="connsiteX15" fmla="*/ 272269 w 427440"/>
              <a:gd name="connsiteY15" fmla="*/ 133209 h 282862"/>
              <a:gd name="connsiteX16" fmla="*/ 205767 w 427440"/>
              <a:gd name="connsiteY16" fmla="*/ 138751 h 282862"/>
              <a:gd name="connsiteX17" fmla="*/ 144807 w 427440"/>
              <a:gd name="connsiteY17" fmla="*/ 122125 h 282862"/>
              <a:gd name="connsiteX18" fmla="*/ 100473 w 427440"/>
              <a:gd name="connsiteY18" fmla="*/ 138751 h 282862"/>
              <a:gd name="connsiteX19" fmla="*/ 45055 w 427440"/>
              <a:gd name="connsiteY19" fmla="*/ 172002 h 282862"/>
              <a:gd name="connsiteX20" fmla="*/ 28429 w 427440"/>
              <a:gd name="connsiteY20" fmla="*/ 227420 h 282862"/>
              <a:gd name="connsiteX21" fmla="*/ 28429 w 427440"/>
              <a:gd name="connsiteY21" fmla="*/ 282838 h 282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7440" h="282862">
                <a:moveTo>
                  <a:pt x="28429" y="282838"/>
                </a:moveTo>
                <a:cubicBezTo>
                  <a:pt x="23811" y="283762"/>
                  <a:pt x="3491" y="257900"/>
                  <a:pt x="720" y="232962"/>
                </a:cubicBezTo>
                <a:cubicBezTo>
                  <a:pt x="-2051" y="208024"/>
                  <a:pt x="3491" y="161842"/>
                  <a:pt x="11804" y="133209"/>
                </a:cubicBezTo>
                <a:cubicBezTo>
                  <a:pt x="20117" y="104576"/>
                  <a:pt x="34895" y="79638"/>
                  <a:pt x="50597" y="61165"/>
                </a:cubicBezTo>
                <a:cubicBezTo>
                  <a:pt x="66299" y="42692"/>
                  <a:pt x="86619" y="31609"/>
                  <a:pt x="106015" y="22373"/>
                </a:cubicBezTo>
                <a:cubicBezTo>
                  <a:pt x="125411" y="13137"/>
                  <a:pt x="144808" y="9442"/>
                  <a:pt x="166975" y="5747"/>
                </a:cubicBezTo>
                <a:cubicBezTo>
                  <a:pt x="189142" y="2052"/>
                  <a:pt x="211309" y="205"/>
                  <a:pt x="239018" y="205"/>
                </a:cubicBezTo>
                <a:cubicBezTo>
                  <a:pt x="266727" y="205"/>
                  <a:pt x="307367" y="-1642"/>
                  <a:pt x="333229" y="5747"/>
                </a:cubicBezTo>
                <a:cubicBezTo>
                  <a:pt x="359091" y="13136"/>
                  <a:pt x="380334" y="30685"/>
                  <a:pt x="394189" y="44540"/>
                </a:cubicBezTo>
                <a:cubicBezTo>
                  <a:pt x="408044" y="58395"/>
                  <a:pt x="410815" y="66708"/>
                  <a:pt x="416357" y="88875"/>
                </a:cubicBezTo>
                <a:cubicBezTo>
                  <a:pt x="421899" y="111042"/>
                  <a:pt x="427440" y="153530"/>
                  <a:pt x="427440" y="177544"/>
                </a:cubicBezTo>
                <a:cubicBezTo>
                  <a:pt x="427440" y="201558"/>
                  <a:pt x="426517" y="219108"/>
                  <a:pt x="416357" y="232962"/>
                </a:cubicBezTo>
                <a:cubicBezTo>
                  <a:pt x="406197" y="246816"/>
                  <a:pt x="374793" y="269907"/>
                  <a:pt x="366480" y="260671"/>
                </a:cubicBezTo>
                <a:cubicBezTo>
                  <a:pt x="358167" y="251435"/>
                  <a:pt x="375716" y="197864"/>
                  <a:pt x="366480" y="177544"/>
                </a:cubicBezTo>
                <a:cubicBezTo>
                  <a:pt x="357244" y="157224"/>
                  <a:pt x="326764" y="146140"/>
                  <a:pt x="311062" y="138751"/>
                </a:cubicBezTo>
                <a:cubicBezTo>
                  <a:pt x="295360" y="131362"/>
                  <a:pt x="289818" y="133209"/>
                  <a:pt x="272269" y="133209"/>
                </a:cubicBezTo>
                <a:cubicBezTo>
                  <a:pt x="254720" y="133209"/>
                  <a:pt x="227011" y="140598"/>
                  <a:pt x="205767" y="138751"/>
                </a:cubicBezTo>
                <a:cubicBezTo>
                  <a:pt x="184523" y="136904"/>
                  <a:pt x="162356" y="122125"/>
                  <a:pt x="144807" y="122125"/>
                </a:cubicBezTo>
                <a:cubicBezTo>
                  <a:pt x="127258" y="122125"/>
                  <a:pt x="117098" y="130438"/>
                  <a:pt x="100473" y="138751"/>
                </a:cubicBezTo>
                <a:cubicBezTo>
                  <a:pt x="83848" y="147064"/>
                  <a:pt x="57062" y="157224"/>
                  <a:pt x="45055" y="172002"/>
                </a:cubicBezTo>
                <a:cubicBezTo>
                  <a:pt x="33048" y="186780"/>
                  <a:pt x="31200" y="208947"/>
                  <a:pt x="28429" y="227420"/>
                </a:cubicBezTo>
                <a:cubicBezTo>
                  <a:pt x="25658" y="245893"/>
                  <a:pt x="33047" y="281914"/>
                  <a:pt x="28429" y="282838"/>
                </a:cubicBezTo>
                <a:close/>
              </a:path>
            </a:pathLst>
          </a:custGeom>
          <a:gradFill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50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4294316" y="4006134"/>
            <a:ext cx="852687" cy="1677435"/>
          </a:xfrm>
          <a:custGeom>
            <a:avLst/>
            <a:gdLst>
              <a:gd name="connsiteX0" fmla="*/ 406353 w 852687"/>
              <a:gd name="connsiteY0" fmla="*/ 171168 h 1677435"/>
              <a:gd name="connsiteX1" fmla="*/ 350597 w 852687"/>
              <a:gd name="connsiteY1" fmla="*/ 160016 h 1677435"/>
              <a:gd name="connsiteX2" fmla="*/ 343163 w 852687"/>
              <a:gd name="connsiteY2" fmla="*/ 226924 h 1677435"/>
              <a:gd name="connsiteX3" fmla="*/ 372900 w 852687"/>
              <a:gd name="connsiteY3" fmla="*/ 312416 h 1677435"/>
              <a:gd name="connsiteX4" fmla="*/ 413787 w 852687"/>
              <a:gd name="connsiteY4" fmla="*/ 371890 h 1677435"/>
              <a:gd name="connsiteX5" fmla="*/ 410070 w 852687"/>
              <a:gd name="connsiteY5" fmla="*/ 435080 h 1677435"/>
              <a:gd name="connsiteX6" fmla="*/ 395202 w 852687"/>
              <a:gd name="connsiteY6" fmla="*/ 520573 h 1677435"/>
              <a:gd name="connsiteX7" fmla="*/ 432373 w 852687"/>
              <a:gd name="connsiteY7" fmla="*/ 524290 h 1677435"/>
              <a:gd name="connsiteX8" fmla="*/ 462109 w 852687"/>
              <a:gd name="connsiteY8" fmla="*/ 472251 h 1677435"/>
              <a:gd name="connsiteX9" fmla="*/ 473261 w 852687"/>
              <a:gd name="connsiteY9" fmla="*/ 431363 h 1677435"/>
              <a:gd name="connsiteX10" fmla="*/ 469543 w 852687"/>
              <a:gd name="connsiteY10" fmla="*/ 505704 h 1677435"/>
              <a:gd name="connsiteX11" fmla="*/ 436090 w 852687"/>
              <a:gd name="connsiteY11" fmla="*/ 539158 h 1677435"/>
              <a:gd name="connsiteX12" fmla="*/ 320861 w 852687"/>
              <a:gd name="connsiteY12" fmla="*/ 594914 h 1677435"/>
              <a:gd name="connsiteX13" fmla="*/ 220500 w 852687"/>
              <a:gd name="connsiteY13" fmla="*/ 635802 h 1677435"/>
              <a:gd name="connsiteX14" fmla="*/ 138724 w 852687"/>
              <a:gd name="connsiteY14" fmla="*/ 713860 h 1677435"/>
              <a:gd name="connsiteX15" fmla="*/ 79251 w 852687"/>
              <a:gd name="connsiteY15" fmla="*/ 888563 h 1677435"/>
              <a:gd name="connsiteX16" fmla="*/ 27212 w 852687"/>
              <a:gd name="connsiteY16" fmla="*/ 1133890 h 1677435"/>
              <a:gd name="connsiteX17" fmla="*/ 1192 w 852687"/>
              <a:gd name="connsiteY17" fmla="*/ 1293724 h 1677435"/>
              <a:gd name="connsiteX18" fmla="*/ 8626 w 852687"/>
              <a:gd name="connsiteY18" fmla="*/ 1397802 h 1677435"/>
              <a:gd name="connsiteX19" fmla="*/ 45797 w 852687"/>
              <a:gd name="connsiteY19" fmla="*/ 1434973 h 1677435"/>
              <a:gd name="connsiteX20" fmla="*/ 179612 w 852687"/>
              <a:gd name="connsiteY20" fmla="*/ 1516748 h 1677435"/>
              <a:gd name="connsiteX21" fmla="*/ 387768 w 852687"/>
              <a:gd name="connsiteY21" fmla="*/ 1609675 h 1677435"/>
              <a:gd name="connsiteX22" fmla="*/ 491846 w 852687"/>
              <a:gd name="connsiteY22" fmla="*/ 1643129 h 1677435"/>
              <a:gd name="connsiteX23" fmla="*/ 618226 w 852687"/>
              <a:gd name="connsiteY23" fmla="*/ 1676582 h 1677435"/>
              <a:gd name="connsiteX24" fmla="*/ 688851 w 852687"/>
              <a:gd name="connsiteY24" fmla="*/ 1665431 h 1677435"/>
              <a:gd name="connsiteX25" fmla="*/ 796646 w 852687"/>
              <a:gd name="connsiteY25" fmla="*/ 1643129 h 1677435"/>
              <a:gd name="connsiteX26" fmla="*/ 844968 w 852687"/>
              <a:gd name="connsiteY26" fmla="*/ 1624543 h 1677435"/>
              <a:gd name="connsiteX27" fmla="*/ 811514 w 852687"/>
              <a:gd name="connsiteY27" fmla="*/ 1609675 h 1677435"/>
              <a:gd name="connsiteX28" fmla="*/ 755758 w 852687"/>
              <a:gd name="connsiteY28" fmla="*/ 1609675 h 1677435"/>
              <a:gd name="connsiteX29" fmla="*/ 804080 w 852687"/>
              <a:gd name="connsiteY29" fmla="*/ 1565070 h 1677435"/>
              <a:gd name="connsiteX30" fmla="*/ 852402 w 852687"/>
              <a:gd name="connsiteY30" fmla="*/ 1546485 h 1677435"/>
              <a:gd name="connsiteX31" fmla="*/ 822665 w 852687"/>
              <a:gd name="connsiteY31" fmla="*/ 1490729 h 1677435"/>
              <a:gd name="connsiteX32" fmla="*/ 792929 w 852687"/>
              <a:gd name="connsiteY32" fmla="*/ 1453558 h 1677435"/>
              <a:gd name="connsiteX33" fmla="*/ 770626 w 852687"/>
              <a:gd name="connsiteY33" fmla="*/ 1438690 h 1677435"/>
              <a:gd name="connsiteX34" fmla="*/ 688851 w 852687"/>
              <a:gd name="connsiteY34" fmla="*/ 1479577 h 1677435"/>
              <a:gd name="connsiteX35" fmla="*/ 633095 w 852687"/>
              <a:gd name="connsiteY35" fmla="*/ 1501880 h 1677435"/>
              <a:gd name="connsiteX36" fmla="*/ 555036 w 852687"/>
              <a:gd name="connsiteY36" fmla="*/ 1479577 h 1677435"/>
              <a:gd name="connsiteX37" fmla="*/ 491846 w 852687"/>
              <a:gd name="connsiteY37" fmla="*/ 1479577 h 1677435"/>
              <a:gd name="connsiteX38" fmla="*/ 413787 w 852687"/>
              <a:gd name="connsiteY38" fmla="*/ 1479577 h 1677435"/>
              <a:gd name="connsiteX39" fmla="*/ 439807 w 852687"/>
              <a:gd name="connsiteY39" fmla="*/ 1498163 h 1677435"/>
              <a:gd name="connsiteX40" fmla="*/ 484412 w 852687"/>
              <a:gd name="connsiteY40" fmla="*/ 1513031 h 1677435"/>
              <a:gd name="connsiteX41" fmla="*/ 432373 w 852687"/>
              <a:gd name="connsiteY41" fmla="*/ 1520465 h 1677435"/>
              <a:gd name="connsiteX42" fmla="*/ 365465 w 852687"/>
              <a:gd name="connsiteY42" fmla="*/ 1472143 h 1677435"/>
              <a:gd name="connsiteX43" fmla="*/ 268821 w 852687"/>
              <a:gd name="connsiteY43" fmla="*/ 1386651 h 1677435"/>
              <a:gd name="connsiteX44" fmla="*/ 213065 w 852687"/>
              <a:gd name="connsiteY44" fmla="*/ 1330894 h 1677435"/>
              <a:gd name="connsiteX45" fmla="*/ 161026 w 852687"/>
              <a:gd name="connsiteY45" fmla="*/ 1297441 h 1677435"/>
              <a:gd name="connsiteX46" fmla="*/ 175895 w 852687"/>
              <a:gd name="connsiteY46" fmla="*/ 1252836 h 1677435"/>
              <a:gd name="connsiteX47" fmla="*/ 250236 w 852687"/>
              <a:gd name="connsiteY47" fmla="*/ 1040963 h 1677435"/>
              <a:gd name="connsiteX48" fmla="*/ 257670 w 852687"/>
              <a:gd name="connsiteY48" fmla="*/ 966621 h 1677435"/>
              <a:gd name="connsiteX49" fmla="*/ 276256 w 852687"/>
              <a:gd name="connsiteY49" fmla="*/ 974055 h 1677435"/>
              <a:gd name="connsiteX50" fmla="*/ 350597 w 852687"/>
              <a:gd name="connsiteY50" fmla="*/ 962904 h 1677435"/>
              <a:gd name="connsiteX51" fmla="*/ 510431 w 852687"/>
              <a:gd name="connsiteY51" fmla="*/ 918299 h 1677435"/>
              <a:gd name="connsiteX52" fmla="*/ 647963 w 852687"/>
              <a:gd name="connsiteY52" fmla="*/ 810504 h 1677435"/>
              <a:gd name="connsiteX53" fmla="*/ 726021 w 852687"/>
              <a:gd name="connsiteY53" fmla="*/ 643236 h 1677435"/>
              <a:gd name="connsiteX54" fmla="*/ 733456 w 852687"/>
              <a:gd name="connsiteY54" fmla="*/ 528007 h 1677435"/>
              <a:gd name="connsiteX55" fmla="*/ 707436 w 852687"/>
              <a:gd name="connsiteY55" fmla="*/ 472251 h 1677435"/>
              <a:gd name="connsiteX56" fmla="*/ 703719 w 852687"/>
              <a:gd name="connsiteY56" fmla="*/ 423929 h 1677435"/>
              <a:gd name="connsiteX57" fmla="*/ 726021 w 852687"/>
              <a:gd name="connsiteY57" fmla="*/ 472251 h 1677435"/>
              <a:gd name="connsiteX58" fmla="*/ 766909 w 852687"/>
              <a:gd name="connsiteY58" fmla="*/ 501987 h 1677435"/>
              <a:gd name="connsiteX59" fmla="*/ 770626 w 852687"/>
              <a:gd name="connsiteY59" fmla="*/ 464816 h 1677435"/>
              <a:gd name="connsiteX60" fmla="*/ 766909 w 852687"/>
              <a:gd name="connsiteY60" fmla="*/ 383041 h 1677435"/>
              <a:gd name="connsiteX61" fmla="*/ 796646 w 852687"/>
              <a:gd name="connsiteY61" fmla="*/ 312416 h 1677435"/>
              <a:gd name="connsiteX62" fmla="*/ 826382 w 852687"/>
              <a:gd name="connsiteY62" fmla="*/ 197187 h 1677435"/>
              <a:gd name="connsiteX63" fmla="*/ 818948 w 852687"/>
              <a:gd name="connsiteY63" fmla="*/ 115412 h 1677435"/>
              <a:gd name="connsiteX64" fmla="*/ 796646 w 852687"/>
              <a:gd name="connsiteY64" fmla="*/ 119129 h 1677435"/>
              <a:gd name="connsiteX65" fmla="*/ 759475 w 852687"/>
              <a:gd name="connsiteY65" fmla="*/ 141431 h 1677435"/>
              <a:gd name="connsiteX66" fmla="*/ 752041 w 852687"/>
              <a:gd name="connsiteY66" fmla="*/ 85675 h 1677435"/>
              <a:gd name="connsiteX67" fmla="*/ 733456 w 852687"/>
              <a:gd name="connsiteY67" fmla="*/ 37353 h 1677435"/>
              <a:gd name="connsiteX68" fmla="*/ 659114 w 852687"/>
              <a:gd name="connsiteY68" fmla="*/ 7616 h 1677435"/>
              <a:gd name="connsiteX69" fmla="*/ 588490 w 852687"/>
              <a:gd name="connsiteY69" fmla="*/ 22485 h 1677435"/>
              <a:gd name="connsiteX70" fmla="*/ 525300 w 852687"/>
              <a:gd name="connsiteY70" fmla="*/ 182 h 1677435"/>
              <a:gd name="connsiteX71" fmla="*/ 443524 w 852687"/>
              <a:gd name="connsiteY71" fmla="*/ 37353 h 1677435"/>
              <a:gd name="connsiteX72" fmla="*/ 421221 w 852687"/>
              <a:gd name="connsiteY72" fmla="*/ 63373 h 1677435"/>
              <a:gd name="connsiteX73" fmla="*/ 406353 w 852687"/>
              <a:gd name="connsiteY73" fmla="*/ 171168 h 1677435"/>
              <a:gd name="connsiteX0" fmla="*/ 406353 w 852687"/>
              <a:gd name="connsiteY0" fmla="*/ 171168 h 1677435"/>
              <a:gd name="connsiteX1" fmla="*/ 350597 w 852687"/>
              <a:gd name="connsiteY1" fmla="*/ 160016 h 1677435"/>
              <a:gd name="connsiteX2" fmla="*/ 343163 w 852687"/>
              <a:gd name="connsiteY2" fmla="*/ 226924 h 1677435"/>
              <a:gd name="connsiteX3" fmla="*/ 372900 w 852687"/>
              <a:gd name="connsiteY3" fmla="*/ 312416 h 1677435"/>
              <a:gd name="connsiteX4" fmla="*/ 413787 w 852687"/>
              <a:gd name="connsiteY4" fmla="*/ 371890 h 1677435"/>
              <a:gd name="connsiteX5" fmla="*/ 410070 w 852687"/>
              <a:gd name="connsiteY5" fmla="*/ 435080 h 1677435"/>
              <a:gd name="connsiteX6" fmla="*/ 395202 w 852687"/>
              <a:gd name="connsiteY6" fmla="*/ 520573 h 1677435"/>
              <a:gd name="connsiteX7" fmla="*/ 432373 w 852687"/>
              <a:gd name="connsiteY7" fmla="*/ 524290 h 1677435"/>
              <a:gd name="connsiteX8" fmla="*/ 462109 w 852687"/>
              <a:gd name="connsiteY8" fmla="*/ 472251 h 1677435"/>
              <a:gd name="connsiteX9" fmla="*/ 473261 w 852687"/>
              <a:gd name="connsiteY9" fmla="*/ 431363 h 1677435"/>
              <a:gd name="connsiteX10" fmla="*/ 469543 w 852687"/>
              <a:gd name="connsiteY10" fmla="*/ 505704 h 1677435"/>
              <a:gd name="connsiteX11" fmla="*/ 436090 w 852687"/>
              <a:gd name="connsiteY11" fmla="*/ 539158 h 1677435"/>
              <a:gd name="connsiteX12" fmla="*/ 320861 w 852687"/>
              <a:gd name="connsiteY12" fmla="*/ 594914 h 1677435"/>
              <a:gd name="connsiteX13" fmla="*/ 220500 w 852687"/>
              <a:gd name="connsiteY13" fmla="*/ 635802 h 1677435"/>
              <a:gd name="connsiteX14" fmla="*/ 138724 w 852687"/>
              <a:gd name="connsiteY14" fmla="*/ 713860 h 1677435"/>
              <a:gd name="connsiteX15" fmla="*/ 79251 w 852687"/>
              <a:gd name="connsiteY15" fmla="*/ 888563 h 1677435"/>
              <a:gd name="connsiteX16" fmla="*/ 27212 w 852687"/>
              <a:gd name="connsiteY16" fmla="*/ 1133890 h 1677435"/>
              <a:gd name="connsiteX17" fmla="*/ 1192 w 852687"/>
              <a:gd name="connsiteY17" fmla="*/ 1293724 h 1677435"/>
              <a:gd name="connsiteX18" fmla="*/ 8626 w 852687"/>
              <a:gd name="connsiteY18" fmla="*/ 1397802 h 1677435"/>
              <a:gd name="connsiteX19" fmla="*/ 45797 w 852687"/>
              <a:gd name="connsiteY19" fmla="*/ 1434973 h 1677435"/>
              <a:gd name="connsiteX20" fmla="*/ 179612 w 852687"/>
              <a:gd name="connsiteY20" fmla="*/ 1516748 h 1677435"/>
              <a:gd name="connsiteX21" fmla="*/ 387768 w 852687"/>
              <a:gd name="connsiteY21" fmla="*/ 1609675 h 1677435"/>
              <a:gd name="connsiteX22" fmla="*/ 491846 w 852687"/>
              <a:gd name="connsiteY22" fmla="*/ 1643129 h 1677435"/>
              <a:gd name="connsiteX23" fmla="*/ 618226 w 852687"/>
              <a:gd name="connsiteY23" fmla="*/ 1676582 h 1677435"/>
              <a:gd name="connsiteX24" fmla="*/ 688851 w 852687"/>
              <a:gd name="connsiteY24" fmla="*/ 1665431 h 1677435"/>
              <a:gd name="connsiteX25" fmla="*/ 796646 w 852687"/>
              <a:gd name="connsiteY25" fmla="*/ 1643129 h 1677435"/>
              <a:gd name="connsiteX26" fmla="*/ 844968 w 852687"/>
              <a:gd name="connsiteY26" fmla="*/ 1624543 h 1677435"/>
              <a:gd name="connsiteX27" fmla="*/ 811514 w 852687"/>
              <a:gd name="connsiteY27" fmla="*/ 1609675 h 1677435"/>
              <a:gd name="connsiteX28" fmla="*/ 755758 w 852687"/>
              <a:gd name="connsiteY28" fmla="*/ 1609675 h 1677435"/>
              <a:gd name="connsiteX29" fmla="*/ 804080 w 852687"/>
              <a:gd name="connsiteY29" fmla="*/ 1565070 h 1677435"/>
              <a:gd name="connsiteX30" fmla="*/ 852402 w 852687"/>
              <a:gd name="connsiteY30" fmla="*/ 1546485 h 1677435"/>
              <a:gd name="connsiteX31" fmla="*/ 822665 w 852687"/>
              <a:gd name="connsiteY31" fmla="*/ 1490729 h 1677435"/>
              <a:gd name="connsiteX32" fmla="*/ 792929 w 852687"/>
              <a:gd name="connsiteY32" fmla="*/ 1453558 h 1677435"/>
              <a:gd name="connsiteX33" fmla="*/ 770626 w 852687"/>
              <a:gd name="connsiteY33" fmla="*/ 1438690 h 1677435"/>
              <a:gd name="connsiteX34" fmla="*/ 688851 w 852687"/>
              <a:gd name="connsiteY34" fmla="*/ 1479577 h 1677435"/>
              <a:gd name="connsiteX35" fmla="*/ 633095 w 852687"/>
              <a:gd name="connsiteY35" fmla="*/ 1501880 h 1677435"/>
              <a:gd name="connsiteX36" fmla="*/ 555036 w 852687"/>
              <a:gd name="connsiteY36" fmla="*/ 1479577 h 1677435"/>
              <a:gd name="connsiteX37" fmla="*/ 491846 w 852687"/>
              <a:gd name="connsiteY37" fmla="*/ 1479577 h 1677435"/>
              <a:gd name="connsiteX38" fmla="*/ 413787 w 852687"/>
              <a:gd name="connsiteY38" fmla="*/ 1479577 h 1677435"/>
              <a:gd name="connsiteX39" fmla="*/ 439807 w 852687"/>
              <a:gd name="connsiteY39" fmla="*/ 1498163 h 1677435"/>
              <a:gd name="connsiteX40" fmla="*/ 484412 w 852687"/>
              <a:gd name="connsiteY40" fmla="*/ 1513031 h 1677435"/>
              <a:gd name="connsiteX41" fmla="*/ 432373 w 852687"/>
              <a:gd name="connsiteY41" fmla="*/ 1520465 h 1677435"/>
              <a:gd name="connsiteX42" fmla="*/ 365465 w 852687"/>
              <a:gd name="connsiteY42" fmla="*/ 1472143 h 1677435"/>
              <a:gd name="connsiteX43" fmla="*/ 268821 w 852687"/>
              <a:gd name="connsiteY43" fmla="*/ 1386651 h 1677435"/>
              <a:gd name="connsiteX44" fmla="*/ 213065 w 852687"/>
              <a:gd name="connsiteY44" fmla="*/ 1330894 h 1677435"/>
              <a:gd name="connsiteX45" fmla="*/ 161026 w 852687"/>
              <a:gd name="connsiteY45" fmla="*/ 1297441 h 1677435"/>
              <a:gd name="connsiteX46" fmla="*/ 175895 w 852687"/>
              <a:gd name="connsiteY46" fmla="*/ 1252836 h 1677435"/>
              <a:gd name="connsiteX47" fmla="*/ 250236 w 852687"/>
              <a:gd name="connsiteY47" fmla="*/ 1040963 h 1677435"/>
              <a:gd name="connsiteX48" fmla="*/ 257670 w 852687"/>
              <a:gd name="connsiteY48" fmla="*/ 966621 h 1677435"/>
              <a:gd name="connsiteX49" fmla="*/ 276256 w 852687"/>
              <a:gd name="connsiteY49" fmla="*/ 974055 h 1677435"/>
              <a:gd name="connsiteX50" fmla="*/ 350597 w 852687"/>
              <a:gd name="connsiteY50" fmla="*/ 962904 h 1677435"/>
              <a:gd name="connsiteX51" fmla="*/ 510431 w 852687"/>
              <a:gd name="connsiteY51" fmla="*/ 918299 h 1677435"/>
              <a:gd name="connsiteX52" fmla="*/ 647963 w 852687"/>
              <a:gd name="connsiteY52" fmla="*/ 810504 h 1677435"/>
              <a:gd name="connsiteX53" fmla="*/ 726021 w 852687"/>
              <a:gd name="connsiteY53" fmla="*/ 643236 h 1677435"/>
              <a:gd name="connsiteX54" fmla="*/ 733456 w 852687"/>
              <a:gd name="connsiteY54" fmla="*/ 528007 h 1677435"/>
              <a:gd name="connsiteX55" fmla="*/ 707436 w 852687"/>
              <a:gd name="connsiteY55" fmla="*/ 472251 h 1677435"/>
              <a:gd name="connsiteX56" fmla="*/ 703719 w 852687"/>
              <a:gd name="connsiteY56" fmla="*/ 423929 h 1677435"/>
              <a:gd name="connsiteX57" fmla="*/ 726021 w 852687"/>
              <a:gd name="connsiteY57" fmla="*/ 472251 h 1677435"/>
              <a:gd name="connsiteX58" fmla="*/ 766909 w 852687"/>
              <a:gd name="connsiteY58" fmla="*/ 501987 h 1677435"/>
              <a:gd name="connsiteX59" fmla="*/ 770626 w 852687"/>
              <a:gd name="connsiteY59" fmla="*/ 464816 h 1677435"/>
              <a:gd name="connsiteX60" fmla="*/ 766909 w 852687"/>
              <a:gd name="connsiteY60" fmla="*/ 383041 h 1677435"/>
              <a:gd name="connsiteX61" fmla="*/ 796646 w 852687"/>
              <a:gd name="connsiteY61" fmla="*/ 312416 h 1677435"/>
              <a:gd name="connsiteX62" fmla="*/ 826382 w 852687"/>
              <a:gd name="connsiteY62" fmla="*/ 197187 h 1677435"/>
              <a:gd name="connsiteX63" fmla="*/ 818948 w 852687"/>
              <a:gd name="connsiteY63" fmla="*/ 115412 h 1677435"/>
              <a:gd name="connsiteX64" fmla="*/ 796646 w 852687"/>
              <a:gd name="connsiteY64" fmla="*/ 119129 h 1677435"/>
              <a:gd name="connsiteX65" fmla="*/ 759475 w 852687"/>
              <a:gd name="connsiteY65" fmla="*/ 141431 h 1677435"/>
              <a:gd name="connsiteX66" fmla="*/ 752041 w 852687"/>
              <a:gd name="connsiteY66" fmla="*/ 85675 h 1677435"/>
              <a:gd name="connsiteX67" fmla="*/ 733456 w 852687"/>
              <a:gd name="connsiteY67" fmla="*/ 37353 h 1677435"/>
              <a:gd name="connsiteX68" fmla="*/ 659114 w 852687"/>
              <a:gd name="connsiteY68" fmla="*/ 7616 h 1677435"/>
              <a:gd name="connsiteX69" fmla="*/ 588490 w 852687"/>
              <a:gd name="connsiteY69" fmla="*/ 22485 h 1677435"/>
              <a:gd name="connsiteX70" fmla="*/ 525300 w 852687"/>
              <a:gd name="connsiteY70" fmla="*/ 182 h 1677435"/>
              <a:gd name="connsiteX71" fmla="*/ 443524 w 852687"/>
              <a:gd name="connsiteY71" fmla="*/ 37353 h 1677435"/>
              <a:gd name="connsiteX72" fmla="*/ 410791 w 852687"/>
              <a:gd name="connsiteY72" fmla="*/ 66850 h 1677435"/>
              <a:gd name="connsiteX73" fmla="*/ 406353 w 852687"/>
              <a:gd name="connsiteY73" fmla="*/ 171168 h 1677435"/>
              <a:gd name="connsiteX0" fmla="*/ 406353 w 852687"/>
              <a:gd name="connsiteY0" fmla="*/ 171168 h 1677435"/>
              <a:gd name="connsiteX1" fmla="*/ 350597 w 852687"/>
              <a:gd name="connsiteY1" fmla="*/ 160016 h 1677435"/>
              <a:gd name="connsiteX2" fmla="*/ 343163 w 852687"/>
              <a:gd name="connsiteY2" fmla="*/ 226924 h 1677435"/>
              <a:gd name="connsiteX3" fmla="*/ 372900 w 852687"/>
              <a:gd name="connsiteY3" fmla="*/ 312416 h 1677435"/>
              <a:gd name="connsiteX4" fmla="*/ 413787 w 852687"/>
              <a:gd name="connsiteY4" fmla="*/ 371890 h 1677435"/>
              <a:gd name="connsiteX5" fmla="*/ 410070 w 852687"/>
              <a:gd name="connsiteY5" fmla="*/ 435080 h 1677435"/>
              <a:gd name="connsiteX6" fmla="*/ 395202 w 852687"/>
              <a:gd name="connsiteY6" fmla="*/ 520573 h 1677435"/>
              <a:gd name="connsiteX7" fmla="*/ 432373 w 852687"/>
              <a:gd name="connsiteY7" fmla="*/ 524290 h 1677435"/>
              <a:gd name="connsiteX8" fmla="*/ 462109 w 852687"/>
              <a:gd name="connsiteY8" fmla="*/ 472251 h 1677435"/>
              <a:gd name="connsiteX9" fmla="*/ 473261 w 852687"/>
              <a:gd name="connsiteY9" fmla="*/ 431363 h 1677435"/>
              <a:gd name="connsiteX10" fmla="*/ 469543 w 852687"/>
              <a:gd name="connsiteY10" fmla="*/ 505704 h 1677435"/>
              <a:gd name="connsiteX11" fmla="*/ 436090 w 852687"/>
              <a:gd name="connsiteY11" fmla="*/ 539158 h 1677435"/>
              <a:gd name="connsiteX12" fmla="*/ 320861 w 852687"/>
              <a:gd name="connsiteY12" fmla="*/ 594914 h 1677435"/>
              <a:gd name="connsiteX13" fmla="*/ 220500 w 852687"/>
              <a:gd name="connsiteY13" fmla="*/ 635802 h 1677435"/>
              <a:gd name="connsiteX14" fmla="*/ 138724 w 852687"/>
              <a:gd name="connsiteY14" fmla="*/ 713860 h 1677435"/>
              <a:gd name="connsiteX15" fmla="*/ 79251 w 852687"/>
              <a:gd name="connsiteY15" fmla="*/ 888563 h 1677435"/>
              <a:gd name="connsiteX16" fmla="*/ 27212 w 852687"/>
              <a:gd name="connsiteY16" fmla="*/ 1133890 h 1677435"/>
              <a:gd name="connsiteX17" fmla="*/ 1192 w 852687"/>
              <a:gd name="connsiteY17" fmla="*/ 1293724 h 1677435"/>
              <a:gd name="connsiteX18" fmla="*/ 8626 w 852687"/>
              <a:gd name="connsiteY18" fmla="*/ 1397802 h 1677435"/>
              <a:gd name="connsiteX19" fmla="*/ 45797 w 852687"/>
              <a:gd name="connsiteY19" fmla="*/ 1434973 h 1677435"/>
              <a:gd name="connsiteX20" fmla="*/ 179612 w 852687"/>
              <a:gd name="connsiteY20" fmla="*/ 1516748 h 1677435"/>
              <a:gd name="connsiteX21" fmla="*/ 387768 w 852687"/>
              <a:gd name="connsiteY21" fmla="*/ 1609675 h 1677435"/>
              <a:gd name="connsiteX22" fmla="*/ 491846 w 852687"/>
              <a:gd name="connsiteY22" fmla="*/ 1643129 h 1677435"/>
              <a:gd name="connsiteX23" fmla="*/ 618226 w 852687"/>
              <a:gd name="connsiteY23" fmla="*/ 1676582 h 1677435"/>
              <a:gd name="connsiteX24" fmla="*/ 688851 w 852687"/>
              <a:gd name="connsiteY24" fmla="*/ 1665431 h 1677435"/>
              <a:gd name="connsiteX25" fmla="*/ 796646 w 852687"/>
              <a:gd name="connsiteY25" fmla="*/ 1643129 h 1677435"/>
              <a:gd name="connsiteX26" fmla="*/ 844968 w 852687"/>
              <a:gd name="connsiteY26" fmla="*/ 1624543 h 1677435"/>
              <a:gd name="connsiteX27" fmla="*/ 811514 w 852687"/>
              <a:gd name="connsiteY27" fmla="*/ 1609675 h 1677435"/>
              <a:gd name="connsiteX28" fmla="*/ 755758 w 852687"/>
              <a:gd name="connsiteY28" fmla="*/ 1609675 h 1677435"/>
              <a:gd name="connsiteX29" fmla="*/ 804080 w 852687"/>
              <a:gd name="connsiteY29" fmla="*/ 1565070 h 1677435"/>
              <a:gd name="connsiteX30" fmla="*/ 852402 w 852687"/>
              <a:gd name="connsiteY30" fmla="*/ 1546485 h 1677435"/>
              <a:gd name="connsiteX31" fmla="*/ 822665 w 852687"/>
              <a:gd name="connsiteY31" fmla="*/ 1490729 h 1677435"/>
              <a:gd name="connsiteX32" fmla="*/ 792929 w 852687"/>
              <a:gd name="connsiteY32" fmla="*/ 1453558 h 1677435"/>
              <a:gd name="connsiteX33" fmla="*/ 770626 w 852687"/>
              <a:gd name="connsiteY33" fmla="*/ 1438690 h 1677435"/>
              <a:gd name="connsiteX34" fmla="*/ 688851 w 852687"/>
              <a:gd name="connsiteY34" fmla="*/ 1479577 h 1677435"/>
              <a:gd name="connsiteX35" fmla="*/ 633095 w 852687"/>
              <a:gd name="connsiteY35" fmla="*/ 1501880 h 1677435"/>
              <a:gd name="connsiteX36" fmla="*/ 555036 w 852687"/>
              <a:gd name="connsiteY36" fmla="*/ 1479577 h 1677435"/>
              <a:gd name="connsiteX37" fmla="*/ 491846 w 852687"/>
              <a:gd name="connsiteY37" fmla="*/ 1479577 h 1677435"/>
              <a:gd name="connsiteX38" fmla="*/ 413787 w 852687"/>
              <a:gd name="connsiteY38" fmla="*/ 1479577 h 1677435"/>
              <a:gd name="connsiteX39" fmla="*/ 439807 w 852687"/>
              <a:gd name="connsiteY39" fmla="*/ 1498163 h 1677435"/>
              <a:gd name="connsiteX40" fmla="*/ 484412 w 852687"/>
              <a:gd name="connsiteY40" fmla="*/ 1513031 h 1677435"/>
              <a:gd name="connsiteX41" fmla="*/ 432373 w 852687"/>
              <a:gd name="connsiteY41" fmla="*/ 1520465 h 1677435"/>
              <a:gd name="connsiteX42" fmla="*/ 365465 w 852687"/>
              <a:gd name="connsiteY42" fmla="*/ 1472143 h 1677435"/>
              <a:gd name="connsiteX43" fmla="*/ 268821 w 852687"/>
              <a:gd name="connsiteY43" fmla="*/ 1386651 h 1677435"/>
              <a:gd name="connsiteX44" fmla="*/ 213065 w 852687"/>
              <a:gd name="connsiteY44" fmla="*/ 1330894 h 1677435"/>
              <a:gd name="connsiteX45" fmla="*/ 161026 w 852687"/>
              <a:gd name="connsiteY45" fmla="*/ 1297441 h 1677435"/>
              <a:gd name="connsiteX46" fmla="*/ 175895 w 852687"/>
              <a:gd name="connsiteY46" fmla="*/ 1252836 h 1677435"/>
              <a:gd name="connsiteX47" fmla="*/ 250236 w 852687"/>
              <a:gd name="connsiteY47" fmla="*/ 1040963 h 1677435"/>
              <a:gd name="connsiteX48" fmla="*/ 257670 w 852687"/>
              <a:gd name="connsiteY48" fmla="*/ 966621 h 1677435"/>
              <a:gd name="connsiteX49" fmla="*/ 350597 w 852687"/>
              <a:gd name="connsiteY49" fmla="*/ 962904 h 1677435"/>
              <a:gd name="connsiteX50" fmla="*/ 510431 w 852687"/>
              <a:gd name="connsiteY50" fmla="*/ 918299 h 1677435"/>
              <a:gd name="connsiteX51" fmla="*/ 647963 w 852687"/>
              <a:gd name="connsiteY51" fmla="*/ 810504 h 1677435"/>
              <a:gd name="connsiteX52" fmla="*/ 726021 w 852687"/>
              <a:gd name="connsiteY52" fmla="*/ 643236 h 1677435"/>
              <a:gd name="connsiteX53" fmla="*/ 733456 w 852687"/>
              <a:gd name="connsiteY53" fmla="*/ 528007 h 1677435"/>
              <a:gd name="connsiteX54" fmla="*/ 707436 w 852687"/>
              <a:gd name="connsiteY54" fmla="*/ 472251 h 1677435"/>
              <a:gd name="connsiteX55" fmla="*/ 703719 w 852687"/>
              <a:gd name="connsiteY55" fmla="*/ 423929 h 1677435"/>
              <a:gd name="connsiteX56" fmla="*/ 726021 w 852687"/>
              <a:gd name="connsiteY56" fmla="*/ 472251 h 1677435"/>
              <a:gd name="connsiteX57" fmla="*/ 766909 w 852687"/>
              <a:gd name="connsiteY57" fmla="*/ 501987 h 1677435"/>
              <a:gd name="connsiteX58" fmla="*/ 770626 w 852687"/>
              <a:gd name="connsiteY58" fmla="*/ 464816 h 1677435"/>
              <a:gd name="connsiteX59" fmla="*/ 766909 w 852687"/>
              <a:gd name="connsiteY59" fmla="*/ 383041 h 1677435"/>
              <a:gd name="connsiteX60" fmla="*/ 796646 w 852687"/>
              <a:gd name="connsiteY60" fmla="*/ 312416 h 1677435"/>
              <a:gd name="connsiteX61" fmla="*/ 826382 w 852687"/>
              <a:gd name="connsiteY61" fmla="*/ 197187 h 1677435"/>
              <a:gd name="connsiteX62" fmla="*/ 818948 w 852687"/>
              <a:gd name="connsiteY62" fmla="*/ 115412 h 1677435"/>
              <a:gd name="connsiteX63" fmla="*/ 796646 w 852687"/>
              <a:gd name="connsiteY63" fmla="*/ 119129 h 1677435"/>
              <a:gd name="connsiteX64" fmla="*/ 759475 w 852687"/>
              <a:gd name="connsiteY64" fmla="*/ 141431 h 1677435"/>
              <a:gd name="connsiteX65" fmla="*/ 752041 w 852687"/>
              <a:gd name="connsiteY65" fmla="*/ 85675 h 1677435"/>
              <a:gd name="connsiteX66" fmla="*/ 733456 w 852687"/>
              <a:gd name="connsiteY66" fmla="*/ 37353 h 1677435"/>
              <a:gd name="connsiteX67" fmla="*/ 659114 w 852687"/>
              <a:gd name="connsiteY67" fmla="*/ 7616 h 1677435"/>
              <a:gd name="connsiteX68" fmla="*/ 588490 w 852687"/>
              <a:gd name="connsiteY68" fmla="*/ 22485 h 1677435"/>
              <a:gd name="connsiteX69" fmla="*/ 525300 w 852687"/>
              <a:gd name="connsiteY69" fmla="*/ 182 h 1677435"/>
              <a:gd name="connsiteX70" fmla="*/ 443524 w 852687"/>
              <a:gd name="connsiteY70" fmla="*/ 37353 h 1677435"/>
              <a:gd name="connsiteX71" fmla="*/ 410791 w 852687"/>
              <a:gd name="connsiteY71" fmla="*/ 66850 h 1677435"/>
              <a:gd name="connsiteX72" fmla="*/ 406353 w 852687"/>
              <a:gd name="connsiteY72" fmla="*/ 171168 h 1677435"/>
              <a:gd name="connsiteX0" fmla="*/ 406353 w 852687"/>
              <a:gd name="connsiteY0" fmla="*/ 171168 h 1677435"/>
              <a:gd name="connsiteX1" fmla="*/ 350597 w 852687"/>
              <a:gd name="connsiteY1" fmla="*/ 160016 h 1677435"/>
              <a:gd name="connsiteX2" fmla="*/ 343163 w 852687"/>
              <a:gd name="connsiteY2" fmla="*/ 226924 h 1677435"/>
              <a:gd name="connsiteX3" fmla="*/ 372900 w 852687"/>
              <a:gd name="connsiteY3" fmla="*/ 312416 h 1677435"/>
              <a:gd name="connsiteX4" fmla="*/ 413787 w 852687"/>
              <a:gd name="connsiteY4" fmla="*/ 371890 h 1677435"/>
              <a:gd name="connsiteX5" fmla="*/ 410070 w 852687"/>
              <a:gd name="connsiteY5" fmla="*/ 435080 h 1677435"/>
              <a:gd name="connsiteX6" fmla="*/ 395202 w 852687"/>
              <a:gd name="connsiteY6" fmla="*/ 520573 h 1677435"/>
              <a:gd name="connsiteX7" fmla="*/ 432373 w 852687"/>
              <a:gd name="connsiteY7" fmla="*/ 524290 h 1677435"/>
              <a:gd name="connsiteX8" fmla="*/ 462109 w 852687"/>
              <a:gd name="connsiteY8" fmla="*/ 472251 h 1677435"/>
              <a:gd name="connsiteX9" fmla="*/ 473261 w 852687"/>
              <a:gd name="connsiteY9" fmla="*/ 431363 h 1677435"/>
              <a:gd name="connsiteX10" fmla="*/ 469543 w 852687"/>
              <a:gd name="connsiteY10" fmla="*/ 505704 h 1677435"/>
              <a:gd name="connsiteX11" fmla="*/ 436090 w 852687"/>
              <a:gd name="connsiteY11" fmla="*/ 539158 h 1677435"/>
              <a:gd name="connsiteX12" fmla="*/ 320861 w 852687"/>
              <a:gd name="connsiteY12" fmla="*/ 594914 h 1677435"/>
              <a:gd name="connsiteX13" fmla="*/ 220500 w 852687"/>
              <a:gd name="connsiteY13" fmla="*/ 635802 h 1677435"/>
              <a:gd name="connsiteX14" fmla="*/ 138724 w 852687"/>
              <a:gd name="connsiteY14" fmla="*/ 713860 h 1677435"/>
              <a:gd name="connsiteX15" fmla="*/ 79251 w 852687"/>
              <a:gd name="connsiteY15" fmla="*/ 888563 h 1677435"/>
              <a:gd name="connsiteX16" fmla="*/ 27212 w 852687"/>
              <a:gd name="connsiteY16" fmla="*/ 1133890 h 1677435"/>
              <a:gd name="connsiteX17" fmla="*/ 1192 w 852687"/>
              <a:gd name="connsiteY17" fmla="*/ 1293724 h 1677435"/>
              <a:gd name="connsiteX18" fmla="*/ 8626 w 852687"/>
              <a:gd name="connsiteY18" fmla="*/ 1397802 h 1677435"/>
              <a:gd name="connsiteX19" fmla="*/ 45797 w 852687"/>
              <a:gd name="connsiteY19" fmla="*/ 1434973 h 1677435"/>
              <a:gd name="connsiteX20" fmla="*/ 179612 w 852687"/>
              <a:gd name="connsiteY20" fmla="*/ 1516748 h 1677435"/>
              <a:gd name="connsiteX21" fmla="*/ 387768 w 852687"/>
              <a:gd name="connsiteY21" fmla="*/ 1609675 h 1677435"/>
              <a:gd name="connsiteX22" fmla="*/ 491846 w 852687"/>
              <a:gd name="connsiteY22" fmla="*/ 1643129 h 1677435"/>
              <a:gd name="connsiteX23" fmla="*/ 618226 w 852687"/>
              <a:gd name="connsiteY23" fmla="*/ 1676582 h 1677435"/>
              <a:gd name="connsiteX24" fmla="*/ 688851 w 852687"/>
              <a:gd name="connsiteY24" fmla="*/ 1665431 h 1677435"/>
              <a:gd name="connsiteX25" fmla="*/ 796646 w 852687"/>
              <a:gd name="connsiteY25" fmla="*/ 1643129 h 1677435"/>
              <a:gd name="connsiteX26" fmla="*/ 844968 w 852687"/>
              <a:gd name="connsiteY26" fmla="*/ 1624543 h 1677435"/>
              <a:gd name="connsiteX27" fmla="*/ 811514 w 852687"/>
              <a:gd name="connsiteY27" fmla="*/ 1609675 h 1677435"/>
              <a:gd name="connsiteX28" fmla="*/ 755758 w 852687"/>
              <a:gd name="connsiteY28" fmla="*/ 1609675 h 1677435"/>
              <a:gd name="connsiteX29" fmla="*/ 804080 w 852687"/>
              <a:gd name="connsiteY29" fmla="*/ 1565070 h 1677435"/>
              <a:gd name="connsiteX30" fmla="*/ 852402 w 852687"/>
              <a:gd name="connsiteY30" fmla="*/ 1546485 h 1677435"/>
              <a:gd name="connsiteX31" fmla="*/ 822665 w 852687"/>
              <a:gd name="connsiteY31" fmla="*/ 1490729 h 1677435"/>
              <a:gd name="connsiteX32" fmla="*/ 792929 w 852687"/>
              <a:gd name="connsiteY32" fmla="*/ 1453558 h 1677435"/>
              <a:gd name="connsiteX33" fmla="*/ 770626 w 852687"/>
              <a:gd name="connsiteY33" fmla="*/ 1438690 h 1677435"/>
              <a:gd name="connsiteX34" fmla="*/ 688851 w 852687"/>
              <a:gd name="connsiteY34" fmla="*/ 1479577 h 1677435"/>
              <a:gd name="connsiteX35" fmla="*/ 633095 w 852687"/>
              <a:gd name="connsiteY35" fmla="*/ 1501880 h 1677435"/>
              <a:gd name="connsiteX36" fmla="*/ 555036 w 852687"/>
              <a:gd name="connsiteY36" fmla="*/ 1479577 h 1677435"/>
              <a:gd name="connsiteX37" fmla="*/ 491846 w 852687"/>
              <a:gd name="connsiteY37" fmla="*/ 1479577 h 1677435"/>
              <a:gd name="connsiteX38" fmla="*/ 413787 w 852687"/>
              <a:gd name="connsiteY38" fmla="*/ 1479577 h 1677435"/>
              <a:gd name="connsiteX39" fmla="*/ 439807 w 852687"/>
              <a:gd name="connsiteY39" fmla="*/ 1498163 h 1677435"/>
              <a:gd name="connsiteX40" fmla="*/ 484412 w 852687"/>
              <a:gd name="connsiteY40" fmla="*/ 1513031 h 1677435"/>
              <a:gd name="connsiteX41" fmla="*/ 432373 w 852687"/>
              <a:gd name="connsiteY41" fmla="*/ 1520465 h 1677435"/>
              <a:gd name="connsiteX42" fmla="*/ 365465 w 852687"/>
              <a:gd name="connsiteY42" fmla="*/ 1472143 h 1677435"/>
              <a:gd name="connsiteX43" fmla="*/ 268821 w 852687"/>
              <a:gd name="connsiteY43" fmla="*/ 1386651 h 1677435"/>
              <a:gd name="connsiteX44" fmla="*/ 213065 w 852687"/>
              <a:gd name="connsiteY44" fmla="*/ 1330894 h 1677435"/>
              <a:gd name="connsiteX45" fmla="*/ 161026 w 852687"/>
              <a:gd name="connsiteY45" fmla="*/ 1297441 h 1677435"/>
              <a:gd name="connsiteX46" fmla="*/ 175895 w 852687"/>
              <a:gd name="connsiteY46" fmla="*/ 1252836 h 1677435"/>
              <a:gd name="connsiteX47" fmla="*/ 250236 w 852687"/>
              <a:gd name="connsiteY47" fmla="*/ 1040963 h 1677435"/>
              <a:gd name="connsiteX48" fmla="*/ 257670 w 852687"/>
              <a:gd name="connsiteY48" fmla="*/ 966621 h 1677435"/>
              <a:gd name="connsiteX49" fmla="*/ 350597 w 852687"/>
              <a:gd name="connsiteY49" fmla="*/ 962904 h 1677435"/>
              <a:gd name="connsiteX50" fmla="*/ 510431 w 852687"/>
              <a:gd name="connsiteY50" fmla="*/ 918299 h 1677435"/>
              <a:gd name="connsiteX51" fmla="*/ 647963 w 852687"/>
              <a:gd name="connsiteY51" fmla="*/ 810504 h 1677435"/>
              <a:gd name="connsiteX52" fmla="*/ 726021 w 852687"/>
              <a:gd name="connsiteY52" fmla="*/ 643236 h 1677435"/>
              <a:gd name="connsiteX53" fmla="*/ 733456 w 852687"/>
              <a:gd name="connsiteY53" fmla="*/ 528007 h 1677435"/>
              <a:gd name="connsiteX54" fmla="*/ 707436 w 852687"/>
              <a:gd name="connsiteY54" fmla="*/ 472251 h 1677435"/>
              <a:gd name="connsiteX55" fmla="*/ 703719 w 852687"/>
              <a:gd name="connsiteY55" fmla="*/ 423929 h 1677435"/>
              <a:gd name="connsiteX56" fmla="*/ 726021 w 852687"/>
              <a:gd name="connsiteY56" fmla="*/ 472251 h 1677435"/>
              <a:gd name="connsiteX57" fmla="*/ 766909 w 852687"/>
              <a:gd name="connsiteY57" fmla="*/ 501987 h 1677435"/>
              <a:gd name="connsiteX58" fmla="*/ 770626 w 852687"/>
              <a:gd name="connsiteY58" fmla="*/ 464816 h 1677435"/>
              <a:gd name="connsiteX59" fmla="*/ 766909 w 852687"/>
              <a:gd name="connsiteY59" fmla="*/ 383041 h 1677435"/>
              <a:gd name="connsiteX60" fmla="*/ 796646 w 852687"/>
              <a:gd name="connsiteY60" fmla="*/ 312416 h 1677435"/>
              <a:gd name="connsiteX61" fmla="*/ 826382 w 852687"/>
              <a:gd name="connsiteY61" fmla="*/ 197187 h 1677435"/>
              <a:gd name="connsiteX62" fmla="*/ 818948 w 852687"/>
              <a:gd name="connsiteY62" fmla="*/ 115412 h 1677435"/>
              <a:gd name="connsiteX63" fmla="*/ 796646 w 852687"/>
              <a:gd name="connsiteY63" fmla="*/ 119129 h 1677435"/>
              <a:gd name="connsiteX64" fmla="*/ 759475 w 852687"/>
              <a:gd name="connsiteY64" fmla="*/ 141431 h 1677435"/>
              <a:gd name="connsiteX65" fmla="*/ 752041 w 852687"/>
              <a:gd name="connsiteY65" fmla="*/ 85675 h 1677435"/>
              <a:gd name="connsiteX66" fmla="*/ 733456 w 852687"/>
              <a:gd name="connsiteY66" fmla="*/ 37353 h 1677435"/>
              <a:gd name="connsiteX67" fmla="*/ 659114 w 852687"/>
              <a:gd name="connsiteY67" fmla="*/ 7616 h 1677435"/>
              <a:gd name="connsiteX68" fmla="*/ 588490 w 852687"/>
              <a:gd name="connsiteY68" fmla="*/ 22485 h 1677435"/>
              <a:gd name="connsiteX69" fmla="*/ 525300 w 852687"/>
              <a:gd name="connsiteY69" fmla="*/ 182 h 1677435"/>
              <a:gd name="connsiteX70" fmla="*/ 443524 w 852687"/>
              <a:gd name="connsiteY70" fmla="*/ 37353 h 1677435"/>
              <a:gd name="connsiteX71" fmla="*/ 410791 w 852687"/>
              <a:gd name="connsiteY71" fmla="*/ 66850 h 1677435"/>
              <a:gd name="connsiteX72" fmla="*/ 406353 w 852687"/>
              <a:gd name="connsiteY72" fmla="*/ 171168 h 1677435"/>
              <a:gd name="connsiteX0" fmla="*/ 406353 w 852687"/>
              <a:gd name="connsiteY0" fmla="*/ 171168 h 1677435"/>
              <a:gd name="connsiteX1" fmla="*/ 350597 w 852687"/>
              <a:gd name="connsiteY1" fmla="*/ 160016 h 1677435"/>
              <a:gd name="connsiteX2" fmla="*/ 343163 w 852687"/>
              <a:gd name="connsiteY2" fmla="*/ 226924 h 1677435"/>
              <a:gd name="connsiteX3" fmla="*/ 372900 w 852687"/>
              <a:gd name="connsiteY3" fmla="*/ 312416 h 1677435"/>
              <a:gd name="connsiteX4" fmla="*/ 413787 w 852687"/>
              <a:gd name="connsiteY4" fmla="*/ 371890 h 1677435"/>
              <a:gd name="connsiteX5" fmla="*/ 410070 w 852687"/>
              <a:gd name="connsiteY5" fmla="*/ 435080 h 1677435"/>
              <a:gd name="connsiteX6" fmla="*/ 395202 w 852687"/>
              <a:gd name="connsiteY6" fmla="*/ 520573 h 1677435"/>
              <a:gd name="connsiteX7" fmla="*/ 432373 w 852687"/>
              <a:gd name="connsiteY7" fmla="*/ 524290 h 1677435"/>
              <a:gd name="connsiteX8" fmla="*/ 462109 w 852687"/>
              <a:gd name="connsiteY8" fmla="*/ 472251 h 1677435"/>
              <a:gd name="connsiteX9" fmla="*/ 473261 w 852687"/>
              <a:gd name="connsiteY9" fmla="*/ 431363 h 1677435"/>
              <a:gd name="connsiteX10" fmla="*/ 469543 w 852687"/>
              <a:gd name="connsiteY10" fmla="*/ 505704 h 1677435"/>
              <a:gd name="connsiteX11" fmla="*/ 436090 w 852687"/>
              <a:gd name="connsiteY11" fmla="*/ 539158 h 1677435"/>
              <a:gd name="connsiteX12" fmla="*/ 320861 w 852687"/>
              <a:gd name="connsiteY12" fmla="*/ 594914 h 1677435"/>
              <a:gd name="connsiteX13" fmla="*/ 220500 w 852687"/>
              <a:gd name="connsiteY13" fmla="*/ 635802 h 1677435"/>
              <a:gd name="connsiteX14" fmla="*/ 138724 w 852687"/>
              <a:gd name="connsiteY14" fmla="*/ 713860 h 1677435"/>
              <a:gd name="connsiteX15" fmla="*/ 79251 w 852687"/>
              <a:gd name="connsiteY15" fmla="*/ 888563 h 1677435"/>
              <a:gd name="connsiteX16" fmla="*/ 27212 w 852687"/>
              <a:gd name="connsiteY16" fmla="*/ 1133890 h 1677435"/>
              <a:gd name="connsiteX17" fmla="*/ 1192 w 852687"/>
              <a:gd name="connsiteY17" fmla="*/ 1293724 h 1677435"/>
              <a:gd name="connsiteX18" fmla="*/ 8626 w 852687"/>
              <a:gd name="connsiteY18" fmla="*/ 1397802 h 1677435"/>
              <a:gd name="connsiteX19" fmla="*/ 45797 w 852687"/>
              <a:gd name="connsiteY19" fmla="*/ 1434973 h 1677435"/>
              <a:gd name="connsiteX20" fmla="*/ 179612 w 852687"/>
              <a:gd name="connsiteY20" fmla="*/ 1516748 h 1677435"/>
              <a:gd name="connsiteX21" fmla="*/ 387768 w 852687"/>
              <a:gd name="connsiteY21" fmla="*/ 1609675 h 1677435"/>
              <a:gd name="connsiteX22" fmla="*/ 491846 w 852687"/>
              <a:gd name="connsiteY22" fmla="*/ 1643129 h 1677435"/>
              <a:gd name="connsiteX23" fmla="*/ 618226 w 852687"/>
              <a:gd name="connsiteY23" fmla="*/ 1676582 h 1677435"/>
              <a:gd name="connsiteX24" fmla="*/ 688851 w 852687"/>
              <a:gd name="connsiteY24" fmla="*/ 1665431 h 1677435"/>
              <a:gd name="connsiteX25" fmla="*/ 796646 w 852687"/>
              <a:gd name="connsiteY25" fmla="*/ 1643129 h 1677435"/>
              <a:gd name="connsiteX26" fmla="*/ 844968 w 852687"/>
              <a:gd name="connsiteY26" fmla="*/ 1624543 h 1677435"/>
              <a:gd name="connsiteX27" fmla="*/ 811514 w 852687"/>
              <a:gd name="connsiteY27" fmla="*/ 1609675 h 1677435"/>
              <a:gd name="connsiteX28" fmla="*/ 755758 w 852687"/>
              <a:gd name="connsiteY28" fmla="*/ 1609675 h 1677435"/>
              <a:gd name="connsiteX29" fmla="*/ 804080 w 852687"/>
              <a:gd name="connsiteY29" fmla="*/ 1565070 h 1677435"/>
              <a:gd name="connsiteX30" fmla="*/ 852402 w 852687"/>
              <a:gd name="connsiteY30" fmla="*/ 1546485 h 1677435"/>
              <a:gd name="connsiteX31" fmla="*/ 822665 w 852687"/>
              <a:gd name="connsiteY31" fmla="*/ 1490729 h 1677435"/>
              <a:gd name="connsiteX32" fmla="*/ 792929 w 852687"/>
              <a:gd name="connsiteY32" fmla="*/ 1453558 h 1677435"/>
              <a:gd name="connsiteX33" fmla="*/ 770626 w 852687"/>
              <a:gd name="connsiteY33" fmla="*/ 1438690 h 1677435"/>
              <a:gd name="connsiteX34" fmla="*/ 688851 w 852687"/>
              <a:gd name="connsiteY34" fmla="*/ 1479577 h 1677435"/>
              <a:gd name="connsiteX35" fmla="*/ 633095 w 852687"/>
              <a:gd name="connsiteY35" fmla="*/ 1501880 h 1677435"/>
              <a:gd name="connsiteX36" fmla="*/ 555036 w 852687"/>
              <a:gd name="connsiteY36" fmla="*/ 1479577 h 1677435"/>
              <a:gd name="connsiteX37" fmla="*/ 491846 w 852687"/>
              <a:gd name="connsiteY37" fmla="*/ 1479577 h 1677435"/>
              <a:gd name="connsiteX38" fmla="*/ 413787 w 852687"/>
              <a:gd name="connsiteY38" fmla="*/ 1479577 h 1677435"/>
              <a:gd name="connsiteX39" fmla="*/ 439807 w 852687"/>
              <a:gd name="connsiteY39" fmla="*/ 1498163 h 1677435"/>
              <a:gd name="connsiteX40" fmla="*/ 484412 w 852687"/>
              <a:gd name="connsiteY40" fmla="*/ 1513031 h 1677435"/>
              <a:gd name="connsiteX41" fmla="*/ 432373 w 852687"/>
              <a:gd name="connsiteY41" fmla="*/ 1520465 h 1677435"/>
              <a:gd name="connsiteX42" fmla="*/ 365465 w 852687"/>
              <a:gd name="connsiteY42" fmla="*/ 1472143 h 1677435"/>
              <a:gd name="connsiteX43" fmla="*/ 268821 w 852687"/>
              <a:gd name="connsiteY43" fmla="*/ 1386651 h 1677435"/>
              <a:gd name="connsiteX44" fmla="*/ 213065 w 852687"/>
              <a:gd name="connsiteY44" fmla="*/ 1330894 h 1677435"/>
              <a:gd name="connsiteX45" fmla="*/ 161026 w 852687"/>
              <a:gd name="connsiteY45" fmla="*/ 1297441 h 1677435"/>
              <a:gd name="connsiteX46" fmla="*/ 175895 w 852687"/>
              <a:gd name="connsiteY46" fmla="*/ 1252836 h 1677435"/>
              <a:gd name="connsiteX47" fmla="*/ 250236 w 852687"/>
              <a:gd name="connsiteY47" fmla="*/ 1040963 h 1677435"/>
              <a:gd name="connsiteX48" fmla="*/ 257670 w 852687"/>
              <a:gd name="connsiteY48" fmla="*/ 966621 h 1677435"/>
              <a:gd name="connsiteX49" fmla="*/ 350597 w 852687"/>
              <a:gd name="connsiteY49" fmla="*/ 962904 h 1677435"/>
              <a:gd name="connsiteX50" fmla="*/ 510431 w 852687"/>
              <a:gd name="connsiteY50" fmla="*/ 918299 h 1677435"/>
              <a:gd name="connsiteX51" fmla="*/ 647963 w 852687"/>
              <a:gd name="connsiteY51" fmla="*/ 810504 h 1677435"/>
              <a:gd name="connsiteX52" fmla="*/ 726021 w 852687"/>
              <a:gd name="connsiteY52" fmla="*/ 643236 h 1677435"/>
              <a:gd name="connsiteX53" fmla="*/ 733456 w 852687"/>
              <a:gd name="connsiteY53" fmla="*/ 528007 h 1677435"/>
              <a:gd name="connsiteX54" fmla="*/ 707436 w 852687"/>
              <a:gd name="connsiteY54" fmla="*/ 472251 h 1677435"/>
              <a:gd name="connsiteX55" fmla="*/ 703719 w 852687"/>
              <a:gd name="connsiteY55" fmla="*/ 423929 h 1677435"/>
              <a:gd name="connsiteX56" fmla="*/ 726021 w 852687"/>
              <a:gd name="connsiteY56" fmla="*/ 472251 h 1677435"/>
              <a:gd name="connsiteX57" fmla="*/ 766909 w 852687"/>
              <a:gd name="connsiteY57" fmla="*/ 501987 h 1677435"/>
              <a:gd name="connsiteX58" fmla="*/ 770626 w 852687"/>
              <a:gd name="connsiteY58" fmla="*/ 464816 h 1677435"/>
              <a:gd name="connsiteX59" fmla="*/ 766909 w 852687"/>
              <a:gd name="connsiteY59" fmla="*/ 383041 h 1677435"/>
              <a:gd name="connsiteX60" fmla="*/ 796646 w 852687"/>
              <a:gd name="connsiteY60" fmla="*/ 312416 h 1677435"/>
              <a:gd name="connsiteX61" fmla="*/ 826382 w 852687"/>
              <a:gd name="connsiteY61" fmla="*/ 197187 h 1677435"/>
              <a:gd name="connsiteX62" fmla="*/ 818948 w 852687"/>
              <a:gd name="connsiteY62" fmla="*/ 115412 h 1677435"/>
              <a:gd name="connsiteX63" fmla="*/ 796646 w 852687"/>
              <a:gd name="connsiteY63" fmla="*/ 119129 h 1677435"/>
              <a:gd name="connsiteX64" fmla="*/ 759475 w 852687"/>
              <a:gd name="connsiteY64" fmla="*/ 141431 h 1677435"/>
              <a:gd name="connsiteX65" fmla="*/ 752041 w 852687"/>
              <a:gd name="connsiteY65" fmla="*/ 85675 h 1677435"/>
              <a:gd name="connsiteX66" fmla="*/ 733456 w 852687"/>
              <a:gd name="connsiteY66" fmla="*/ 37353 h 1677435"/>
              <a:gd name="connsiteX67" fmla="*/ 659114 w 852687"/>
              <a:gd name="connsiteY67" fmla="*/ 7616 h 1677435"/>
              <a:gd name="connsiteX68" fmla="*/ 588490 w 852687"/>
              <a:gd name="connsiteY68" fmla="*/ 22485 h 1677435"/>
              <a:gd name="connsiteX69" fmla="*/ 525300 w 852687"/>
              <a:gd name="connsiteY69" fmla="*/ 182 h 1677435"/>
              <a:gd name="connsiteX70" fmla="*/ 443524 w 852687"/>
              <a:gd name="connsiteY70" fmla="*/ 37353 h 1677435"/>
              <a:gd name="connsiteX71" fmla="*/ 410791 w 852687"/>
              <a:gd name="connsiteY71" fmla="*/ 66850 h 1677435"/>
              <a:gd name="connsiteX72" fmla="*/ 406353 w 852687"/>
              <a:gd name="connsiteY72" fmla="*/ 171168 h 1677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852687" h="1677435">
                <a:moveTo>
                  <a:pt x="406353" y="171168"/>
                </a:moveTo>
                <a:cubicBezTo>
                  <a:pt x="396321" y="186696"/>
                  <a:pt x="361129" y="150723"/>
                  <a:pt x="350597" y="160016"/>
                </a:cubicBezTo>
                <a:cubicBezTo>
                  <a:pt x="340065" y="169309"/>
                  <a:pt x="339446" y="201524"/>
                  <a:pt x="343163" y="226924"/>
                </a:cubicBezTo>
                <a:cubicBezTo>
                  <a:pt x="346880" y="252324"/>
                  <a:pt x="361129" y="288255"/>
                  <a:pt x="372900" y="312416"/>
                </a:cubicBezTo>
                <a:cubicBezTo>
                  <a:pt x="384671" y="336577"/>
                  <a:pt x="407592" y="351446"/>
                  <a:pt x="413787" y="371890"/>
                </a:cubicBezTo>
                <a:cubicBezTo>
                  <a:pt x="419982" y="392334"/>
                  <a:pt x="413167" y="410300"/>
                  <a:pt x="410070" y="435080"/>
                </a:cubicBezTo>
                <a:cubicBezTo>
                  <a:pt x="406973" y="459860"/>
                  <a:pt x="391485" y="505705"/>
                  <a:pt x="395202" y="520573"/>
                </a:cubicBezTo>
                <a:cubicBezTo>
                  <a:pt x="398919" y="535441"/>
                  <a:pt x="421222" y="532344"/>
                  <a:pt x="432373" y="524290"/>
                </a:cubicBezTo>
                <a:cubicBezTo>
                  <a:pt x="443524" y="516236"/>
                  <a:pt x="455294" y="487739"/>
                  <a:pt x="462109" y="472251"/>
                </a:cubicBezTo>
                <a:cubicBezTo>
                  <a:pt x="468924" y="456763"/>
                  <a:pt x="472022" y="425788"/>
                  <a:pt x="473261" y="431363"/>
                </a:cubicBezTo>
                <a:cubicBezTo>
                  <a:pt x="474500" y="436939"/>
                  <a:pt x="475738" y="487738"/>
                  <a:pt x="469543" y="505704"/>
                </a:cubicBezTo>
                <a:cubicBezTo>
                  <a:pt x="463348" y="523670"/>
                  <a:pt x="460870" y="524290"/>
                  <a:pt x="436090" y="539158"/>
                </a:cubicBezTo>
                <a:cubicBezTo>
                  <a:pt x="411310" y="554026"/>
                  <a:pt x="356793" y="578807"/>
                  <a:pt x="320861" y="594914"/>
                </a:cubicBezTo>
                <a:cubicBezTo>
                  <a:pt x="284929" y="611021"/>
                  <a:pt x="250856" y="615978"/>
                  <a:pt x="220500" y="635802"/>
                </a:cubicBezTo>
                <a:cubicBezTo>
                  <a:pt x="190144" y="655626"/>
                  <a:pt x="162265" y="671733"/>
                  <a:pt x="138724" y="713860"/>
                </a:cubicBezTo>
                <a:cubicBezTo>
                  <a:pt x="115182" y="755987"/>
                  <a:pt x="97836" y="818558"/>
                  <a:pt x="79251" y="888563"/>
                </a:cubicBezTo>
                <a:cubicBezTo>
                  <a:pt x="60666" y="958568"/>
                  <a:pt x="40222" y="1066363"/>
                  <a:pt x="27212" y="1133890"/>
                </a:cubicBezTo>
                <a:cubicBezTo>
                  <a:pt x="14202" y="1201417"/>
                  <a:pt x="4290" y="1249739"/>
                  <a:pt x="1192" y="1293724"/>
                </a:cubicBezTo>
                <a:cubicBezTo>
                  <a:pt x="-1906" y="1337709"/>
                  <a:pt x="1192" y="1374261"/>
                  <a:pt x="8626" y="1397802"/>
                </a:cubicBezTo>
                <a:cubicBezTo>
                  <a:pt x="16060" y="1421343"/>
                  <a:pt x="17299" y="1415149"/>
                  <a:pt x="45797" y="1434973"/>
                </a:cubicBezTo>
                <a:cubicBezTo>
                  <a:pt x="74295" y="1454797"/>
                  <a:pt x="122617" y="1487631"/>
                  <a:pt x="179612" y="1516748"/>
                </a:cubicBezTo>
                <a:cubicBezTo>
                  <a:pt x="236607" y="1545865"/>
                  <a:pt x="335729" y="1588612"/>
                  <a:pt x="387768" y="1609675"/>
                </a:cubicBezTo>
                <a:cubicBezTo>
                  <a:pt x="439807" y="1630738"/>
                  <a:pt x="453436" y="1631978"/>
                  <a:pt x="491846" y="1643129"/>
                </a:cubicBezTo>
                <a:cubicBezTo>
                  <a:pt x="530256" y="1654280"/>
                  <a:pt x="585392" y="1672865"/>
                  <a:pt x="618226" y="1676582"/>
                </a:cubicBezTo>
                <a:cubicBezTo>
                  <a:pt x="651060" y="1680299"/>
                  <a:pt x="659114" y="1671007"/>
                  <a:pt x="688851" y="1665431"/>
                </a:cubicBezTo>
                <a:cubicBezTo>
                  <a:pt x="718588" y="1659856"/>
                  <a:pt x="770627" y="1649944"/>
                  <a:pt x="796646" y="1643129"/>
                </a:cubicBezTo>
                <a:cubicBezTo>
                  <a:pt x="822666" y="1636314"/>
                  <a:pt x="842490" y="1630119"/>
                  <a:pt x="844968" y="1624543"/>
                </a:cubicBezTo>
                <a:cubicBezTo>
                  <a:pt x="847446" y="1618967"/>
                  <a:pt x="826382" y="1612153"/>
                  <a:pt x="811514" y="1609675"/>
                </a:cubicBezTo>
                <a:cubicBezTo>
                  <a:pt x="796646" y="1607197"/>
                  <a:pt x="756997" y="1617109"/>
                  <a:pt x="755758" y="1609675"/>
                </a:cubicBezTo>
                <a:cubicBezTo>
                  <a:pt x="754519" y="1602241"/>
                  <a:pt x="787973" y="1575602"/>
                  <a:pt x="804080" y="1565070"/>
                </a:cubicBezTo>
                <a:cubicBezTo>
                  <a:pt x="820187" y="1554538"/>
                  <a:pt x="849305" y="1558875"/>
                  <a:pt x="852402" y="1546485"/>
                </a:cubicBezTo>
                <a:cubicBezTo>
                  <a:pt x="855499" y="1534095"/>
                  <a:pt x="832577" y="1506217"/>
                  <a:pt x="822665" y="1490729"/>
                </a:cubicBezTo>
                <a:cubicBezTo>
                  <a:pt x="812753" y="1475241"/>
                  <a:pt x="801602" y="1462231"/>
                  <a:pt x="792929" y="1453558"/>
                </a:cubicBezTo>
                <a:cubicBezTo>
                  <a:pt x="784256" y="1444885"/>
                  <a:pt x="787972" y="1434353"/>
                  <a:pt x="770626" y="1438690"/>
                </a:cubicBezTo>
                <a:cubicBezTo>
                  <a:pt x="753280" y="1443027"/>
                  <a:pt x="711773" y="1469045"/>
                  <a:pt x="688851" y="1479577"/>
                </a:cubicBezTo>
                <a:cubicBezTo>
                  <a:pt x="665929" y="1490109"/>
                  <a:pt x="655397" y="1501880"/>
                  <a:pt x="633095" y="1501880"/>
                </a:cubicBezTo>
                <a:cubicBezTo>
                  <a:pt x="610793" y="1501880"/>
                  <a:pt x="578577" y="1483294"/>
                  <a:pt x="555036" y="1479577"/>
                </a:cubicBezTo>
                <a:cubicBezTo>
                  <a:pt x="531495" y="1475860"/>
                  <a:pt x="491846" y="1479577"/>
                  <a:pt x="491846" y="1479577"/>
                </a:cubicBezTo>
                <a:cubicBezTo>
                  <a:pt x="468305" y="1479577"/>
                  <a:pt x="422460" y="1476479"/>
                  <a:pt x="413787" y="1479577"/>
                </a:cubicBezTo>
                <a:cubicBezTo>
                  <a:pt x="405114" y="1482675"/>
                  <a:pt x="428036" y="1492587"/>
                  <a:pt x="439807" y="1498163"/>
                </a:cubicBezTo>
                <a:cubicBezTo>
                  <a:pt x="451578" y="1503739"/>
                  <a:pt x="485651" y="1509314"/>
                  <a:pt x="484412" y="1513031"/>
                </a:cubicBezTo>
                <a:cubicBezTo>
                  <a:pt x="483173" y="1516748"/>
                  <a:pt x="452197" y="1527280"/>
                  <a:pt x="432373" y="1520465"/>
                </a:cubicBezTo>
                <a:cubicBezTo>
                  <a:pt x="412549" y="1513650"/>
                  <a:pt x="392724" y="1494445"/>
                  <a:pt x="365465" y="1472143"/>
                </a:cubicBezTo>
                <a:cubicBezTo>
                  <a:pt x="338206" y="1449841"/>
                  <a:pt x="294221" y="1410193"/>
                  <a:pt x="268821" y="1386651"/>
                </a:cubicBezTo>
                <a:cubicBezTo>
                  <a:pt x="243421" y="1363110"/>
                  <a:pt x="231031" y="1345762"/>
                  <a:pt x="213065" y="1330894"/>
                </a:cubicBezTo>
                <a:cubicBezTo>
                  <a:pt x="195099" y="1316026"/>
                  <a:pt x="167221" y="1310451"/>
                  <a:pt x="161026" y="1297441"/>
                </a:cubicBezTo>
                <a:cubicBezTo>
                  <a:pt x="154831" y="1284431"/>
                  <a:pt x="161027" y="1295582"/>
                  <a:pt x="175895" y="1252836"/>
                </a:cubicBezTo>
                <a:cubicBezTo>
                  <a:pt x="190763" y="1210090"/>
                  <a:pt x="236607" y="1088666"/>
                  <a:pt x="250236" y="1040963"/>
                </a:cubicBezTo>
                <a:cubicBezTo>
                  <a:pt x="263865" y="993261"/>
                  <a:pt x="258327" y="1003969"/>
                  <a:pt x="257670" y="966621"/>
                </a:cubicBezTo>
                <a:cubicBezTo>
                  <a:pt x="274397" y="953611"/>
                  <a:pt x="308470" y="970958"/>
                  <a:pt x="350597" y="962904"/>
                </a:cubicBezTo>
                <a:cubicBezTo>
                  <a:pt x="392724" y="954850"/>
                  <a:pt x="460870" y="943699"/>
                  <a:pt x="510431" y="918299"/>
                </a:cubicBezTo>
                <a:cubicBezTo>
                  <a:pt x="559992" y="892899"/>
                  <a:pt x="612031" y="856348"/>
                  <a:pt x="647963" y="810504"/>
                </a:cubicBezTo>
                <a:cubicBezTo>
                  <a:pt x="683895" y="764660"/>
                  <a:pt x="711772" y="690319"/>
                  <a:pt x="726021" y="643236"/>
                </a:cubicBezTo>
                <a:cubicBezTo>
                  <a:pt x="740270" y="596153"/>
                  <a:pt x="736554" y="556505"/>
                  <a:pt x="733456" y="528007"/>
                </a:cubicBezTo>
                <a:cubicBezTo>
                  <a:pt x="730359" y="499510"/>
                  <a:pt x="712392" y="489597"/>
                  <a:pt x="707436" y="472251"/>
                </a:cubicBezTo>
                <a:cubicBezTo>
                  <a:pt x="702480" y="454905"/>
                  <a:pt x="700622" y="423929"/>
                  <a:pt x="703719" y="423929"/>
                </a:cubicBezTo>
                <a:cubicBezTo>
                  <a:pt x="706816" y="423929"/>
                  <a:pt x="715489" y="459242"/>
                  <a:pt x="726021" y="472251"/>
                </a:cubicBezTo>
                <a:cubicBezTo>
                  <a:pt x="736553" y="485260"/>
                  <a:pt x="759475" y="503226"/>
                  <a:pt x="766909" y="501987"/>
                </a:cubicBezTo>
                <a:cubicBezTo>
                  <a:pt x="774343" y="500748"/>
                  <a:pt x="770626" y="484640"/>
                  <a:pt x="770626" y="464816"/>
                </a:cubicBezTo>
                <a:cubicBezTo>
                  <a:pt x="770626" y="444992"/>
                  <a:pt x="762572" y="408441"/>
                  <a:pt x="766909" y="383041"/>
                </a:cubicBezTo>
                <a:cubicBezTo>
                  <a:pt x="771246" y="357641"/>
                  <a:pt x="786734" y="343392"/>
                  <a:pt x="796646" y="312416"/>
                </a:cubicBezTo>
                <a:cubicBezTo>
                  <a:pt x="806558" y="281440"/>
                  <a:pt x="822665" y="230021"/>
                  <a:pt x="826382" y="197187"/>
                </a:cubicBezTo>
                <a:cubicBezTo>
                  <a:pt x="830099" y="164353"/>
                  <a:pt x="823904" y="128422"/>
                  <a:pt x="818948" y="115412"/>
                </a:cubicBezTo>
                <a:cubicBezTo>
                  <a:pt x="813992" y="102402"/>
                  <a:pt x="806558" y="114793"/>
                  <a:pt x="796646" y="119129"/>
                </a:cubicBezTo>
                <a:cubicBezTo>
                  <a:pt x="786734" y="123465"/>
                  <a:pt x="766909" y="147007"/>
                  <a:pt x="759475" y="141431"/>
                </a:cubicBezTo>
                <a:cubicBezTo>
                  <a:pt x="752041" y="135855"/>
                  <a:pt x="756378" y="103021"/>
                  <a:pt x="752041" y="85675"/>
                </a:cubicBezTo>
                <a:cubicBezTo>
                  <a:pt x="747704" y="68329"/>
                  <a:pt x="748944" y="50363"/>
                  <a:pt x="733456" y="37353"/>
                </a:cubicBezTo>
                <a:cubicBezTo>
                  <a:pt x="717968" y="24343"/>
                  <a:pt x="683275" y="10094"/>
                  <a:pt x="659114" y="7616"/>
                </a:cubicBezTo>
                <a:cubicBezTo>
                  <a:pt x="634953" y="5138"/>
                  <a:pt x="610792" y="23724"/>
                  <a:pt x="588490" y="22485"/>
                </a:cubicBezTo>
                <a:cubicBezTo>
                  <a:pt x="566188" y="21246"/>
                  <a:pt x="549461" y="-2296"/>
                  <a:pt x="525300" y="182"/>
                </a:cubicBezTo>
                <a:cubicBezTo>
                  <a:pt x="501139" y="2660"/>
                  <a:pt x="460871" y="26821"/>
                  <a:pt x="443524" y="37353"/>
                </a:cubicBezTo>
                <a:cubicBezTo>
                  <a:pt x="426178" y="47885"/>
                  <a:pt x="416367" y="47026"/>
                  <a:pt x="410791" y="66850"/>
                </a:cubicBezTo>
                <a:cubicBezTo>
                  <a:pt x="405215" y="86674"/>
                  <a:pt x="416385" y="155640"/>
                  <a:pt x="406353" y="17116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5" name="Group 124"/>
          <p:cNvGrpSpPr/>
          <p:nvPr/>
        </p:nvGrpSpPr>
        <p:grpSpPr>
          <a:xfrm>
            <a:off x="5737938" y="2262581"/>
            <a:ext cx="2445039" cy="3080266"/>
            <a:chOff x="5146740" y="3276600"/>
            <a:chExt cx="2445039" cy="3080266"/>
          </a:xfrm>
        </p:grpSpPr>
        <p:grpSp>
          <p:nvGrpSpPr>
            <p:cNvPr id="126" name="Group 125"/>
            <p:cNvGrpSpPr/>
            <p:nvPr/>
          </p:nvGrpSpPr>
          <p:grpSpPr>
            <a:xfrm>
              <a:off x="5276883" y="3404140"/>
              <a:ext cx="2136640" cy="2816559"/>
              <a:chOff x="6673467" y="3406978"/>
              <a:chExt cx="1850902" cy="2439894"/>
            </a:xfrm>
          </p:grpSpPr>
          <p:sp>
            <p:nvSpPr>
              <p:cNvPr id="145" name="Freeform 144"/>
              <p:cNvSpPr/>
              <p:nvPr/>
            </p:nvSpPr>
            <p:spPr>
              <a:xfrm>
                <a:off x="6673467" y="4273450"/>
                <a:ext cx="1850902" cy="1497775"/>
              </a:xfrm>
              <a:custGeom>
                <a:avLst/>
                <a:gdLst>
                  <a:gd name="connsiteX0" fmla="*/ 613939 w 1850902"/>
                  <a:gd name="connsiteY0" fmla="*/ 464038 h 1497775"/>
                  <a:gd name="connsiteX1" fmla="*/ 625091 w 1850902"/>
                  <a:gd name="connsiteY1" fmla="*/ 549531 h 1497775"/>
                  <a:gd name="connsiteX2" fmla="*/ 643676 w 1850902"/>
                  <a:gd name="connsiteY2" fmla="*/ 631307 h 1497775"/>
                  <a:gd name="connsiteX3" fmla="*/ 654827 w 1850902"/>
                  <a:gd name="connsiteY3" fmla="*/ 765121 h 1497775"/>
                  <a:gd name="connsiteX4" fmla="*/ 651110 w 1850902"/>
                  <a:gd name="connsiteY4" fmla="*/ 869199 h 1497775"/>
                  <a:gd name="connsiteX5" fmla="*/ 606505 w 1850902"/>
                  <a:gd name="connsiteY5" fmla="*/ 921238 h 1497775"/>
                  <a:gd name="connsiteX6" fmla="*/ 491276 w 1850902"/>
                  <a:gd name="connsiteY6" fmla="*/ 1006731 h 1497775"/>
                  <a:gd name="connsiteX7" fmla="*/ 357461 w 1850902"/>
                  <a:gd name="connsiteY7" fmla="*/ 1066204 h 1497775"/>
                  <a:gd name="connsiteX8" fmla="*/ 171608 w 1850902"/>
                  <a:gd name="connsiteY8" fmla="*/ 1125677 h 1497775"/>
                  <a:gd name="connsiteX9" fmla="*/ 89832 w 1850902"/>
                  <a:gd name="connsiteY9" fmla="*/ 1162848 h 1497775"/>
                  <a:gd name="connsiteX10" fmla="*/ 30359 w 1850902"/>
                  <a:gd name="connsiteY10" fmla="*/ 1237190 h 1497775"/>
                  <a:gd name="connsiteX11" fmla="*/ 622 w 1850902"/>
                  <a:gd name="connsiteY11" fmla="*/ 1367287 h 1497775"/>
                  <a:gd name="connsiteX12" fmla="*/ 56378 w 1850902"/>
                  <a:gd name="connsiteY12" fmla="*/ 1449063 h 1497775"/>
                  <a:gd name="connsiteX13" fmla="*/ 153022 w 1850902"/>
                  <a:gd name="connsiteY13" fmla="*/ 1486233 h 1497775"/>
                  <a:gd name="connsiteX14" fmla="*/ 227364 w 1850902"/>
                  <a:gd name="connsiteY14" fmla="*/ 1497385 h 1497775"/>
                  <a:gd name="connsiteX15" fmla="*/ 346310 w 1850902"/>
                  <a:gd name="connsiteY15" fmla="*/ 1475082 h 1497775"/>
                  <a:gd name="connsiteX16" fmla="*/ 543315 w 1850902"/>
                  <a:gd name="connsiteY16" fmla="*/ 1430477 h 1497775"/>
                  <a:gd name="connsiteX17" fmla="*/ 777491 w 1850902"/>
                  <a:gd name="connsiteY17" fmla="*/ 1385872 h 1497775"/>
                  <a:gd name="connsiteX18" fmla="*/ 844398 w 1850902"/>
                  <a:gd name="connsiteY18" fmla="*/ 1367287 h 1497775"/>
                  <a:gd name="connsiteX19" fmla="*/ 732886 w 1850902"/>
                  <a:gd name="connsiteY19" fmla="*/ 1270643 h 1497775"/>
                  <a:gd name="connsiteX20" fmla="*/ 669695 w 1850902"/>
                  <a:gd name="connsiteY20" fmla="*/ 1207453 h 1497775"/>
                  <a:gd name="connsiteX21" fmla="*/ 948476 w 1850902"/>
                  <a:gd name="connsiteY21" fmla="*/ 1214887 h 1497775"/>
                  <a:gd name="connsiteX22" fmla="*/ 1026534 w 1850902"/>
                  <a:gd name="connsiteY22" fmla="*/ 1181433 h 1497775"/>
                  <a:gd name="connsiteX23" fmla="*/ 1119461 w 1850902"/>
                  <a:gd name="connsiteY23" fmla="*/ 1188868 h 1497775"/>
                  <a:gd name="connsiteX24" fmla="*/ 1201237 w 1850902"/>
                  <a:gd name="connsiteY24" fmla="*/ 1207453 h 1497775"/>
                  <a:gd name="connsiteX25" fmla="*/ 1305315 w 1850902"/>
                  <a:gd name="connsiteY25" fmla="*/ 1218604 h 1497775"/>
                  <a:gd name="connsiteX26" fmla="*/ 1372222 w 1850902"/>
                  <a:gd name="connsiteY26" fmla="*/ 1244624 h 1497775"/>
                  <a:gd name="connsiteX27" fmla="*/ 1442847 w 1850902"/>
                  <a:gd name="connsiteY27" fmla="*/ 1266926 h 1497775"/>
                  <a:gd name="connsiteX28" fmla="*/ 1472583 w 1850902"/>
                  <a:gd name="connsiteY28" fmla="*/ 1304097 h 1497775"/>
                  <a:gd name="connsiteX29" fmla="*/ 1498603 w 1850902"/>
                  <a:gd name="connsiteY29" fmla="*/ 1356136 h 1497775"/>
                  <a:gd name="connsiteX30" fmla="*/ 1524622 w 1850902"/>
                  <a:gd name="connsiteY30" fmla="*/ 1378438 h 1497775"/>
                  <a:gd name="connsiteX31" fmla="*/ 1528339 w 1850902"/>
                  <a:gd name="connsiteY31" fmla="*/ 1404458 h 1497775"/>
                  <a:gd name="connsiteX32" fmla="*/ 1480017 w 1850902"/>
                  <a:gd name="connsiteY32" fmla="*/ 1408175 h 1497775"/>
                  <a:gd name="connsiteX33" fmla="*/ 1413110 w 1850902"/>
                  <a:gd name="connsiteY33" fmla="*/ 1404458 h 1497775"/>
                  <a:gd name="connsiteX34" fmla="*/ 1286730 w 1850902"/>
                  <a:gd name="connsiteY34" fmla="*/ 1363570 h 1497775"/>
                  <a:gd name="connsiteX35" fmla="*/ 1134330 w 1850902"/>
                  <a:gd name="connsiteY35" fmla="*/ 1363570 h 1497775"/>
                  <a:gd name="connsiteX36" fmla="*/ 1022817 w 1850902"/>
                  <a:gd name="connsiteY36" fmla="*/ 1344985 h 1497775"/>
                  <a:gd name="connsiteX37" fmla="*/ 937325 w 1850902"/>
                  <a:gd name="connsiteY37" fmla="*/ 1348702 h 1497775"/>
                  <a:gd name="connsiteX38" fmla="*/ 915022 w 1850902"/>
                  <a:gd name="connsiteY38" fmla="*/ 1382155 h 1497775"/>
                  <a:gd name="connsiteX39" fmla="*/ 859266 w 1850902"/>
                  <a:gd name="connsiteY39" fmla="*/ 1478799 h 1497775"/>
                  <a:gd name="connsiteX40" fmla="*/ 944759 w 1850902"/>
                  <a:gd name="connsiteY40" fmla="*/ 1471365 h 1497775"/>
                  <a:gd name="connsiteX41" fmla="*/ 1227256 w 1850902"/>
                  <a:gd name="connsiteY41" fmla="*/ 1486233 h 1497775"/>
                  <a:gd name="connsiteX42" fmla="*/ 1480017 w 1850902"/>
                  <a:gd name="connsiteY42" fmla="*/ 1486233 h 1497775"/>
                  <a:gd name="connsiteX43" fmla="*/ 1643569 w 1850902"/>
                  <a:gd name="connsiteY43" fmla="*/ 1486233 h 1497775"/>
                  <a:gd name="connsiteX44" fmla="*/ 1792252 w 1850902"/>
                  <a:gd name="connsiteY44" fmla="*/ 1449063 h 1497775"/>
                  <a:gd name="connsiteX45" fmla="*/ 1840573 w 1850902"/>
                  <a:gd name="connsiteY45" fmla="*/ 1374721 h 1497775"/>
                  <a:gd name="connsiteX46" fmla="*/ 1848008 w 1850902"/>
                  <a:gd name="connsiteY46" fmla="*/ 1300380 h 1497775"/>
                  <a:gd name="connsiteX47" fmla="*/ 1803403 w 1850902"/>
                  <a:gd name="connsiteY47" fmla="*/ 1188868 h 1497775"/>
                  <a:gd name="connsiteX48" fmla="*/ 1710476 w 1850902"/>
                  <a:gd name="connsiteY48" fmla="*/ 1107092 h 1497775"/>
                  <a:gd name="connsiteX49" fmla="*/ 1747647 w 1850902"/>
                  <a:gd name="connsiteY49" fmla="*/ 1043902 h 1497775"/>
                  <a:gd name="connsiteX50" fmla="*/ 1691891 w 1850902"/>
                  <a:gd name="connsiteY50" fmla="*/ 1032751 h 1497775"/>
                  <a:gd name="connsiteX51" fmla="*/ 1610115 w 1850902"/>
                  <a:gd name="connsiteY51" fmla="*/ 1036468 h 1497775"/>
                  <a:gd name="connsiteX52" fmla="*/ 1546925 w 1850902"/>
                  <a:gd name="connsiteY52" fmla="*/ 950975 h 1497775"/>
                  <a:gd name="connsiteX53" fmla="*/ 1513471 w 1850902"/>
                  <a:gd name="connsiteY53" fmla="*/ 746536 h 1497775"/>
                  <a:gd name="connsiteX54" fmla="*/ 1468866 w 1850902"/>
                  <a:gd name="connsiteY54" fmla="*/ 445453 h 1497775"/>
                  <a:gd name="connsiteX55" fmla="*/ 1420544 w 1850902"/>
                  <a:gd name="connsiteY55" fmla="*/ 226146 h 1497775"/>
                  <a:gd name="connsiteX56" fmla="*/ 1364788 w 1850902"/>
                  <a:gd name="connsiteY56" fmla="*/ 151804 h 1497775"/>
                  <a:gd name="connsiteX57" fmla="*/ 1138047 w 1850902"/>
                  <a:gd name="connsiteY57" fmla="*/ 51443 h 1497775"/>
                  <a:gd name="connsiteX58" fmla="*/ 1082291 w 1850902"/>
                  <a:gd name="connsiteY58" fmla="*/ 29141 h 1497775"/>
                  <a:gd name="connsiteX59" fmla="*/ 613939 w 1850902"/>
                  <a:gd name="connsiteY59" fmla="*/ 464038 h 1497775"/>
                  <a:gd name="connsiteX0" fmla="*/ 613939 w 1850902"/>
                  <a:gd name="connsiteY0" fmla="*/ 464038 h 1497775"/>
                  <a:gd name="connsiteX1" fmla="*/ 625091 w 1850902"/>
                  <a:gd name="connsiteY1" fmla="*/ 549531 h 1497775"/>
                  <a:gd name="connsiteX2" fmla="*/ 643676 w 1850902"/>
                  <a:gd name="connsiteY2" fmla="*/ 631307 h 1497775"/>
                  <a:gd name="connsiteX3" fmla="*/ 654827 w 1850902"/>
                  <a:gd name="connsiteY3" fmla="*/ 765121 h 1497775"/>
                  <a:gd name="connsiteX4" fmla="*/ 651110 w 1850902"/>
                  <a:gd name="connsiteY4" fmla="*/ 869199 h 1497775"/>
                  <a:gd name="connsiteX5" fmla="*/ 606505 w 1850902"/>
                  <a:gd name="connsiteY5" fmla="*/ 921238 h 1497775"/>
                  <a:gd name="connsiteX6" fmla="*/ 491276 w 1850902"/>
                  <a:gd name="connsiteY6" fmla="*/ 1006731 h 1497775"/>
                  <a:gd name="connsiteX7" fmla="*/ 357461 w 1850902"/>
                  <a:gd name="connsiteY7" fmla="*/ 1066204 h 1497775"/>
                  <a:gd name="connsiteX8" fmla="*/ 171608 w 1850902"/>
                  <a:gd name="connsiteY8" fmla="*/ 1125677 h 1497775"/>
                  <a:gd name="connsiteX9" fmla="*/ 89832 w 1850902"/>
                  <a:gd name="connsiteY9" fmla="*/ 1162848 h 1497775"/>
                  <a:gd name="connsiteX10" fmla="*/ 30359 w 1850902"/>
                  <a:gd name="connsiteY10" fmla="*/ 1237190 h 1497775"/>
                  <a:gd name="connsiteX11" fmla="*/ 622 w 1850902"/>
                  <a:gd name="connsiteY11" fmla="*/ 1367287 h 1497775"/>
                  <a:gd name="connsiteX12" fmla="*/ 56378 w 1850902"/>
                  <a:gd name="connsiteY12" fmla="*/ 1449063 h 1497775"/>
                  <a:gd name="connsiteX13" fmla="*/ 153022 w 1850902"/>
                  <a:gd name="connsiteY13" fmla="*/ 1486233 h 1497775"/>
                  <a:gd name="connsiteX14" fmla="*/ 227364 w 1850902"/>
                  <a:gd name="connsiteY14" fmla="*/ 1497385 h 1497775"/>
                  <a:gd name="connsiteX15" fmla="*/ 346310 w 1850902"/>
                  <a:gd name="connsiteY15" fmla="*/ 1475082 h 1497775"/>
                  <a:gd name="connsiteX16" fmla="*/ 543315 w 1850902"/>
                  <a:gd name="connsiteY16" fmla="*/ 1430477 h 1497775"/>
                  <a:gd name="connsiteX17" fmla="*/ 777491 w 1850902"/>
                  <a:gd name="connsiteY17" fmla="*/ 1385872 h 1497775"/>
                  <a:gd name="connsiteX18" fmla="*/ 844398 w 1850902"/>
                  <a:gd name="connsiteY18" fmla="*/ 1367287 h 1497775"/>
                  <a:gd name="connsiteX19" fmla="*/ 732886 w 1850902"/>
                  <a:gd name="connsiteY19" fmla="*/ 1270643 h 1497775"/>
                  <a:gd name="connsiteX20" fmla="*/ 669695 w 1850902"/>
                  <a:gd name="connsiteY20" fmla="*/ 1207453 h 1497775"/>
                  <a:gd name="connsiteX21" fmla="*/ 948476 w 1850902"/>
                  <a:gd name="connsiteY21" fmla="*/ 1214887 h 1497775"/>
                  <a:gd name="connsiteX22" fmla="*/ 1026534 w 1850902"/>
                  <a:gd name="connsiteY22" fmla="*/ 1181433 h 1497775"/>
                  <a:gd name="connsiteX23" fmla="*/ 1119461 w 1850902"/>
                  <a:gd name="connsiteY23" fmla="*/ 1188868 h 1497775"/>
                  <a:gd name="connsiteX24" fmla="*/ 1201237 w 1850902"/>
                  <a:gd name="connsiteY24" fmla="*/ 1207453 h 1497775"/>
                  <a:gd name="connsiteX25" fmla="*/ 1305315 w 1850902"/>
                  <a:gd name="connsiteY25" fmla="*/ 1218604 h 1497775"/>
                  <a:gd name="connsiteX26" fmla="*/ 1372222 w 1850902"/>
                  <a:gd name="connsiteY26" fmla="*/ 1244624 h 1497775"/>
                  <a:gd name="connsiteX27" fmla="*/ 1442847 w 1850902"/>
                  <a:gd name="connsiteY27" fmla="*/ 1266926 h 1497775"/>
                  <a:gd name="connsiteX28" fmla="*/ 1472583 w 1850902"/>
                  <a:gd name="connsiteY28" fmla="*/ 1304097 h 1497775"/>
                  <a:gd name="connsiteX29" fmla="*/ 1498603 w 1850902"/>
                  <a:gd name="connsiteY29" fmla="*/ 1356136 h 1497775"/>
                  <a:gd name="connsiteX30" fmla="*/ 1524622 w 1850902"/>
                  <a:gd name="connsiteY30" fmla="*/ 1378438 h 1497775"/>
                  <a:gd name="connsiteX31" fmla="*/ 1528339 w 1850902"/>
                  <a:gd name="connsiteY31" fmla="*/ 1404458 h 1497775"/>
                  <a:gd name="connsiteX32" fmla="*/ 1480017 w 1850902"/>
                  <a:gd name="connsiteY32" fmla="*/ 1408175 h 1497775"/>
                  <a:gd name="connsiteX33" fmla="*/ 1413110 w 1850902"/>
                  <a:gd name="connsiteY33" fmla="*/ 1404458 h 1497775"/>
                  <a:gd name="connsiteX34" fmla="*/ 1286730 w 1850902"/>
                  <a:gd name="connsiteY34" fmla="*/ 1363570 h 1497775"/>
                  <a:gd name="connsiteX35" fmla="*/ 1134330 w 1850902"/>
                  <a:gd name="connsiteY35" fmla="*/ 1363570 h 1497775"/>
                  <a:gd name="connsiteX36" fmla="*/ 1022817 w 1850902"/>
                  <a:gd name="connsiteY36" fmla="*/ 1344985 h 1497775"/>
                  <a:gd name="connsiteX37" fmla="*/ 937325 w 1850902"/>
                  <a:gd name="connsiteY37" fmla="*/ 1348702 h 1497775"/>
                  <a:gd name="connsiteX38" fmla="*/ 915022 w 1850902"/>
                  <a:gd name="connsiteY38" fmla="*/ 1382155 h 1497775"/>
                  <a:gd name="connsiteX39" fmla="*/ 859266 w 1850902"/>
                  <a:gd name="connsiteY39" fmla="*/ 1478799 h 1497775"/>
                  <a:gd name="connsiteX40" fmla="*/ 944759 w 1850902"/>
                  <a:gd name="connsiteY40" fmla="*/ 1471365 h 1497775"/>
                  <a:gd name="connsiteX41" fmla="*/ 1227256 w 1850902"/>
                  <a:gd name="connsiteY41" fmla="*/ 1486233 h 1497775"/>
                  <a:gd name="connsiteX42" fmla="*/ 1480017 w 1850902"/>
                  <a:gd name="connsiteY42" fmla="*/ 1486233 h 1497775"/>
                  <a:gd name="connsiteX43" fmla="*/ 1643569 w 1850902"/>
                  <a:gd name="connsiteY43" fmla="*/ 1486233 h 1497775"/>
                  <a:gd name="connsiteX44" fmla="*/ 1792252 w 1850902"/>
                  <a:gd name="connsiteY44" fmla="*/ 1449063 h 1497775"/>
                  <a:gd name="connsiteX45" fmla="*/ 1840573 w 1850902"/>
                  <a:gd name="connsiteY45" fmla="*/ 1374721 h 1497775"/>
                  <a:gd name="connsiteX46" fmla="*/ 1848008 w 1850902"/>
                  <a:gd name="connsiteY46" fmla="*/ 1300380 h 1497775"/>
                  <a:gd name="connsiteX47" fmla="*/ 1803403 w 1850902"/>
                  <a:gd name="connsiteY47" fmla="*/ 1188868 h 1497775"/>
                  <a:gd name="connsiteX48" fmla="*/ 1710476 w 1850902"/>
                  <a:gd name="connsiteY48" fmla="*/ 1107092 h 1497775"/>
                  <a:gd name="connsiteX49" fmla="*/ 1747647 w 1850902"/>
                  <a:gd name="connsiteY49" fmla="*/ 1043902 h 1497775"/>
                  <a:gd name="connsiteX50" fmla="*/ 1691891 w 1850902"/>
                  <a:gd name="connsiteY50" fmla="*/ 1032751 h 1497775"/>
                  <a:gd name="connsiteX51" fmla="*/ 1610115 w 1850902"/>
                  <a:gd name="connsiteY51" fmla="*/ 1036468 h 1497775"/>
                  <a:gd name="connsiteX52" fmla="*/ 1546925 w 1850902"/>
                  <a:gd name="connsiteY52" fmla="*/ 950975 h 1497775"/>
                  <a:gd name="connsiteX53" fmla="*/ 1513471 w 1850902"/>
                  <a:gd name="connsiteY53" fmla="*/ 746536 h 1497775"/>
                  <a:gd name="connsiteX54" fmla="*/ 1468866 w 1850902"/>
                  <a:gd name="connsiteY54" fmla="*/ 445453 h 1497775"/>
                  <a:gd name="connsiteX55" fmla="*/ 1420544 w 1850902"/>
                  <a:gd name="connsiteY55" fmla="*/ 226146 h 1497775"/>
                  <a:gd name="connsiteX56" fmla="*/ 1364788 w 1850902"/>
                  <a:gd name="connsiteY56" fmla="*/ 151804 h 1497775"/>
                  <a:gd name="connsiteX57" fmla="*/ 1138047 w 1850902"/>
                  <a:gd name="connsiteY57" fmla="*/ 51443 h 1497775"/>
                  <a:gd name="connsiteX58" fmla="*/ 1082291 w 1850902"/>
                  <a:gd name="connsiteY58" fmla="*/ 29141 h 1497775"/>
                  <a:gd name="connsiteX59" fmla="*/ 613939 w 1850902"/>
                  <a:gd name="connsiteY59" fmla="*/ 464038 h 1497775"/>
                  <a:gd name="connsiteX0" fmla="*/ 613939 w 1850902"/>
                  <a:gd name="connsiteY0" fmla="*/ 464038 h 1497775"/>
                  <a:gd name="connsiteX1" fmla="*/ 625091 w 1850902"/>
                  <a:gd name="connsiteY1" fmla="*/ 549531 h 1497775"/>
                  <a:gd name="connsiteX2" fmla="*/ 643676 w 1850902"/>
                  <a:gd name="connsiteY2" fmla="*/ 631307 h 1497775"/>
                  <a:gd name="connsiteX3" fmla="*/ 654827 w 1850902"/>
                  <a:gd name="connsiteY3" fmla="*/ 765121 h 1497775"/>
                  <a:gd name="connsiteX4" fmla="*/ 651110 w 1850902"/>
                  <a:gd name="connsiteY4" fmla="*/ 869199 h 1497775"/>
                  <a:gd name="connsiteX5" fmla="*/ 606505 w 1850902"/>
                  <a:gd name="connsiteY5" fmla="*/ 921238 h 1497775"/>
                  <a:gd name="connsiteX6" fmla="*/ 491276 w 1850902"/>
                  <a:gd name="connsiteY6" fmla="*/ 1006731 h 1497775"/>
                  <a:gd name="connsiteX7" fmla="*/ 357461 w 1850902"/>
                  <a:gd name="connsiteY7" fmla="*/ 1066204 h 1497775"/>
                  <a:gd name="connsiteX8" fmla="*/ 171608 w 1850902"/>
                  <a:gd name="connsiteY8" fmla="*/ 1125677 h 1497775"/>
                  <a:gd name="connsiteX9" fmla="*/ 89832 w 1850902"/>
                  <a:gd name="connsiteY9" fmla="*/ 1162848 h 1497775"/>
                  <a:gd name="connsiteX10" fmla="*/ 30359 w 1850902"/>
                  <a:gd name="connsiteY10" fmla="*/ 1237190 h 1497775"/>
                  <a:gd name="connsiteX11" fmla="*/ 622 w 1850902"/>
                  <a:gd name="connsiteY11" fmla="*/ 1367287 h 1497775"/>
                  <a:gd name="connsiteX12" fmla="*/ 56378 w 1850902"/>
                  <a:gd name="connsiteY12" fmla="*/ 1449063 h 1497775"/>
                  <a:gd name="connsiteX13" fmla="*/ 153022 w 1850902"/>
                  <a:gd name="connsiteY13" fmla="*/ 1486233 h 1497775"/>
                  <a:gd name="connsiteX14" fmla="*/ 227364 w 1850902"/>
                  <a:gd name="connsiteY14" fmla="*/ 1497385 h 1497775"/>
                  <a:gd name="connsiteX15" fmla="*/ 346310 w 1850902"/>
                  <a:gd name="connsiteY15" fmla="*/ 1475082 h 1497775"/>
                  <a:gd name="connsiteX16" fmla="*/ 543315 w 1850902"/>
                  <a:gd name="connsiteY16" fmla="*/ 1430477 h 1497775"/>
                  <a:gd name="connsiteX17" fmla="*/ 777491 w 1850902"/>
                  <a:gd name="connsiteY17" fmla="*/ 1385872 h 1497775"/>
                  <a:gd name="connsiteX18" fmla="*/ 844398 w 1850902"/>
                  <a:gd name="connsiteY18" fmla="*/ 1367287 h 1497775"/>
                  <a:gd name="connsiteX19" fmla="*/ 732886 w 1850902"/>
                  <a:gd name="connsiteY19" fmla="*/ 1270643 h 1497775"/>
                  <a:gd name="connsiteX20" fmla="*/ 669695 w 1850902"/>
                  <a:gd name="connsiteY20" fmla="*/ 1207453 h 1497775"/>
                  <a:gd name="connsiteX21" fmla="*/ 948476 w 1850902"/>
                  <a:gd name="connsiteY21" fmla="*/ 1214887 h 1497775"/>
                  <a:gd name="connsiteX22" fmla="*/ 1026534 w 1850902"/>
                  <a:gd name="connsiteY22" fmla="*/ 1181433 h 1497775"/>
                  <a:gd name="connsiteX23" fmla="*/ 1119461 w 1850902"/>
                  <a:gd name="connsiteY23" fmla="*/ 1188868 h 1497775"/>
                  <a:gd name="connsiteX24" fmla="*/ 1201237 w 1850902"/>
                  <a:gd name="connsiteY24" fmla="*/ 1207453 h 1497775"/>
                  <a:gd name="connsiteX25" fmla="*/ 1305315 w 1850902"/>
                  <a:gd name="connsiteY25" fmla="*/ 1218604 h 1497775"/>
                  <a:gd name="connsiteX26" fmla="*/ 1372222 w 1850902"/>
                  <a:gd name="connsiteY26" fmla="*/ 1244624 h 1497775"/>
                  <a:gd name="connsiteX27" fmla="*/ 1442847 w 1850902"/>
                  <a:gd name="connsiteY27" fmla="*/ 1266926 h 1497775"/>
                  <a:gd name="connsiteX28" fmla="*/ 1472583 w 1850902"/>
                  <a:gd name="connsiteY28" fmla="*/ 1304097 h 1497775"/>
                  <a:gd name="connsiteX29" fmla="*/ 1498603 w 1850902"/>
                  <a:gd name="connsiteY29" fmla="*/ 1356136 h 1497775"/>
                  <a:gd name="connsiteX30" fmla="*/ 1524622 w 1850902"/>
                  <a:gd name="connsiteY30" fmla="*/ 1378438 h 1497775"/>
                  <a:gd name="connsiteX31" fmla="*/ 1528339 w 1850902"/>
                  <a:gd name="connsiteY31" fmla="*/ 1404458 h 1497775"/>
                  <a:gd name="connsiteX32" fmla="*/ 1480017 w 1850902"/>
                  <a:gd name="connsiteY32" fmla="*/ 1408175 h 1497775"/>
                  <a:gd name="connsiteX33" fmla="*/ 1413110 w 1850902"/>
                  <a:gd name="connsiteY33" fmla="*/ 1404458 h 1497775"/>
                  <a:gd name="connsiteX34" fmla="*/ 1286730 w 1850902"/>
                  <a:gd name="connsiteY34" fmla="*/ 1363570 h 1497775"/>
                  <a:gd name="connsiteX35" fmla="*/ 1134330 w 1850902"/>
                  <a:gd name="connsiteY35" fmla="*/ 1363570 h 1497775"/>
                  <a:gd name="connsiteX36" fmla="*/ 1022817 w 1850902"/>
                  <a:gd name="connsiteY36" fmla="*/ 1344985 h 1497775"/>
                  <a:gd name="connsiteX37" fmla="*/ 937325 w 1850902"/>
                  <a:gd name="connsiteY37" fmla="*/ 1348702 h 1497775"/>
                  <a:gd name="connsiteX38" fmla="*/ 915022 w 1850902"/>
                  <a:gd name="connsiteY38" fmla="*/ 1382155 h 1497775"/>
                  <a:gd name="connsiteX39" fmla="*/ 859266 w 1850902"/>
                  <a:gd name="connsiteY39" fmla="*/ 1478799 h 1497775"/>
                  <a:gd name="connsiteX40" fmla="*/ 944759 w 1850902"/>
                  <a:gd name="connsiteY40" fmla="*/ 1471365 h 1497775"/>
                  <a:gd name="connsiteX41" fmla="*/ 1227256 w 1850902"/>
                  <a:gd name="connsiteY41" fmla="*/ 1486233 h 1497775"/>
                  <a:gd name="connsiteX42" fmla="*/ 1480017 w 1850902"/>
                  <a:gd name="connsiteY42" fmla="*/ 1486233 h 1497775"/>
                  <a:gd name="connsiteX43" fmla="*/ 1643569 w 1850902"/>
                  <a:gd name="connsiteY43" fmla="*/ 1486233 h 1497775"/>
                  <a:gd name="connsiteX44" fmla="*/ 1792252 w 1850902"/>
                  <a:gd name="connsiteY44" fmla="*/ 1449063 h 1497775"/>
                  <a:gd name="connsiteX45" fmla="*/ 1840573 w 1850902"/>
                  <a:gd name="connsiteY45" fmla="*/ 1374721 h 1497775"/>
                  <a:gd name="connsiteX46" fmla="*/ 1848008 w 1850902"/>
                  <a:gd name="connsiteY46" fmla="*/ 1300380 h 1497775"/>
                  <a:gd name="connsiteX47" fmla="*/ 1803403 w 1850902"/>
                  <a:gd name="connsiteY47" fmla="*/ 1188868 h 1497775"/>
                  <a:gd name="connsiteX48" fmla="*/ 1710476 w 1850902"/>
                  <a:gd name="connsiteY48" fmla="*/ 1107092 h 1497775"/>
                  <a:gd name="connsiteX49" fmla="*/ 1747647 w 1850902"/>
                  <a:gd name="connsiteY49" fmla="*/ 1043902 h 1497775"/>
                  <a:gd name="connsiteX50" fmla="*/ 1691891 w 1850902"/>
                  <a:gd name="connsiteY50" fmla="*/ 1032751 h 1497775"/>
                  <a:gd name="connsiteX51" fmla="*/ 1610115 w 1850902"/>
                  <a:gd name="connsiteY51" fmla="*/ 1036468 h 1497775"/>
                  <a:gd name="connsiteX52" fmla="*/ 1546925 w 1850902"/>
                  <a:gd name="connsiteY52" fmla="*/ 950975 h 1497775"/>
                  <a:gd name="connsiteX53" fmla="*/ 1513471 w 1850902"/>
                  <a:gd name="connsiteY53" fmla="*/ 746536 h 1497775"/>
                  <a:gd name="connsiteX54" fmla="*/ 1468866 w 1850902"/>
                  <a:gd name="connsiteY54" fmla="*/ 445453 h 1497775"/>
                  <a:gd name="connsiteX55" fmla="*/ 1420544 w 1850902"/>
                  <a:gd name="connsiteY55" fmla="*/ 226146 h 1497775"/>
                  <a:gd name="connsiteX56" fmla="*/ 1364788 w 1850902"/>
                  <a:gd name="connsiteY56" fmla="*/ 151804 h 1497775"/>
                  <a:gd name="connsiteX57" fmla="*/ 1138047 w 1850902"/>
                  <a:gd name="connsiteY57" fmla="*/ 51443 h 1497775"/>
                  <a:gd name="connsiteX58" fmla="*/ 1082291 w 1850902"/>
                  <a:gd name="connsiteY58" fmla="*/ 29141 h 1497775"/>
                  <a:gd name="connsiteX59" fmla="*/ 613939 w 1850902"/>
                  <a:gd name="connsiteY59" fmla="*/ 464038 h 1497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850902" h="1497775">
                    <a:moveTo>
                      <a:pt x="613939" y="464038"/>
                    </a:moveTo>
                    <a:cubicBezTo>
                      <a:pt x="610751" y="529910"/>
                      <a:pt x="620135" y="521653"/>
                      <a:pt x="625091" y="549531"/>
                    </a:cubicBezTo>
                    <a:cubicBezTo>
                      <a:pt x="630047" y="577409"/>
                      <a:pt x="638720" y="595375"/>
                      <a:pt x="643676" y="631307"/>
                    </a:cubicBezTo>
                    <a:cubicBezTo>
                      <a:pt x="648632" y="667239"/>
                      <a:pt x="653588" y="725472"/>
                      <a:pt x="654827" y="765121"/>
                    </a:cubicBezTo>
                    <a:cubicBezTo>
                      <a:pt x="656066" y="804770"/>
                      <a:pt x="659164" y="843180"/>
                      <a:pt x="651110" y="869199"/>
                    </a:cubicBezTo>
                    <a:cubicBezTo>
                      <a:pt x="643056" y="895219"/>
                      <a:pt x="633144" y="898316"/>
                      <a:pt x="606505" y="921238"/>
                    </a:cubicBezTo>
                    <a:cubicBezTo>
                      <a:pt x="579866" y="944160"/>
                      <a:pt x="532783" y="982570"/>
                      <a:pt x="491276" y="1006731"/>
                    </a:cubicBezTo>
                    <a:cubicBezTo>
                      <a:pt x="449769" y="1030892"/>
                      <a:pt x="410739" y="1046380"/>
                      <a:pt x="357461" y="1066204"/>
                    </a:cubicBezTo>
                    <a:cubicBezTo>
                      <a:pt x="304183" y="1086028"/>
                      <a:pt x="216213" y="1109570"/>
                      <a:pt x="171608" y="1125677"/>
                    </a:cubicBezTo>
                    <a:cubicBezTo>
                      <a:pt x="127003" y="1141784"/>
                      <a:pt x="113373" y="1144263"/>
                      <a:pt x="89832" y="1162848"/>
                    </a:cubicBezTo>
                    <a:cubicBezTo>
                      <a:pt x="66290" y="1181434"/>
                      <a:pt x="45227" y="1203117"/>
                      <a:pt x="30359" y="1237190"/>
                    </a:cubicBezTo>
                    <a:cubicBezTo>
                      <a:pt x="15491" y="1271263"/>
                      <a:pt x="-3714" y="1331975"/>
                      <a:pt x="622" y="1367287"/>
                    </a:cubicBezTo>
                    <a:cubicBezTo>
                      <a:pt x="4958" y="1402599"/>
                      <a:pt x="30978" y="1429239"/>
                      <a:pt x="56378" y="1449063"/>
                    </a:cubicBezTo>
                    <a:cubicBezTo>
                      <a:pt x="81778" y="1468887"/>
                      <a:pt x="124524" y="1478179"/>
                      <a:pt x="153022" y="1486233"/>
                    </a:cubicBezTo>
                    <a:cubicBezTo>
                      <a:pt x="181520" y="1494287"/>
                      <a:pt x="195149" y="1499244"/>
                      <a:pt x="227364" y="1497385"/>
                    </a:cubicBezTo>
                    <a:cubicBezTo>
                      <a:pt x="259579" y="1495527"/>
                      <a:pt x="293652" y="1486233"/>
                      <a:pt x="346310" y="1475082"/>
                    </a:cubicBezTo>
                    <a:cubicBezTo>
                      <a:pt x="398968" y="1463931"/>
                      <a:pt x="471452" y="1445345"/>
                      <a:pt x="543315" y="1430477"/>
                    </a:cubicBezTo>
                    <a:cubicBezTo>
                      <a:pt x="615178" y="1415609"/>
                      <a:pt x="727311" y="1396404"/>
                      <a:pt x="777491" y="1385872"/>
                    </a:cubicBezTo>
                    <a:cubicBezTo>
                      <a:pt x="827671" y="1375340"/>
                      <a:pt x="851832" y="1386492"/>
                      <a:pt x="844398" y="1367287"/>
                    </a:cubicBezTo>
                    <a:cubicBezTo>
                      <a:pt x="836964" y="1348082"/>
                      <a:pt x="762003" y="1297282"/>
                      <a:pt x="732886" y="1270643"/>
                    </a:cubicBezTo>
                    <a:cubicBezTo>
                      <a:pt x="703769" y="1244004"/>
                      <a:pt x="633763" y="1216746"/>
                      <a:pt x="669695" y="1207453"/>
                    </a:cubicBezTo>
                    <a:cubicBezTo>
                      <a:pt x="705627" y="1198160"/>
                      <a:pt x="889003" y="1219224"/>
                      <a:pt x="948476" y="1214887"/>
                    </a:cubicBezTo>
                    <a:cubicBezTo>
                      <a:pt x="1007949" y="1210550"/>
                      <a:pt x="998037" y="1185770"/>
                      <a:pt x="1026534" y="1181433"/>
                    </a:cubicBezTo>
                    <a:cubicBezTo>
                      <a:pt x="1055032" y="1177097"/>
                      <a:pt x="1090344" y="1184531"/>
                      <a:pt x="1119461" y="1188868"/>
                    </a:cubicBezTo>
                    <a:cubicBezTo>
                      <a:pt x="1148578" y="1193205"/>
                      <a:pt x="1170261" y="1202497"/>
                      <a:pt x="1201237" y="1207453"/>
                    </a:cubicBezTo>
                    <a:cubicBezTo>
                      <a:pt x="1232213" y="1212409"/>
                      <a:pt x="1276818" y="1212409"/>
                      <a:pt x="1305315" y="1218604"/>
                    </a:cubicBezTo>
                    <a:cubicBezTo>
                      <a:pt x="1333812" y="1224799"/>
                      <a:pt x="1349300" y="1236570"/>
                      <a:pt x="1372222" y="1244624"/>
                    </a:cubicBezTo>
                    <a:cubicBezTo>
                      <a:pt x="1395144" y="1252678"/>
                      <a:pt x="1426120" y="1257014"/>
                      <a:pt x="1442847" y="1266926"/>
                    </a:cubicBezTo>
                    <a:cubicBezTo>
                      <a:pt x="1459574" y="1276838"/>
                      <a:pt x="1463290" y="1289229"/>
                      <a:pt x="1472583" y="1304097"/>
                    </a:cubicBezTo>
                    <a:cubicBezTo>
                      <a:pt x="1481876" y="1318965"/>
                      <a:pt x="1489930" y="1343746"/>
                      <a:pt x="1498603" y="1356136"/>
                    </a:cubicBezTo>
                    <a:cubicBezTo>
                      <a:pt x="1507276" y="1368526"/>
                      <a:pt x="1519666" y="1370384"/>
                      <a:pt x="1524622" y="1378438"/>
                    </a:cubicBezTo>
                    <a:cubicBezTo>
                      <a:pt x="1529578" y="1386492"/>
                      <a:pt x="1535773" y="1399502"/>
                      <a:pt x="1528339" y="1404458"/>
                    </a:cubicBezTo>
                    <a:cubicBezTo>
                      <a:pt x="1520905" y="1409414"/>
                      <a:pt x="1499222" y="1408175"/>
                      <a:pt x="1480017" y="1408175"/>
                    </a:cubicBezTo>
                    <a:cubicBezTo>
                      <a:pt x="1460812" y="1408175"/>
                      <a:pt x="1445324" y="1411892"/>
                      <a:pt x="1413110" y="1404458"/>
                    </a:cubicBezTo>
                    <a:cubicBezTo>
                      <a:pt x="1380896" y="1397024"/>
                      <a:pt x="1333193" y="1370385"/>
                      <a:pt x="1286730" y="1363570"/>
                    </a:cubicBezTo>
                    <a:cubicBezTo>
                      <a:pt x="1240267" y="1356755"/>
                      <a:pt x="1178316" y="1366668"/>
                      <a:pt x="1134330" y="1363570"/>
                    </a:cubicBezTo>
                    <a:cubicBezTo>
                      <a:pt x="1090345" y="1360473"/>
                      <a:pt x="1055651" y="1347463"/>
                      <a:pt x="1022817" y="1344985"/>
                    </a:cubicBezTo>
                    <a:cubicBezTo>
                      <a:pt x="989983" y="1342507"/>
                      <a:pt x="955291" y="1342507"/>
                      <a:pt x="937325" y="1348702"/>
                    </a:cubicBezTo>
                    <a:cubicBezTo>
                      <a:pt x="919359" y="1354897"/>
                      <a:pt x="928032" y="1360472"/>
                      <a:pt x="915022" y="1382155"/>
                    </a:cubicBezTo>
                    <a:cubicBezTo>
                      <a:pt x="902012" y="1403838"/>
                      <a:pt x="854310" y="1463931"/>
                      <a:pt x="859266" y="1478799"/>
                    </a:cubicBezTo>
                    <a:cubicBezTo>
                      <a:pt x="864222" y="1493667"/>
                      <a:pt x="883427" y="1470126"/>
                      <a:pt x="944759" y="1471365"/>
                    </a:cubicBezTo>
                    <a:cubicBezTo>
                      <a:pt x="1006091" y="1472604"/>
                      <a:pt x="1138046" y="1483755"/>
                      <a:pt x="1227256" y="1486233"/>
                    </a:cubicBezTo>
                    <a:cubicBezTo>
                      <a:pt x="1316466" y="1488711"/>
                      <a:pt x="1480017" y="1486233"/>
                      <a:pt x="1480017" y="1486233"/>
                    </a:cubicBezTo>
                    <a:cubicBezTo>
                      <a:pt x="1549402" y="1486233"/>
                      <a:pt x="1591530" y="1492428"/>
                      <a:pt x="1643569" y="1486233"/>
                    </a:cubicBezTo>
                    <a:cubicBezTo>
                      <a:pt x="1695608" y="1480038"/>
                      <a:pt x="1759418" y="1467648"/>
                      <a:pt x="1792252" y="1449063"/>
                    </a:cubicBezTo>
                    <a:cubicBezTo>
                      <a:pt x="1825086" y="1430478"/>
                      <a:pt x="1831280" y="1399501"/>
                      <a:pt x="1840573" y="1374721"/>
                    </a:cubicBezTo>
                    <a:cubicBezTo>
                      <a:pt x="1849866" y="1349941"/>
                      <a:pt x="1854203" y="1331355"/>
                      <a:pt x="1848008" y="1300380"/>
                    </a:cubicBezTo>
                    <a:cubicBezTo>
                      <a:pt x="1841813" y="1269405"/>
                      <a:pt x="1826325" y="1221083"/>
                      <a:pt x="1803403" y="1188868"/>
                    </a:cubicBezTo>
                    <a:cubicBezTo>
                      <a:pt x="1780481" y="1156653"/>
                      <a:pt x="1719769" y="1131253"/>
                      <a:pt x="1710476" y="1107092"/>
                    </a:cubicBezTo>
                    <a:cubicBezTo>
                      <a:pt x="1701183" y="1082931"/>
                      <a:pt x="1750744" y="1056292"/>
                      <a:pt x="1747647" y="1043902"/>
                    </a:cubicBezTo>
                    <a:cubicBezTo>
                      <a:pt x="1744550" y="1031512"/>
                      <a:pt x="1714813" y="1033990"/>
                      <a:pt x="1691891" y="1032751"/>
                    </a:cubicBezTo>
                    <a:cubicBezTo>
                      <a:pt x="1668969" y="1031512"/>
                      <a:pt x="1634276" y="1050097"/>
                      <a:pt x="1610115" y="1036468"/>
                    </a:cubicBezTo>
                    <a:cubicBezTo>
                      <a:pt x="1585954" y="1022839"/>
                      <a:pt x="1563032" y="999297"/>
                      <a:pt x="1546925" y="950975"/>
                    </a:cubicBezTo>
                    <a:cubicBezTo>
                      <a:pt x="1530818" y="902653"/>
                      <a:pt x="1526481" y="830790"/>
                      <a:pt x="1513471" y="746536"/>
                    </a:cubicBezTo>
                    <a:cubicBezTo>
                      <a:pt x="1500461" y="662282"/>
                      <a:pt x="1484354" y="532185"/>
                      <a:pt x="1468866" y="445453"/>
                    </a:cubicBezTo>
                    <a:cubicBezTo>
                      <a:pt x="1453378" y="358721"/>
                      <a:pt x="1437890" y="275087"/>
                      <a:pt x="1420544" y="226146"/>
                    </a:cubicBezTo>
                    <a:cubicBezTo>
                      <a:pt x="1403198" y="177204"/>
                      <a:pt x="1411871" y="180921"/>
                      <a:pt x="1364788" y="151804"/>
                    </a:cubicBezTo>
                    <a:cubicBezTo>
                      <a:pt x="1317705" y="122687"/>
                      <a:pt x="1185130" y="71887"/>
                      <a:pt x="1138047" y="51443"/>
                    </a:cubicBezTo>
                    <a:cubicBezTo>
                      <a:pt x="1090964" y="30999"/>
                      <a:pt x="1167784" y="-39005"/>
                      <a:pt x="1082291" y="29141"/>
                    </a:cubicBezTo>
                    <a:cubicBezTo>
                      <a:pt x="996798" y="97287"/>
                      <a:pt x="690139" y="377306"/>
                      <a:pt x="613939" y="46403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Freeform 171"/>
              <p:cNvSpPr/>
              <p:nvPr/>
            </p:nvSpPr>
            <p:spPr>
              <a:xfrm>
                <a:off x="6890095" y="5449963"/>
                <a:ext cx="1328438" cy="396909"/>
              </a:xfrm>
              <a:custGeom>
                <a:avLst/>
                <a:gdLst>
                  <a:gd name="connsiteX0" fmla="*/ 3302 w 1328438"/>
                  <a:gd name="connsiteY0" fmla="*/ 391496 h 396909"/>
                  <a:gd name="connsiteX1" fmla="*/ 99945 w 1328438"/>
                  <a:gd name="connsiteY1" fmla="*/ 387779 h 396909"/>
                  <a:gd name="connsiteX2" fmla="*/ 181721 w 1328438"/>
                  <a:gd name="connsiteY2" fmla="*/ 346891 h 396909"/>
                  <a:gd name="connsiteX3" fmla="*/ 367575 w 1328438"/>
                  <a:gd name="connsiteY3" fmla="*/ 317155 h 396909"/>
                  <a:gd name="connsiteX4" fmla="*/ 583165 w 1328438"/>
                  <a:gd name="connsiteY4" fmla="*/ 309720 h 396909"/>
                  <a:gd name="connsiteX5" fmla="*/ 650072 w 1328438"/>
                  <a:gd name="connsiteY5" fmla="*/ 298569 h 396909"/>
                  <a:gd name="connsiteX6" fmla="*/ 724414 w 1328438"/>
                  <a:gd name="connsiteY6" fmla="*/ 172189 h 396909"/>
                  <a:gd name="connsiteX7" fmla="*/ 772736 w 1328438"/>
                  <a:gd name="connsiteY7" fmla="*/ 168472 h 396909"/>
                  <a:gd name="connsiteX8" fmla="*/ 928853 w 1328438"/>
                  <a:gd name="connsiteY8" fmla="*/ 183340 h 396909"/>
                  <a:gd name="connsiteX9" fmla="*/ 1096121 w 1328438"/>
                  <a:gd name="connsiteY9" fmla="*/ 198208 h 396909"/>
                  <a:gd name="connsiteX10" fmla="*/ 1203916 w 1328438"/>
                  <a:gd name="connsiteY10" fmla="*/ 227945 h 396909"/>
                  <a:gd name="connsiteX11" fmla="*/ 1315428 w 1328438"/>
                  <a:gd name="connsiteY11" fmla="*/ 227945 h 396909"/>
                  <a:gd name="connsiteX12" fmla="*/ 1322863 w 1328438"/>
                  <a:gd name="connsiteY12" fmla="*/ 205642 h 396909"/>
                  <a:gd name="connsiteX13" fmla="*/ 1285692 w 1328438"/>
                  <a:gd name="connsiteY13" fmla="*/ 175906 h 396909"/>
                  <a:gd name="connsiteX14" fmla="*/ 1252238 w 1328438"/>
                  <a:gd name="connsiteY14" fmla="*/ 94130 h 396909"/>
                  <a:gd name="connsiteX15" fmla="*/ 1174180 w 1328438"/>
                  <a:gd name="connsiteY15" fmla="*/ 75545 h 396909"/>
                  <a:gd name="connsiteX16" fmla="*/ 1103555 w 1328438"/>
                  <a:gd name="connsiteY16" fmla="*/ 42091 h 396909"/>
                  <a:gd name="connsiteX17" fmla="*/ 995760 w 1328438"/>
                  <a:gd name="connsiteY17" fmla="*/ 34657 h 396909"/>
                  <a:gd name="connsiteX18" fmla="*/ 887965 w 1328438"/>
                  <a:gd name="connsiteY18" fmla="*/ 8638 h 396909"/>
                  <a:gd name="connsiteX19" fmla="*/ 813624 w 1328438"/>
                  <a:gd name="connsiteY19" fmla="*/ 1203 h 396909"/>
                  <a:gd name="connsiteX20" fmla="*/ 757867 w 1328438"/>
                  <a:gd name="connsiteY20" fmla="*/ 30940 h 396909"/>
                  <a:gd name="connsiteX21" fmla="*/ 698394 w 1328438"/>
                  <a:gd name="connsiteY21" fmla="*/ 38374 h 396909"/>
                  <a:gd name="connsiteX22" fmla="*/ 493955 w 1328438"/>
                  <a:gd name="connsiteY22" fmla="*/ 30940 h 396909"/>
                  <a:gd name="connsiteX23" fmla="*/ 438199 w 1328438"/>
                  <a:gd name="connsiteY23" fmla="*/ 30940 h 396909"/>
                  <a:gd name="connsiteX24" fmla="*/ 467936 w 1328438"/>
                  <a:gd name="connsiteY24" fmla="*/ 45808 h 396909"/>
                  <a:gd name="connsiteX25" fmla="*/ 542277 w 1328438"/>
                  <a:gd name="connsiteY25" fmla="*/ 120150 h 396909"/>
                  <a:gd name="connsiteX26" fmla="*/ 624053 w 1328438"/>
                  <a:gd name="connsiteY26" fmla="*/ 187057 h 396909"/>
                  <a:gd name="connsiteX27" fmla="*/ 572014 w 1328438"/>
                  <a:gd name="connsiteY27" fmla="*/ 205642 h 396909"/>
                  <a:gd name="connsiteX28" fmla="*/ 419614 w 1328438"/>
                  <a:gd name="connsiteY28" fmla="*/ 227945 h 396909"/>
                  <a:gd name="connsiteX29" fmla="*/ 230043 w 1328438"/>
                  <a:gd name="connsiteY29" fmla="*/ 268833 h 396909"/>
                  <a:gd name="connsiteX30" fmla="*/ 96228 w 1328438"/>
                  <a:gd name="connsiteY30" fmla="*/ 302286 h 396909"/>
                  <a:gd name="connsiteX31" fmla="*/ 29321 w 1328438"/>
                  <a:gd name="connsiteY31" fmla="*/ 324589 h 396909"/>
                  <a:gd name="connsiteX32" fmla="*/ 3302 w 1328438"/>
                  <a:gd name="connsiteY32" fmla="*/ 391496 h 396909"/>
                  <a:gd name="connsiteX0" fmla="*/ 3302 w 1328438"/>
                  <a:gd name="connsiteY0" fmla="*/ 391496 h 396909"/>
                  <a:gd name="connsiteX1" fmla="*/ 99945 w 1328438"/>
                  <a:gd name="connsiteY1" fmla="*/ 387779 h 396909"/>
                  <a:gd name="connsiteX2" fmla="*/ 181721 w 1328438"/>
                  <a:gd name="connsiteY2" fmla="*/ 346891 h 396909"/>
                  <a:gd name="connsiteX3" fmla="*/ 367575 w 1328438"/>
                  <a:gd name="connsiteY3" fmla="*/ 317155 h 396909"/>
                  <a:gd name="connsiteX4" fmla="*/ 583165 w 1328438"/>
                  <a:gd name="connsiteY4" fmla="*/ 309720 h 396909"/>
                  <a:gd name="connsiteX5" fmla="*/ 650072 w 1328438"/>
                  <a:gd name="connsiteY5" fmla="*/ 298569 h 396909"/>
                  <a:gd name="connsiteX6" fmla="*/ 724414 w 1328438"/>
                  <a:gd name="connsiteY6" fmla="*/ 172189 h 396909"/>
                  <a:gd name="connsiteX7" fmla="*/ 772736 w 1328438"/>
                  <a:gd name="connsiteY7" fmla="*/ 168472 h 396909"/>
                  <a:gd name="connsiteX8" fmla="*/ 928853 w 1328438"/>
                  <a:gd name="connsiteY8" fmla="*/ 183340 h 396909"/>
                  <a:gd name="connsiteX9" fmla="*/ 1096121 w 1328438"/>
                  <a:gd name="connsiteY9" fmla="*/ 198208 h 396909"/>
                  <a:gd name="connsiteX10" fmla="*/ 1203916 w 1328438"/>
                  <a:gd name="connsiteY10" fmla="*/ 227945 h 396909"/>
                  <a:gd name="connsiteX11" fmla="*/ 1315428 w 1328438"/>
                  <a:gd name="connsiteY11" fmla="*/ 227945 h 396909"/>
                  <a:gd name="connsiteX12" fmla="*/ 1322863 w 1328438"/>
                  <a:gd name="connsiteY12" fmla="*/ 205642 h 396909"/>
                  <a:gd name="connsiteX13" fmla="*/ 1285692 w 1328438"/>
                  <a:gd name="connsiteY13" fmla="*/ 175906 h 396909"/>
                  <a:gd name="connsiteX14" fmla="*/ 1252238 w 1328438"/>
                  <a:gd name="connsiteY14" fmla="*/ 94130 h 396909"/>
                  <a:gd name="connsiteX15" fmla="*/ 1174180 w 1328438"/>
                  <a:gd name="connsiteY15" fmla="*/ 75545 h 396909"/>
                  <a:gd name="connsiteX16" fmla="*/ 1103555 w 1328438"/>
                  <a:gd name="connsiteY16" fmla="*/ 42091 h 396909"/>
                  <a:gd name="connsiteX17" fmla="*/ 995760 w 1328438"/>
                  <a:gd name="connsiteY17" fmla="*/ 34657 h 396909"/>
                  <a:gd name="connsiteX18" fmla="*/ 887965 w 1328438"/>
                  <a:gd name="connsiteY18" fmla="*/ 8638 h 396909"/>
                  <a:gd name="connsiteX19" fmla="*/ 813624 w 1328438"/>
                  <a:gd name="connsiteY19" fmla="*/ 1203 h 396909"/>
                  <a:gd name="connsiteX20" fmla="*/ 757867 w 1328438"/>
                  <a:gd name="connsiteY20" fmla="*/ 30940 h 396909"/>
                  <a:gd name="connsiteX21" fmla="*/ 698394 w 1328438"/>
                  <a:gd name="connsiteY21" fmla="*/ 38374 h 396909"/>
                  <a:gd name="connsiteX22" fmla="*/ 493955 w 1328438"/>
                  <a:gd name="connsiteY22" fmla="*/ 30940 h 396909"/>
                  <a:gd name="connsiteX23" fmla="*/ 438199 w 1328438"/>
                  <a:gd name="connsiteY23" fmla="*/ 30940 h 396909"/>
                  <a:gd name="connsiteX24" fmla="*/ 467936 w 1328438"/>
                  <a:gd name="connsiteY24" fmla="*/ 59715 h 396909"/>
                  <a:gd name="connsiteX25" fmla="*/ 542277 w 1328438"/>
                  <a:gd name="connsiteY25" fmla="*/ 120150 h 396909"/>
                  <a:gd name="connsiteX26" fmla="*/ 624053 w 1328438"/>
                  <a:gd name="connsiteY26" fmla="*/ 187057 h 396909"/>
                  <a:gd name="connsiteX27" fmla="*/ 572014 w 1328438"/>
                  <a:gd name="connsiteY27" fmla="*/ 205642 h 396909"/>
                  <a:gd name="connsiteX28" fmla="*/ 419614 w 1328438"/>
                  <a:gd name="connsiteY28" fmla="*/ 227945 h 396909"/>
                  <a:gd name="connsiteX29" fmla="*/ 230043 w 1328438"/>
                  <a:gd name="connsiteY29" fmla="*/ 268833 h 396909"/>
                  <a:gd name="connsiteX30" fmla="*/ 96228 w 1328438"/>
                  <a:gd name="connsiteY30" fmla="*/ 302286 h 396909"/>
                  <a:gd name="connsiteX31" fmla="*/ 29321 w 1328438"/>
                  <a:gd name="connsiteY31" fmla="*/ 324589 h 396909"/>
                  <a:gd name="connsiteX32" fmla="*/ 3302 w 1328438"/>
                  <a:gd name="connsiteY32" fmla="*/ 391496 h 396909"/>
                  <a:gd name="connsiteX0" fmla="*/ 3302 w 1328438"/>
                  <a:gd name="connsiteY0" fmla="*/ 391496 h 396909"/>
                  <a:gd name="connsiteX1" fmla="*/ 99945 w 1328438"/>
                  <a:gd name="connsiteY1" fmla="*/ 387779 h 396909"/>
                  <a:gd name="connsiteX2" fmla="*/ 181721 w 1328438"/>
                  <a:gd name="connsiteY2" fmla="*/ 346891 h 396909"/>
                  <a:gd name="connsiteX3" fmla="*/ 367575 w 1328438"/>
                  <a:gd name="connsiteY3" fmla="*/ 317155 h 396909"/>
                  <a:gd name="connsiteX4" fmla="*/ 583165 w 1328438"/>
                  <a:gd name="connsiteY4" fmla="*/ 309720 h 396909"/>
                  <a:gd name="connsiteX5" fmla="*/ 650072 w 1328438"/>
                  <a:gd name="connsiteY5" fmla="*/ 298569 h 396909"/>
                  <a:gd name="connsiteX6" fmla="*/ 724414 w 1328438"/>
                  <a:gd name="connsiteY6" fmla="*/ 172189 h 396909"/>
                  <a:gd name="connsiteX7" fmla="*/ 772736 w 1328438"/>
                  <a:gd name="connsiteY7" fmla="*/ 168472 h 396909"/>
                  <a:gd name="connsiteX8" fmla="*/ 928853 w 1328438"/>
                  <a:gd name="connsiteY8" fmla="*/ 183340 h 396909"/>
                  <a:gd name="connsiteX9" fmla="*/ 1096121 w 1328438"/>
                  <a:gd name="connsiteY9" fmla="*/ 198208 h 396909"/>
                  <a:gd name="connsiteX10" fmla="*/ 1203916 w 1328438"/>
                  <a:gd name="connsiteY10" fmla="*/ 227945 h 396909"/>
                  <a:gd name="connsiteX11" fmla="*/ 1315428 w 1328438"/>
                  <a:gd name="connsiteY11" fmla="*/ 227945 h 396909"/>
                  <a:gd name="connsiteX12" fmla="*/ 1322863 w 1328438"/>
                  <a:gd name="connsiteY12" fmla="*/ 205642 h 396909"/>
                  <a:gd name="connsiteX13" fmla="*/ 1285692 w 1328438"/>
                  <a:gd name="connsiteY13" fmla="*/ 175906 h 396909"/>
                  <a:gd name="connsiteX14" fmla="*/ 1252238 w 1328438"/>
                  <a:gd name="connsiteY14" fmla="*/ 94130 h 396909"/>
                  <a:gd name="connsiteX15" fmla="*/ 1174180 w 1328438"/>
                  <a:gd name="connsiteY15" fmla="*/ 75545 h 396909"/>
                  <a:gd name="connsiteX16" fmla="*/ 1103555 w 1328438"/>
                  <a:gd name="connsiteY16" fmla="*/ 42091 h 396909"/>
                  <a:gd name="connsiteX17" fmla="*/ 995760 w 1328438"/>
                  <a:gd name="connsiteY17" fmla="*/ 34657 h 396909"/>
                  <a:gd name="connsiteX18" fmla="*/ 887965 w 1328438"/>
                  <a:gd name="connsiteY18" fmla="*/ 8638 h 396909"/>
                  <a:gd name="connsiteX19" fmla="*/ 813624 w 1328438"/>
                  <a:gd name="connsiteY19" fmla="*/ 1203 h 396909"/>
                  <a:gd name="connsiteX20" fmla="*/ 757867 w 1328438"/>
                  <a:gd name="connsiteY20" fmla="*/ 30940 h 396909"/>
                  <a:gd name="connsiteX21" fmla="*/ 698394 w 1328438"/>
                  <a:gd name="connsiteY21" fmla="*/ 38374 h 396909"/>
                  <a:gd name="connsiteX22" fmla="*/ 493955 w 1328438"/>
                  <a:gd name="connsiteY22" fmla="*/ 30940 h 396909"/>
                  <a:gd name="connsiteX23" fmla="*/ 438199 w 1328438"/>
                  <a:gd name="connsiteY23" fmla="*/ 30940 h 396909"/>
                  <a:gd name="connsiteX24" fmla="*/ 467936 w 1328438"/>
                  <a:gd name="connsiteY24" fmla="*/ 59715 h 396909"/>
                  <a:gd name="connsiteX25" fmla="*/ 542277 w 1328438"/>
                  <a:gd name="connsiteY25" fmla="*/ 120150 h 396909"/>
                  <a:gd name="connsiteX26" fmla="*/ 624053 w 1328438"/>
                  <a:gd name="connsiteY26" fmla="*/ 187057 h 396909"/>
                  <a:gd name="connsiteX27" fmla="*/ 572014 w 1328438"/>
                  <a:gd name="connsiteY27" fmla="*/ 205642 h 396909"/>
                  <a:gd name="connsiteX28" fmla="*/ 419614 w 1328438"/>
                  <a:gd name="connsiteY28" fmla="*/ 227945 h 396909"/>
                  <a:gd name="connsiteX29" fmla="*/ 230043 w 1328438"/>
                  <a:gd name="connsiteY29" fmla="*/ 268833 h 396909"/>
                  <a:gd name="connsiteX30" fmla="*/ 96228 w 1328438"/>
                  <a:gd name="connsiteY30" fmla="*/ 302286 h 396909"/>
                  <a:gd name="connsiteX31" fmla="*/ 29321 w 1328438"/>
                  <a:gd name="connsiteY31" fmla="*/ 324589 h 396909"/>
                  <a:gd name="connsiteX32" fmla="*/ 3302 w 1328438"/>
                  <a:gd name="connsiteY32" fmla="*/ 391496 h 396909"/>
                  <a:gd name="connsiteX0" fmla="*/ 3302 w 1328438"/>
                  <a:gd name="connsiteY0" fmla="*/ 391496 h 396909"/>
                  <a:gd name="connsiteX1" fmla="*/ 99945 w 1328438"/>
                  <a:gd name="connsiteY1" fmla="*/ 387779 h 396909"/>
                  <a:gd name="connsiteX2" fmla="*/ 181721 w 1328438"/>
                  <a:gd name="connsiteY2" fmla="*/ 346891 h 396909"/>
                  <a:gd name="connsiteX3" fmla="*/ 367575 w 1328438"/>
                  <a:gd name="connsiteY3" fmla="*/ 317155 h 396909"/>
                  <a:gd name="connsiteX4" fmla="*/ 583165 w 1328438"/>
                  <a:gd name="connsiteY4" fmla="*/ 309720 h 396909"/>
                  <a:gd name="connsiteX5" fmla="*/ 650072 w 1328438"/>
                  <a:gd name="connsiteY5" fmla="*/ 298569 h 396909"/>
                  <a:gd name="connsiteX6" fmla="*/ 724414 w 1328438"/>
                  <a:gd name="connsiteY6" fmla="*/ 172189 h 396909"/>
                  <a:gd name="connsiteX7" fmla="*/ 772736 w 1328438"/>
                  <a:gd name="connsiteY7" fmla="*/ 168472 h 396909"/>
                  <a:gd name="connsiteX8" fmla="*/ 928853 w 1328438"/>
                  <a:gd name="connsiteY8" fmla="*/ 183340 h 396909"/>
                  <a:gd name="connsiteX9" fmla="*/ 1096121 w 1328438"/>
                  <a:gd name="connsiteY9" fmla="*/ 198208 h 396909"/>
                  <a:gd name="connsiteX10" fmla="*/ 1203916 w 1328438"/>
                  <a:gd name="connsiteY10" fmla="*/ 227945 h 396909"/>
                  <a:gd name="connsiteX11" fmla="*/ 1315428 w 1328438"/>
                  <a:gd name="connsiteY11" fmla="*/ 227945 h 396909"/>
                  <a:gd name="connsiteX12" fmla="*/ 1322863 w 1328438"/>
                  <a:gd name="connsiteY12" fmla="*/ 205642 h 396909"/>
                  <a:gd name="connsiteX13" fmla="*/ 1285692 w 1328438"/>
                  <a:gd name="connsiteY13" fmla="*/ 175906 h 396909"/>
                  <a:gd name="connsiteX14" fmla="*/ 1252238 w 1328438"/>
                  <a:gd name="connsiteY14" fmla="*/ 94130 h 396909"/>
                  <a:gd name="connsiteX15" fmla="*/ 1174180 w 1328438"/>
                  <a:gd name="connsiteY15" fmla="*/ 75545 h 396909"/>
                  <a:gd name="connsiteX16" fmla="*/ 1103555 w 1328438"/>
                  <a:gd name="connsiteY16" fmla="*/ 42091 h 396909"/>
                  <a:gd name="connsiteX17" fmla="*/ 995760 w 1328438"/>
                  <a:gd name="connsiteY17" fmla="*/ 34657 h 396909"/>
                  <a:gd name="connsiteX18" fmla="*/ 887965 w 1328438"/>
                  <a:gd name="connsiteY18" fmla="*/ 8638 h 396909"/>
                  <a:gd name="connsiteX19" fmla="*/ 813624 w 1328438"/>
                  <a:gd name="connsiteY19" fmla="*/ 1203 h 396909"/>
                  <a:gd name="connsiteX20" fmla="*/ 757867 w 1328438"/>
                  <a:gd name="connsiteY20" fmla="*/ 30940 h 396909"/>
                  <a:gd name="connsiteX21" fmla="*/ 698394 w 1328438"/>
                  <a:gd name="connsiteY21" fmla="*/ 38374 h 396909"/>
                  <a:gd name="connsiteX22" fmla="*/ 493955 w 1328438"/>
                  <a:gd name="connsiteY22" fmla="*/ 30940 h 396909"/>
                  <a:gd name="connsiteX23" fmla="*/ 438199 w 1328438"/>
                  <a:gd name="connsiteY23" fmla="*/ 30940 h 396909"/>
                  <a:gd name="connsiteX24" fmla="*/ 467936 w 1328438"/>
                  <a:gd name="connsiteY24" fmla="*/ 59715 h 396909"/>
                  <a:gd name="connsiteX25" fmla="*/ 542277 w 1328438"/>
                  <a:gd name="connsiteY25" fmla="*/ 120150 h 396909"/>
                  <a:gd name="connsiteX26" fmla="*/ 624053 w 1328438"/>
                  <a:gd name="connsiteY26" fmla="*/ 187057 h 396909"/>
                  <a:gd name="connsiteX27" fmla="*/ 572014 w 1328438"/>
                  <a:gd name="connsiteY27" fmla="*/ 205642 h 396909"/>
                  <a:gd name="connsiteX28" fmla="*/ 419614 w 1328438"/>
                  <a:gd name="connsiteY28" fmla="*/ 227945 h 396909"/>
                  <a:gd name="connsiteX29" fmla="*/ 230043 w 1328438"/>
                  <a:gd name="connsiteY29" fmla="*/ 268833 h 396909"/>
                  <a:gd name="connsiteX30" fmla="*/ 96228 w 1328438"/>
                  <a:gd name="connsiteY30" fmla="*/ 302286 h 396909"/>
                  <a:gd name="connsiteX31" fmla="*/ 29321 w 1328438"/>
                  <a:gd name="connsiteY31" fmla="*/ 324589 h 396909"/>
                  <a:gd name="connsiteX32" fmla="*/ 3302 w 1328438"/>
                  <a:gd name="connsiteY32" fmla="*/ 391496 h 396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328438" h="396909">
                    <a:moveTo>
                      <a:pt x="3302" y="391496"/>
                    </a:moveTo>
                    <a:cubicBezTo>
                      <a:pt x="15073" y="402028"/>
                      <a:pt x="70209" y="395213"/>
                      <a:pt x="99945" y="387779"/>
                    </a:cubicBezTo>
                    <a:cubicBezTo>
                      <a:pt x="129681" y="380345"/>
                      <a:pt x="137116" y="358662"/>
                      <a:pt x="181721" y="346891"/>
                    </a:cubicBezTo>
                    <a:cubicBezTo>
                      <a:pt x="226326" y="335120"/>
                      <a:pt x="300668" y="323350"/>
                      <a:pt x="367575" y="317155"/>
                    </a:cubicBezTo>
                    <a:cubicBezTo>
                      <a:pt x="434482" y="310960"/>
                      <a:pt x="536082" y="312818"/>
                      <a:pt x="583165" y="309720"/>
                    </a:cubicBezTo>
                    <a:cubicBezTo>
                      <a:pt x="630248" y="306622"/>
                      <a:pt x="626531" y="321491"/>
                      <a:pt x="650072" y="298569"/>
                    </a:cubicBezTo>
                    <a:cubicBezTo>
                      <a:pt x="673614" y="275647"/>
                      <a:pt x="703970" y="193872"/>
                      <a:pt x="724414" y="172189"/>
                    </a:cubicBezTo>
                    <a:cubicBezTo>
                      <a:pt x="748335" y="174844"/>
                      <a:pt x="738663" y="166614"/>
                      <a:pt x="772736" y="168472"/>
                    </a:cubicBezTo>
                    <a:cubicBezTo>
                      <a:pt x="806809" y="170330"/>
                      <a:pt x="928853" y="183340"/>
                      <a:pt x="928853" y="183340"/>
                    </a:cubicBezTo>
                    <a:cubicBezTo>
                      <a:pt x="982750" y="188296"/>
                      <a:pt x="1050277" y="190774"/>
                      <a:pt x="1096121" y="198208"/>
                    </a:cubicBezTo>
                    <a:cubicBezTo>
                      <a:pt x="1141965" y="205642"/>
                      <a:pt x="1167365" y="222989"/>
                      <a:pt x="1203916" y="227945"/>
                    </a:cubicBezTo>
                    <a:cubicBezTo>
                      <a:pt x="1240467" y="232901"/>
                      <a:pt x="1295604" y="231662"/>
                      <a:pt x="1315428" y="227945"/>
                    </a:cubicBezTo>
                    <a:cubicBezTo>
                      <a:pt x="1335252" y="224228"/>
                      <a:pt x="1327819" y="214315"/>
                      <a:pt x="1322863" y="205642"/>
                    </a:cubicBezTo>
                    <a:cubicBezTo>
                      <a:pt x="1317907" y="196969"/>
                      <a:pt x="1297463" y="194491"/>
                      <a:pt x="1285692" y="175906"/>
                    </a:cubicBezTo>
                    <a:cubicBezTo>
                      <a:pt x="1273921" y="157321"/>
                      <a:pt x="1270823" y="110857"/>
                      <a:pt x="1252238" y="94130"/>
                    </a:cubicBezTo>
                    <a:cubicBezTo>
                      <a:pt x="1233653" y="77403"/>
                      <a:pt x="1198960" y="84218"/>
                      <a:pt x="1174180" y="75545"/>
                    </a:cubicBezTo>
                    <a:cubicBezTo>
                      <a:pt x="1149400" y="66872"/>
                      <a:pt x="1133292" y="48906"/>
                      <a:pt x="1103555" y="42091"/>
                    </a:cubicBezTo>
                    <a:cubicBezTo>
                      <a:pt x="1073818" y="35276"/>
                      <a:pt x="1031692" y="40232"/>
                      <a:pt x="995760" y="34657"/>
                    </a:cubicBezTo>
                    <a:cubicBezTo>
                      <a:pt x="959828" y="29082"/>
                      <a:pt x="918321" y="14214"/>
                      <a:pt x="887965" y="8638"/>
                    </a:cubicBezTo>
                    <a:cubicBezTo>
                      <a:pt x="857609" y="3062"/>
                      <a:pt x="835307" y="-2514"/>
                      <a:pt x="813624" y="1203"/>
                    </a:cubicBezTo>
                    <a:cubicBezTo>
                      <a:pt x="791941" y="4920"/>
                      <a:pt x="777072" y="24745"/>
                      <a:pt x="757867" y="30940"/>
                    </a:cubicBezTo>
                    <a:cubicBezTo>
                      <a:pt x="738662" y="37135"/>
                      <a:pt x="742379" y="38374"/>
                      <a:pt x="698394" y="38374"/>
                    </a:cubicBezTo>
                    <a:cubicBezTo>
                      <a:pt x="654409" y="38374"/>
                      <a:pt x="537321" y="32179"/>
                      <a:pt x="493955" y="30940"/>
                    </a:cubicBezTo>
                    <a:cubicBezTo>
                      <a:pt x="450589" y="29701"/>
                      <a:pt x="442535" y="26144"/>
                      <a:pt x="438199" y="30940"/>
                    </a:cubicBezTo>
                    <a:cubicBezTo>
                      <a:pt x="433863" y="35736"/>
                      <a:pt x="450590" y="44847"/>
                      <a:pt x="467936" y="59715"/>
                    </a:cubicBezTo>
                    <a:cubicBezTo>
                      <a:pt x="485282" y="74583"/>
                      <a:pt x="516258" y="98926"/>
                      <a:pt x="542277" y="120150"/>
                    </a:cubicBezTo>
                    <a:cubicBezTo>
                      <a:pt x="568296" y="141374"/>
                      <a:pt x="619097" y="172808"/>
                      <a:pt x="624053" y="187057"/>
                    </a:cubicBezTo>
                    <a:cubicBezTo>
                      <a:pt x="629009" y="201306"/>
                      <a:pt x="606087" y="198827"/>
                      <a:pt x="572014" y="205642"/>
                    </a:cubicBezTo>
                    <a:cubicBezTo>
                      <a:pt x="537941" y="212457"/>
                      <a:pt x="476609" y="217413"/>
                      <a:pt x="419614" y="227945"/>
                    </a:cubicBezTo>
                    <a:cubicBezTo>
                      <a:pt x="362619" y="238477"/>
                      <a:pt x="283941" y="256443"/>
                      <a:pt x="230043" y="268833"/>
                    </a:cubicBezTo>
                    <a:cubicBezTo>
                      <a:pt x="176145" y="281223"/>
                      <a:pt x="129682" y="292993"/>
                      <a:pt x="96228" y="302286"/>
                    </a:cubicBezTo>
                    <a:cubicBezTo>
                      <a:pt x="62774" y="311579"/>
                      <a:pt x="44809" y="314057"/>
                      <a:pt x="29321" y="324589"/>
                    </a:cubicBezTo>
                    <a:cubicBezTo>
                      <a:pt x="13833" y="335121"/>
                      <a:pt x="-8469" y="380964"/>
                      <a:pt x="3302" y="391496"/>
                    </a:cubicBezTo>
                    <a:close/>
                  </a:path>
                </a:pathLst>
              </a:custGeom>
              <a:gradFill flip="none" rotWithShape="1">
                <a:gsLst>
                  <a:gs pos="42000">
                    <a:srgbClr val="FFC000"/>
                  </a:gs>
                  <a:gs pos="100000">
                    <a:schemeClr val="accent6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Freeform 172"/>
              <p:cNvSpPr/>
              <p:nvPr/>
            </p:nvSpPr>
            <p:spPr>
              <a:xfrm>
                <a:off x="7583659" y="3406978"/>
                <a:ext cx="83733" cy="171569"/>
              </a:xfrm>
              <a:custGeom>
                <a:avLst/>
                <a:gdLst>
                  <a:gd name="connsiteX0" fmla="*/ 39230 w 83733"/>
                  <a:gd name="connsiteY0" fmla="*/ 68 h 171569"/>
                  <a:gd name="connsiteX1" fmla="*/ 5979 w 83733"/>
                  <a:gd name="connsiteY1" fmla="*/ 66570 h 171569"/>
                  <a:gd name="connsiteX2" fmla="*/ 437 w 83733"/>
                  <a:gd name="connsiteY2" fmla="*/ 133072 h 171569"/>
                  <a:gd name="connsiteX3" fmla="*/ 11521 w 83733"/>
                  <a:gd name="connsiteY3" fmla="*/ 166323 h 171569"/>
                  <a:gd name="connsiteX4" fmla="*/ 55856 w 83733"/>
                  <a:gd name="connsiteY4" fmla="*/ 166323 h 171569"/>
                  <a:gd name="connsiteX5" fmla="*/ 83565 w 83733"/>
                  <a:gd name="connsiteY5" fmla="*/ 116447 h 171569"/>
                  <a:gd name="connsiteX6" fmla="*/ 66939 w 83733"/>
                  <a:gd name="connsiteY6" fmla="*/ 55487 h 171569"/>
                  <a:gd name="connsiteX7" fmla="*/ 39230 w 83733"/>
                  <a:gd name="connsiteY7" fmla="*/ 68 h 171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3733" h="171569">
                    <a:moveTo>
                      <a:pt x="39230" y="68"/>
                    </a:moveTo>
                    <a:cubicBezTo>
                      <a:pt x="29070" y="1915"/>
                      <a:pt x="12444" y="44403"/>
                      <a:pt x="5979" y="66570"/>
                    </a:cubicBezTo>
                    <a:cubicBezTo>
                      <a:pt x="-486" y="88737"/>
                      <a:pt x="-487" y="116447"/>
                      <a:pt x="437" y="133072"/>
                    </a:cubicBezTo>
                    <a:cubicBezTo>
                      <a:pt x="1361" y="149697"/>
                      <a:pt x="2285" y="160781"/>
                      <a:pt x="11521" y="166323"/>
                    </a:cubicBezTo>
                    <a:cubicBezTo>
                      <a:pt x="20757" y="171865"/>
                      <a:pt x="43849" y="174636"/>
                      <a:pt x="55856" y="166323"/>
                    </a:cubicBezTo>
                    <a:cubicBezTo>
                      <a:pt x="67863" y="158010"/>
                      <a:pt x="81718" y="134920"/>
                      <a:pt x="83565" y="116447"/>
                    </a:cubicBezTo>
                    <a:cubicBezTo>
                      <a:pt x="85412" y="97974"/>
                      <a:pt x="71557" y="76731"/>
                      <a:pt x="66939" y="55487"/>
                    </a:cubicBezTo>
                    <a:cubicBezTo>
                      <a:pt x="62321" y="34243"/>
                      <a:pt x="49390" y="-1779"/>
                      <a:pt x="39230" y="68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B0F0"/>
                  </a:gs>
                  <a:gs pos="100000">
                    <a:srgbClr val="0070C0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Freeform 173"/>
              <p:cNvSpPr/>
              <p:nvPr/>
            </p:nvSpPr>
            <p:spPr>
              <a:xfrm>
                <a:off x="7527143" y="3567447"/>
                <a:ext cx="191692" cy="117100"/>
              </a:xfrm>
              <a:custGeom>
                <a:avLst/>
                <a:gdLst>
                  <a:gd name="connsiteX0" fmla="*/ 1535 w 191692"/>
                  <a:gd name="connsiteY0" fmla="*/ 105607 h 117100"/>
                  <a:gd name="connsiteX1" fmla="*/ 23702 w 191692"/>
                  <a:gd name="connsiteY1" fmla="*/ 28021 h 117100"/>
                  <a:gd name="connsiteX2" fmla="*/ 51412 w 191692"/>
                  <a:gd name="connsiteY2" fmla="*/ 11396 h 117100"/>
                  <a:gd name="connsiteX3" fmla="*/ 90204 w 191692"/>
                  <a:gd name="connsiteY3" fmla="*/ 312 h 117100"/>
                  <a:gd name="connsiteX4" fmla="*/ 145622 w 191692"/>
                  <a:gd name="connsiteY4" fmla="*/ 5854 h 117100"/>
                  <a:gd name="connsiteX5" fmla="*/ 184415 w 191692"/>
                  <a:gd name="connsiteY5" fmla="*/ 33563 h 117100"/>
                  <a:gd name="connsiteX6" fmla="*/ 189957 w 191692"/>
                  <a:gd name="connsiteY6" fmla="*/ 61272 h 117100"/>
                  <a:gd name="connsiteX7" fmla="*/ 178873 w 191692"/>
                  <a:gd name="connsiteY7" fmla="*/ 105607 h 117100"/>
                  <a:gd name="connsiteX8" fmla="*/ 68037 w 191692"/>
                  <a:gd name="connsiteY8" fmla="*/ 116690 h 117100"/>
                  <a:gd name="connsiteX9" fmla="*/ 1535 w 191692"/>
                  <a:gd name="connsiteY9" fmla="*/ 105607 h 117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1692" h="117100">
                    <a:moveTo>
                      <a:pt x="1535" y="105607"/>
                    </a:moveTo>
                    <a:cubicBezTo>
                      <a:pt x="-5854" y="90829"/>
                      <a:pt x="15389" y="43723"/>
                      <a:pt x="23702" y="28021"/>
                    </a:cubicBezTo>
                    <a:cubicBezTo>
                      <a:pt x="32015" y="12319"/>
                      <a:pt x="40328" y="16014"/>
                      <a:pt x="51412" y="11396"/>
                    </a:cubicBezTo>
                    <a:cubicBezTo>
                      <a:pt x="62496" y="6778"/>
                      <a:pt x="74503" y="1236"/>
                      <a:pt x="90204" y="312"/>
                    </a:cubicBezTo>
                    <a:cubicBezTo>
                      <a:pt x="105905" y="-612"/>
                      <a:pt x="129920" y="312"/>
                      <a:pt x="145622" y="5854"/>
                    </a:cubicBezTo>
                    <a:cubicBezTo>
                      <a:pt x="161324" y="11396"/>
                      <a:pt x="177026" y="24327"/>
                      <a:pt x="184415" y="33563"/>
                    </a:cubicBezTo>
                    <a:cubicBezTo>
                      <a:pt x="191804" y="42799"/>
                      <a:pt x="190881" y="49265"/>
                      <a:pt x="189957" y="61272"/>
                    </a:cubicBezTo>
                    <a:cubicBezTo>
                      <a:pt x="189033" y="73279"/>
                      <a:pt x="199193" y="96371"/>
                      <a:pt x="178873" y="105607"/>
                    </a:cubicBezTo>
                    <a:cubicBezTo>
                      <a:pt x="158553" y="114843"/>
                      <a:pt x="95746" y="116690"/>
                      <a:pt x="68037" y="116690"/>
                    </a:cubicBezTo>
                    <a:cubicBezTo>
                      <a:pt x="40328" y="116690"/>
                      <a:pt x="8924" y="120385"/>
                      <a:pt x="1535" y="10560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2">
                      <a:lumMod val="75000"/>
                    </a:schemeClr>
                  </a:gs>
                  <a:gs pos="100000">
                    <a:schemeClr val="bg2">
                      <a:lumMod val="50000"/>
                    </a:schemeClr>
                  </a:gs>
                </a:gsLst>
                <a:path path="circle">
                  <a:fillToRect r="100000" b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Freeform 174"/>
              <p:cNvSpPr/>
              <p:nvPr/>
            </p:nvSpPr>
            <p:spPr>
              <a:xfrm>
                <a:off x="7406038" y="3650681"/>
                <a:ext cx="427440" cy="282862"/>
              </a:xfrm>
              <a:custGeom>
                <a:avLst/>
                <a:gdLst>
                  <a:gd name="connsiteX0" fmla="*/ 28429 w 427440"/>
                  <a:gd name="connsiteY0" fmla="*/ 282838 h 282862"/>
                  <a:gd name="connsiteX1" fmla="*/ 720 w 427440"/>
                  <a:gd name="connsiteY1" fmla="*/ 232962 h 282862"/>
                  <a:gd name="connsiteX2" fmla="*/ 11804 w 427440"/>
                  <a:gd name="connsiteY2" fmla="*/ 133209 h 282862"/>
                  <a:gd name="connsiteX3" fmla="*/ 50597 w 427440"/>
                  <a:gd name="connsiteY3" fmla="*/ 61165 h 282862"/>
                  <a:gd name="connsiteX4" fmla="*/ 106015 w 427440"/>
                  <a:gd name="connsiteY4" fmla="*/ 22373 h 282862"/>
                  <a:gd name="connsiteX5" fmla="*/ 166975 w 427440"/>
                  <a:gd name="connsiteY5" fmla="*/ 5747 h 282862"/>
                  <a:gd name="connsiteX6" fmla="*/ 239018 w 427440"/>
                  <a:gd name="connsiteY6" fmla="*/ 205 h 282862"/>
                  <a:gd name="connsiteX7" fmla="*/ 333229 w 427440"/>
                  <a:gd name="connsiteY7" fmla="*/ 5747 h 282862"/>
                  <a:gd name="connsiteX8" fmla="*/ 394189 w 427440"/>
                  <a:gd name="connsiteY8" fmla="*/ 44540 h 282862"/>
                  <a:gd name="connsiteX9" fmla="*/ 416357 w 427440"/>
                  <a:gd name="connsiteY9" fmla="*/ 88875 h 282862"/>
                  <a:gd name="connsiteX10" fmla="*/ 427440 w 427440"/>
                  <a:gd name="connsiteY10" fmla="*/ 177544 h 282862"/>
                  <a:gd name="connsiteX11" fmla="*/ 416357 w 427440"/>
                  <a:gd name="connsiteY11" fmla="*/ 232962 h 282862"/>
                  <a:gd name="connsiteX12" fmla="*/ 366480 w 427440"/>
                  <a:gd name="connsiteY12" fmla="*/ 260671 h 282862"/>
                  <a:gd name="connsiteX13" fmla="*/ 366480 w 427440"/>
                  <a:gd name="connsiteY13" fmla="*/ 177544 h 282862"/>
                  <a:gd name="connsiteX14" fmla="*/ 311062 w 427440"/>
                  <a:gd name="connsiteY14" fmla="*/ 138751 h 282862"/>
                  <a:gd name="connsiteX15" fmla="*/ 272269 w 427440"/>
                  <a:gd name="connsiteY15" fmla="*/ 133209 h 282862"/>
                  <a:gd name="connsiteX16" fmla="*/ 205767 w 427440"/>
                  <a:gd name="connsiteY16" fmla="*/ 138751 h 282862"/>
                  <a:gd name="connsiteX17" fmla="*/ 144807 w 427440"/>
                  <a:gd name="connsiteY17" fmla="*/ 122125 h 282862"/>
                  <a:gd name="connsiteX18" fmla="*/ 100473 w 427440"/>
                  <a:gd name="connsiteY18" fmla="*/ 138751 h 282862"/>
                  <a:gd name="connsiteX19" fmla="*/ 45055 w 427440"/>
                  <a:gd name="connsiteY19" fmla="*/ 172002 h 282862"/>
                  <a:gd name="connsiteX20" fmla="*/ 28429 w 427440"/>
                  <a:gd name="connsiteY20" fmla="*/ 227420 h 282862"/>
                  <a:gd name="connsiteX21" fmla="*/ 28429 w 427440"/>
                  <a:gd name="connsiteY21" fmla="*/ 282838 h 282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27440" h="282862">
                    <a:moveTo>
                      <a:pt x="28429" y="282838"/>
                    </a:moveTo>
                    <a:cubicBezTo>
                      <a:pt x="23811" y="283762"/>
                      <a:pt x="3491" y="257900"/>
                      <a:pt x="720" y="232962"/>
                    </a:cubicBezTo>
                    <a:cubicBezTo>
                      <a:pt x="-2051" y="208024"/>
                      <a:pt x="3491" y="161842"/>
                      <a:pt x="11804" y="133209"/>
                    </a:cubicBezTo>
                    <a:cubicBezTo>
                      <a:pt x="20117" y="104576"/>
                      <a:pt x="34895" y="79638"/>
                      <a:pt x="50597" y="61165"/>
                    </a:cubicBezTo>
                    <a:cubicBezTo>
                      <a:pt x="66299" y="42692"/>
                      <a:pt x="86619" y="31609"/>
                      <a:pt x="106015" y="22373"/>
                    </a:cubicBezTo>
                    <a:cubicBezTo>
                      <a:pt x="125411" y="13137"/>
                      <a:pt x="144808" y="9442"/>
                      <a:pt x="166975" y="5747"/>
                    </a:cubicBezTo>
                    <a:cubicBezTo>
                      <a:pt x="189142" y="2052"/>
                      <a:pt x="211309" y="205"/>
                      <a:pt x="239018" y="205"/>
                    </a:cubicBezTo>
                    <a:cubicBezTo>
                      <a:pt x="266727" y="205"/>
                      <a:pt x="307367" y="-1642"/>
                      <a:pt x="333229" y="5747"/>
                    </a:cubicBezTo>
                    <a:cubicBezTo>
                      <a:pt x="359091" y="13136"/>
                      <a:pt x="380334" y="30685"/>
                      <a:pt x="394189" y="44540"/>
                    </a:cubicBezTo>
                    <a:cubicBezTo>
                      <a:pt x="408044" y="58395"/>
                      <a:pt x="410815" y="66708"/>
                      <a:pt x="416357" y="88875"/>
                    </a:cubicBezTo>
                    <a:cubicBezTo>
                      <a:pt x="421899" y="111042"/>
                      <a:pt x="427440" y="153530"/>
                      <a:pt x="427440" y="177544"/>
                    </a:cubicBezTo>
                    <a:cubicBezTo>
                      <a:pt x="427440" y="201558"/>
                      <a:pt x="426517" y="219108"/>
                      <a:pt x="416357" y="232962"/>
                    </a:cubicBezTo>
                    <a:cubicBezTo>
                      <a:pt x="406197" y="246816"/>
                      <a:pt x="374793" y="269907"/>
                      <a:pt x="366480" y="260671"/>
                    </a:cubicBezTo>
                    <a:cubicBezTo>
                      <a:pt x="358167" y="251435"/>
                      <a:pt x="375716" y="197864"/>
                      <a:pt x="366480" y="177544"/>
                    </a:cubicBezTo>
                    <a:cubicBezTo>
                      <a:pt x="357244" y="157224"/>
                      <a:pt x="326764" y="146140"/>
                      <a:pt x="311062" y="138751"/>
                    </a:cubicBezTo>
                    <a:cubicBezTo>
                      <a:pt x="295360" y="131362"/>
                      <a:pt x="289818" y="133209"/>
                      <a:pt x="272269" y="133209"/>
                    </a:cubicBezTo>
                    <a:cubicBezTo>
                      <a:pt x="254720" y="133209"/>
                      <a:pt x="227011" y="140598"/>
                      <a:pt x="205767" y="138751"/>
                    </a:cubicBezTo>
                    <a:cubicBezTo>
                      <a:pt x="184523" y="136904"/>
                      <a:pt x="162356" y="122125"/>
                      <a:pt x="144807" y="122125"/>
                    </a:cubicBezTo>
                    <a:cubicBezTo>
                      <a:pt x="127258" y="122125"/>
                      <a:pt x="117098" y="130438"/>
                      <a:pt x="100473" y="138751"/>
                    </a:cubicBezTo>
                    <a:cubicBezTo>
                      <a:pt x="83848" y="147064"/>
                      <a:pt x="57062" y="157224"/>
                      <a:pt x="45055" y="172002"/>
                    </a:cubicBezTo>
                    <a:cubicBezTo>
                      <a:pt x="33048" y="186780"/>
                      <a:pt x="31200" y="208947"/>
                      <a:pt x="28429" y="227420"/>
                    </a:cubicBezTo>
                    <a:cubicBezTo>
                      <a:pt x="25658" y="245893"/>
                      <a:pt x="33047" y="281914"/>
                      <a:pt x="28429" y="28283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2">
                      <a:lumMod val="75000"/>
                    </a:schemeClr>
                  </a:gs>
                  <a:gs pos="100000">
                    <a:schemeClr val="bg2">
                      <a:lumMod val="50000"/>
                    </a:schemeClr>
                  </a:gs>
                </a:gsLst>
                <a:path path="circle">
                  <a:fillToRect r="100000" b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Freeform 175"/>
              <p:cNvSpPr/>
              <p:nvPr/>
            </p:nvSpPr>
            <p:spPr>
              <a:xfrm>
                <a:off x="7026019" y="3770867"/>
                <a:ext cx="852687" cy="1677435"/>
              </a:xfrm>
              <a:custGeom>
                <a:avLst/>
                <a:gdLst>
                  <a:gd name="connsiteX0" fmla="*/ 406353 w 852687"/>
                  <a:gd name="connsiteY0" fmla="*/ 171168 h 1677435"/>
                  <a:gd name="connsiteX1" fmla="*/ 350597 w 852687"/>
                  <a:gd name="connsiteY1" fmla="*/ 160016 h 1677435"/>
                  <a:gd name="connsiteX2" fmla="*/ 343163 w 852687"/>
                  <a:gd name="connsiteY2" fmla="*/ 226924 h 1677435"/>
                  <a:gd name="connsiteX3" fmla="*/ 372900 w 852687"/>
                  <a:gd name="connsiteY3" fmla="*/ 312416 h 1677435"/>
                  <a:gd name="connsiteX4" fmla="*/ 413787 w 852687"/>
                  <a:gd name="connsiteY4" fmla="*/ 371890 h 1677435"/>
                  <a:gd name="connsiteX5" fmla="*/ 410070 w 852687"/>
                  <a:gd name="connsiteY5" fmla="*/ 435080 h 1677435"/>
                  <a:gd name="connsiteX6" fmla="*/ 395202 w 852687"/>
                  <a:gd name="connsiteY6" fmla="*/ 520573 h 1677435"/>
                  <a:gd name="connsiteX7" fmla="*/ 432373 w 852687"/>
                  <a:gd name="connsiteY7" fmla="*/ 524290 h 1677435"/>
                  <a:gd name="connsiteX8" fmla="*/ 462109 w 852687"/>
                  <a:gd name="connsiteY8" fmla="*/ 472251 h 1677435"/>
                  <a:gd name="connsiteX9" fmla="*/ 473261 w 852687"/>
                  <a:gd name="connsiteY9" fmla="*/ 431363 h 1677435"/>
                  <a:gd name="connsiteX10" fmla="*/ 469543 w 852687"/>
                  <a:gd name="connsiteY10" fmla="*/ 505704 h 1677435"/>
                  <a:gd name="connsiteX11" fmla="*/ 436090 w 852687"/>
                  <a:gd name="connsiteY11" fmla="*/ 539158 h 1677435"/>
                  <a:gd name="connsiteX12" fmla="*/ 320861 w 852687"/>
                  <a:gd name="connsiteY12" fmla="*/ 594914 h 1677435"/>
                  <a:gd name="connsiteX13" fmla="*/ 220500 w 852687"/>
                  <a:gd name="connsiteY13" fmla="*/ 635802 h 1677435"/>
                  <a:gd name="connsiteX14" fmla="*/ 138724 w 852687"/>
                  <a:gd name="connsiteY14" fmla="*/ 713860 h 1677435"/>
                  <a:gd name="connsiteX15" fmla="*/ 79251 w 852687"/>
                  <a:gd name="connsiteY15" fmla="*/ 888563 h 1677435"/>
                  <a:gd name="connsiteX16" fmla="*/ 27212 w 852687"/>
                  <a:gd name="connsiteY16" fmla="*/ 1133890 h 1677435"/>
                  <a:gd name="connsiteX17" fmla="*/ 1192 w 852687"/>
                  <a:gd name="connsiteY17" fmla="*/ 1293724 h 1677435"/>
                  <a:gd name="connsiteX18" fmla="*/ 8626 w 852687"/>
                  <a:gd name="connsiteY18" fmla="*/ 1397802 h 1677435"/>
                  <a:gd name="connsiteX19" fmla="*/ 45797 w 852687"/>
                  <a:gd name="connsiteY19" fmla="*/ 1434973 h 1677435"/>
                  <a:gd name="connsiteX20" fmla="*/ 179612 w 852687"/>
                  <a:gd name="connsiteY20" fmla="*/ 1516748 h 1677435"/>
                  <a:gd name="connsiteX21" fmla="*/ 387768 w 852687"/>
                  <a:gd name="connsiteY21" fmla="*/ 1609675 h 1677435"/>
                  <a:gd name="connsiteX22" fmla="*/ 491846 w 852687"/>
                  <a:gd name="connsiteY22" fmla="*/ 1643129 h 1677435"/>
                  <a:gd name="connsiteX23" fmla="*/ 618226 w 852687"/>
                  <a:gd name="connsiteY23" fmla="*/ 1676582 h 1677435"/>
                  <a:gd name="connsiteX24" fmla="*/ 688851 w 852687"/>
                  <a:gd name="connsiteY24" fmla="*/ 1665431 h 1677435"/>
                  <a:gd name="connsiteX25" fmla="*/ 796646 w 852687"/>
                  <a:gd name="connsiteY25" fmla="*/ 1643129 h 1677435"/>
                  <a:gd name="connsiteX26" fmla="*/ 844968 w 852687"/>
                  <a:gd name="connsiteY26" fmla="*/ 1624543 h 1677435"/>
                  <a:gd name="connsiteX27" fmla="*/ 811514 w 852687"/>
                  <a:gd name="connsiteY27" fmla="*/ 1609675 h 1677435"/>
                  <a:gd name="connsiteX28" fmla="*/ 755758 w 852687"/>
                  <a:gd name="connsiteY28" fmla="*/ 1609675 h 1677435"/>
                  <a:gd name="connsiteX29" fmla="*/ 804080 w 852687"/>
                  <a:gd name="connsiteY29" fmla="*/ 1565070 h 1677435"/>
                  <a:gd name="connsiteX30" fmla="*/ 852402 w 852687"/>
                  <a:gd name="connsiteY30" fmla="*/ 1546485 h 1677435"/>
                  <a:gd name="connsiteX31" fmla="*/ 822665 w 852687"/>
                  <a:gd name="connsiteY31" fmla="*/ 1490729 h 1677435"/>
                  <a:gd name="connsiteX32" fmla="*/ 792929 w 852687"/>
                  <a:gd name="connsiteY32" fmla="*/ 1453558 h 1677435"/>
                  <a:gd name="connsiteX33" fmla="*/ 770626 w 852687"/>
                  <a:gd name="connsiteY33" fmla="*/ 1438690 h 1677435"/>
                  <a:gd name="connsiteX34" fmla="*/ 688851 w 852687"/>
                  <a:gd name="connsiteY34" fmla="*/ 1479577 h 1677435"/>
                  <a:gd name="connsiteX35" fmla="*/ 633095 w 852687"/>
                  <a:gd name="connsiteY35" fmla="*/ 1501880 h 1677435"/>
                  <a:gd name="connsiteX36" fmla="*/ 555036 w 852687"/>
                  <a:gd name="connsiteY36" fmla="*/ 1479577 h 1677435"/>
                  <a:gd name="connsiteX37" fmla="*/ 491846 w 852687"/>
                  <a:gd name="connsiteY37" fmla="*/ 1479577 h 1677435"/>
                  <a:gd name="connsiteX38" fmla="*/ 413787 w 852687"/>
                  <a:gd name="connsiteY38" fmla="*/ 1479577 h 1677435"/>
                  <a:gd name="connsiteX39" fmla="*/ 439807 w 852687"/>
                  <a:gd name="connsiteY39" fmla="*/ 1498163 h 1677435"/>
                  <a:gd name="connsiteX40" fmla="*/ 484412 w 852687"/>
                  <a:gd name="connsiteY40" fmla="*/ 1513031 h 1677435"/>
                  <a:gd name="connsiteX41" fmla="*/ 432373 w 852687"/>
                  <a:gd name="connsiteY41" fmla="*/ 1520465 h 1677435"/>
                  <a:gd name="connsiteX42" fmla="*/ 365465 w 852687"/>
                  <a:gd name="connsiteY42" fmla="*/ 1472143 h 1677435"/>
                  <a:gd name="connsiteX43" fmla="*/ 268821 w 852687"/>
                  <a:gd name="connsiteY43" fmla="*/ 1386651 h 1677435"/>
                  <a:gd name="connsiteX44" fmla="*/ 213065 w 852687"/>
                  <a:gd name="connsiteY44" fmla="*/ 1330894 h 1677435"/>
                  <a:gd name="connsiteX45" fmla="*/ 161026 w 852687"/>
                  <a:gd name="connsiteY45" fmla="*/ 1297441 h 1677435"/>
                  <a:gd name="connsiteX46" fmla="*/ 175895 w 852687"/>
                  <a:gd name="connsiteY46" fmla="*/ 1252836 h 1677435"/>
                  <a:gd name="connsiteX47" fmla="*/ 250236 w 852687"/>
                  <a:gd name="connsiteY47" fmla="*/ 1040963 h 1677435"/>
                  <a:gd name="connsiteX48" fmla="*/ 257670 w 852687"/>
                  <a:gd name="connsiteY48" fmla="*/ 966621 h 1677435"/>
                  <a:gd name="connsiteX49" fmla="*/ 276256 w 852687"/>
                  <a:gd name="connsiteY49" fmla="*/ 974055 h 1677435"/>
                  <a:gd name="connsiteX50" fmla="*/ 350597 w 852687"/>
                  <a:gd name="connsiteY50" fmla="*/ 962904 h 1677435"/>
                  <a:gd name="connsiteX51" fmla="*/ 510431 w 852687"/>
                  <a:gd name="connsiteY51" fmla="*/ 918299 h 1677435"/>
                  <a:gd name="connsiteX52" fmla="*/ 647963 w 852687"/>
                  <a:gd name="connsiteY52" fmla="*/ 810504 h 1677435"/>
                  <a:gd name="connsiteX53" fmla="*/ 726021 w 852687"/>
                  <a:gd name="connsiteY53" fmla="*/ 643236 h 1677435"/>
                  <a:gd name="connsiteX54" fmla="*/ 733456 w 852687"/>
                  <a:gd name="connsiteY54" fmla="*/ 528007 h 1677435"/>
                  <a:gd name="connsiteX55" fmla="*/ 707436 w 852687"/>
                  <a:gd name="connsiteY55" fmla="*/ 472251 h 1677435"/>
                  <a:gd name="connsiteX56" fmla="*/ 703719 w 852687"/>
                  <a:gd name="connsiteY56" fmla="*/ 423929 h 1677435"/>
                  <a:gd name="connsiteX57" fmla="*/ 726021 w 852687"/>
                  <a:gd name="connsiteY57" fmla="*/ 472251 h 1677435"/>
                  <a:gd name="connsiteX58" fmla="*/ 766909 w 852687"/>
                  <a:gd name="connsiteY58" fmla="*/ 501987 h 1677435"/>
                  <a:gd name="connsiteX59" fmla="*/ 770626 w 852687"/>
                  <a:gd name="connsiteY59" fmla="*/ 464816 h 1677435"/>
                  <a:gd name="connsiteX60" fmla="*/ 766909 w 852687"/>
                  <a:gd name="connsiteY60" fmla="*/ 383041 h 1677435"/>
                  <a:gd name="connsiteX61" fmla="*/ 796646 w 852687"/>
                  <a:gd name="connsiteY61" fmla="*/ 312416 h 1677435"/>
                  <a:gd name="connsiteX62" fmla="*/ 826382 w 852687"/>
                  <a:gd name="connsiteY62" fmla="*/ 197187 h 1677435"/>
                  <a:gd name="connsiteX63" fmla="*/ 818948 w 852687"/>
                  <a:gd name="connsiteY63" fmla="*/ 115412 h 1677435"/>
                  <a:gd name="connsiteX64" fmla="*/ 796646 w 852687"/>
                  <a:gd name="connsiteY64" fmla="*/ 119129 h 1677435"/>
                  <a:gd name="connsiteX65" fmla="*/ 759475 w 852687"/>
                  <a:gd name="connsiteY65" fmla="*/ 141431 h 1677435"/>
                  <a:gd name="connsiteX66" fmla="*/ 752041 w 852687"/>
                  <a:gd name="connsiteY66" fmla="*/ 85675 h 1677435"/>
                  <a:gd name="connsiteX67" fmla="*/ 733456 w 852687"/>
                  <a:gd name="connsiteY67" fmla="*/ 37353 h 1677435"/>
                  <a:gd name="connsiteX68" fmla="*/ 659114 w 852687"/>
                  <a:gd name="connsiteY68" fmla="*/ 7616 h 1677435"/>
                  <a:gd name="connsiteX69" fmla="*/ 588490 w 852687"/>
                  <a:gd name="connsiteY69" fmla="*/ 22485 h 1677435"/>
                  <a:gd name="connsiteX70" fmla="*/ 525300 w 852687"/>
                  <a:gd name="connsiteY70" fmla="*/ 182 h 1677435"/>
                  <a:gd name="connsiteX71" fmla="*/ 443524 w 852687"/>
                  <a:gd name="connsiteY71" fmla="*/ 37353 h 1677435"/>
                  <a:gd name="connsiteX72" fmla="*/ 421221 w 852687"/>
                  <a:gd name="connsiteY72" fmla="*/ 63373 h 1677435"/>
                  <a:gd name="connsiteX73" fmla="*/ 406353 w 852687"/>
                  <a:gd name="connsiteY73" fmla="*/ 171168 h 1677435"/>
                  <a:gd name="connsiteX0" fmla="*/ 406353 w 852687"/>
                  <a:gd name="connsiteY0" fmla="*/ 171168 h 1677435"/>
                  <a:gd name="connsiteX1" fmla="*/ 350597 w 852687"/>
                  <a:gd name="connsiteY1" fmla="*/ 160016 h 1677435"/>
                  <a:gd name="connsiteX2" fmla="*/ 343163 w 852687"/>
                  <a:gd name="connsiteY2" fmla="*/ 226924 h 1677435"/>
                  <a:gd name="connsiteX3" fmla="*/ 372900 w 852687"/>
                  <a:gd name="connsiteY3" fmla="*/ 312416 h 1677435"/>
                  <a:gd name="connsiteX4" fmla="*/ 413787 w 852687"/>
                  <a:gd name="connsiteY4" fmla="*/ 371890 h 1677435"/>
                  <a:gd name="connsiteX5" fmla="*/ 410070 w 852687"/>
                  <a:gd name="connsiteY5" fmla="*/ 435080 h 1677435"/>
                  <a:gd name="connsiteX6" fmla="*/ 395202 w 852687"/>
                  <a:gd name="connsiteY6" fmla="*/ 520573 h 1677435"/>
                  <a:gd name="connsiteX7" fmla="*/ 432373 w 852687"/>
                  <a:gd name="connsiteY7" fmla="*/ 524290 h 1677435"/>
                  <a:gd name="connsiteX8" fmla="*/ 462109 w 852687"/>
                  <a:gd name="connsiteY8" fmla="*/ 472251 h 1677435"/>
                  <a:gd name="connsiteX9" fmla="*/ 473261 w 852687"/>
                  <a:gd name="connsiteY9" fmla="*/ 431363 h 1677435"/>
                  <a:gd name="connsiteX10" fmla="*/ 469543 w 852687"/>
                  <a:gd name="connsiteY10" fmla="*/ 505704 h 1677435"/>
                  <a:gd name="connsiteX11" fmla="*/ 436090 w 852687"/>
                  <a:gd name="connsiteY11" fmla="*/ 539158 h 1677435"/>
                  <a:gd name="connsiteX12" fmla="*/ 320861 w 852687"/>
                  <a:gd name="connsiteY12" fmla="*/ 594914 h 1677435"/>
                  <a:gd name="connsiteX13" fmla="*/ 220500 w 852687"/>
                  <a:gd name="connsiteY13" fmla="*/ 635802 h 1677435"/>
                  <a:gd name="connsiteX14" fmla="*/ 138724 w 852687"/>
                  <a:gd name="connsiteY14" fmla="*/ 713860 h 1677435"/>
                  <a:gd name="connsiteX15" fmla="*/ 79251 w 852687"/>
                  <a:gd name="connsiteY15" fmla="*/ 888563 h 1677435"/>
                  <a:gd name="connsiteX16" fmla="*/ 27212 w 852687"/>
                  <a:gd name="connsiteY16" fmla="*/ 1133890 h 1677435"/>
                  <a:gd name="connsiteX17" fmla="*/ 1192 w 852687"/>
                  <a:gd name="connsiteY17" fmla="*/ 1293724 h 1677435"/>
                  <a:gd name="connsiteX18" fmla="*/ 8626 w 852687"/>
                  <a:gd name="connsiteY18" fmla="*/ 1397802 h 1677435"/>
                  <a:gd name="connsiteX19" fmla="*/ 45797 w 852687"/>
                  <a:gd name="connsiteY19" fmla="*/ 1434973 h 1677435"/>
                  <a:gd name="connsiteX20" fmla="*/ 179612 w 852687"/>
                  <a:gd name="connsiteY20" fmla="*/ 1516748 h 1677435"/>
                  <a:gd name="connsiteX21" fmla="*/ 387768 w 852687"/>
                  <a:gd name="connsiteY21" fmla="*/ 1609675 h 1677435"/>
                  <a:gd name="connsiteX22" fmla="*/ 491846 w 852687"/>
                  <a:gd name="connsiteY22" fmla="*/ 1643129 h 1677435"/>
                  <a:gd name="connsiteX23" fmla="*/ 618226 w 852687"/>
                  <a:gd name="connsiteY23" fmla="*/ 1676582 h 1677435"/>
                  <a:gd name="connsiteX24" fmla="*/ 688851 w 852687"/>
                  <a:gd name="connsiteY24" fmla="*/ 1665431 h 1677435"/>
                  <a:gd name="connsiteX25" fmla="*/ 796646 w 852687"/>
                  <a:gd name="connsiteY25" fmla="*/ 1643129 h 1677435"/>
                  <a:gd name="connsiteX26" fmla="*/ 844968 w 852687"/>
                  <a:gd name="connsiteY26" fmla="*/ 1624543 h 1677435"/>
                  <a:gd name="connsiteX27" fmla="*/ 811514 w 852687"/>
                  <a:gd name="connsiteY27" fmla="*/ 1609675 h 1677435"/>
                  <a:gd name="connsiteX28" fmla="*/ 755758 w 852687"/>
                  <a:gd name="connsiteY28" fmla="*/ 1609675 h 1677435"/>
                  <a:gd name="connsiteX29" fmla="*/ 804080 w 852687"/>
                  <a:gd name="connsiteY29" fmla="*/ 1565070 h 1677435"/>
                  <a:gd name="connsiteX30" fmla="*/ 852402 w 852687"/>
                  <a:gd name="connsiteY30" fmla="*/ 1546485 h 1677435"/>
                  <a:gd name="connsiteX31" fmla="*/ 822665 w 852687"/>
                  <a:gd name="connsiteY31" fmla="*/ 1490729 h 1677435"/>
                  <a:gd name="connsiteX32" fmla="*/ 792929 w 852687"/>
                  <a:gd name="connsiteY32" fmla="*/ 1453558 h 1677435"/>
                  <a:gd name="connsiteX33" fmla="*/ 770626 w 852687"/>
                  <a:gd name="connsiteY33" fmla="*/ 1438690 h 1677435"/>
                  <a:gd name="connsiteX34" fmla="*/ 688851 w 852687"/>
                  <a:gd name="connsiteY34" fmla="*/ 1479577 h 1677435"/>
                  <a:gd name="connsiteX35" fmla="*/ 633095 w 852687"/>
                  <a:gd name="connsiteY35" fmla="*/ 1501880 h 1677435"/>
                  <a:gd name="connsiteX36" fmla="*/ 555036 w 852687"/>
                  <a:gd name="connsiteY36" fmla="*/ 1479577 h 1677435"/>
                  <a:gd name="connsiteX37" fmla="*/ 491846 w 852687"/>
                  <a:gd name="connsiteY37" fmla="*/ 1479577 h 1677435"/>
                  <a:gd name="connsiteX38" fmla="*/ 413787 w 852687"/>
                  <a:gd name="connsiteY38" fmla="*/ 1479577 h 1677435"/>
                  <a:gd name="connsiteX39" fmla="*/ 439807 w 852687"/>
                  <a:gd name="connsiteY39" fmla="*/ 1498163 h 1677435"/>
                  <a:gd name="connsiteX40" fmla="*/ 484412 w 852687"/>
                  <a:gd name="connsiteY40" fmla="*/ 1513031 h 1677435"/>
                  <a:gd name="connsiteX41" fmla="*/ 432373 w 852687"/>
                  <a:gd name="connsiteY41" fmla="*/ 1520465 h 1677435"/>
                  <a:gd name="connsiteX42" fmla="*/ 365465 w 852687"/>
                  <a:gd name="connsiteY42" fmla="*/ 1472143 h 1677435"/>
                  <a:gd name="connsiteX43" fmla="*/ 268821 w 852687"/>
                  <a:gd name="connsiteY43" fmla="*/ 1386651 h 1677435"/>
                  <a:gd name="connsiteX44" fmla="*/ 213065 w 852687"/>
                  <a:gd name="connsiteY44" fmla="*/ 1330894 h 1677435"/>
                  <a:gd name="connsiteX45" fmla="*/ 161026 w 852687"/>
                  <a:gd name="connsiteY45" fmla="*/ 1297441 h 1677435"/>
                  <a:gd name="connsiteX46" fmla="*/ 175895 w 852687"/>
                  <a:gd name="connsiteY46" fmla="*/ 1252836 h 1677435"/>
                  <a:gd name="connsiteX47" fmla="*/ 250236 w 852687"/>
                  <a:gd name="connsiteY47" fmla="*/ 1040963 h 1677435"/>
                  <a:gd name="connsiteX48" fmla="*/ 257670 w 852687"/>
                  <a:gd name="connsiteY48" fmla="*/ 966621 h 1677435"/>
                  <a:gd name="connsiteX49" fmla="*/ 276256 w 852687"/>
                  <a:gd name="connsiteY49" fmla="*/ 974055 h 1677435"/>
                  <a:gd name="connsiteX50" fmla="*/ 350597 w 852687"/>
                  <a:gd name="connsiteY50" fmla="*/ 962904 h 1677435"/>
                  <a:gd name="connsiteX51" fmla="*/ 510431 w 852687"/>
                  <a:gd name="connsiteY51" fmla="*/ 918299 h 1677435"/>
                  <a:gd name="connsiteX52" fmla="*/ 647963 w 852687"/>
                  <a:gd name="connsiteY52" fmla="*/ 810504 h 1677435"/>
                  <a:gd name="connsiteX53" fmla="*/ 726021 w 852687"/>
                  <a:gd name="connsiteY53" fmla="*/ 643236 h 1677435"/>
                  <a:gd name="connsiteX54" fmla="*/ 733456 w 852687"/>
                  <a:gd name="connsiteY54" fmla="*/ 528007 h 1677435"/>
                  <a:gd name="connsiteX55" fmla="*/ 707436 w 852687"/>
                  <a:gd name="connsiteY55" fmla="*/ 472251 h 1677435"/>
                  <a:gd name="connsiteX56" fmla="*/ 703719 w 852687"/>
                  <a:gd name="connsiteY56" fmla="*/ 423929 h 1677435"/>
                  <a:gd name="connsiteX57" fmla="*/ 726021 w 852687"/>
                  <a:gd name="connsiteY57" fmla="*/ 472251 h 1677435"/>
                  <a:gd name="connsiteX58" fmla="*/ 766909 w 852687"/>
                  <a:gd name="connsiteY58" fmla="*/ 501987 h 1677435"/>
                  <a:gd name="connsiteX59" fmla="*/ 770626 w 852687"/>
                  <a:gd name="connsiteY59" fmla="*/ 464816 h 1677435"/>
                  <a:gd name="connsiteX60" fmla="*/ 766909 w 852687"/>
                  <a:gd name="connsiteY60" fmla="*/ 383041 h 1677435"/>
                  <a:gd name="connsiteX61" fmla="*/ 796646 w 852687"/>
                  <a:gd name="connsiteY61" fmla="*/ 312416 h 1677435"/>
                  <a:gd name="connsiteX62" fmla="*/ 826382 w 852687"/>
                  <a:gd name="connsiteY62" fmla="*/ 197187 h 1677435"/>
                  <a:gd name="connsiteX63" fmla="*/ 818948 w 852687"/>
                  <a:gd name="connsiteY63" fmla="*/ 115412 h 1677435"/>
                  <a:gd name="connsiteX64" fmla="*/ 796646 w 852687"/>
                  <a:gd name="connsiteY64" fmla="*/ 119129 h 1677435"/>
                  <a:gd name="connsiteX65" fmla="*/ 759475 w 852687"/>
                  <a:gd name="connsiteY65" fmla="*/ 141431 h 1677435"/>
                  <a:gd name="connsiteX66" fmla="*/ 752041 w 852687"/>
                  <a:gd name="connsiteY66" fmla="*/ 85675 h 1677435"/>
                  <a:gd name="connsiteX67" fmla="*/ 733456 w 852687"/>
                  <a:gd name="connsiteY67" fmla="*/ 37353 h 1677435"/>
                  <a:gd name="connsiteX68" fmla="*/ 659114 w 852687"/>
                  <a:gd name="connsiteY68" fmla="*/ 7616 h 1677435"/>
                  <a:gd name="connsiteX69" fmla="*/ 588490 w 852687"/>
                  <a:gd name="connsiteY69" fmla="*/ 22485 h 1677435"/>
                  <a:gd name="connsiteX70" fmla="*/ 525300 w 852687"/>
                  <a:gd name="connsiteY70" fmla="*/ 182 h 1677435"/>
                  <a:gd name="connsiteX71" fmla="*/ 443524 w 852687"/>
                  <a:gd name="connsiteY71" fmla="*/ 37353 h 1677435"/>
                  <a:gd name="connsiteX72" fmla="*/ 410791 w 852687"/>
                  <a:gd name="connsiteY72" fmla="*/ 66850 h 1677435"/>
                  <a:gd name="connsiteX73" fmla="*/ 406353 w 852687"/>
                  <a:gd name="connsiteY73" fmla="*/ 171168 h 1677435"/>
                  <a:gd name="connsiteX0" fmla="*/ 406353 w 852687"/>
                  <a:gd name="connsiteY0" fmla="*/ 171168 h 1677435"/>
                  <a:gd name="connsiteX1" fmla="*/ 350597 w 852687"/>
                  <a:gd name="connsiteY1" fmla="*/ 160016 h 1677435"/>
                  <a:gd name="connsiteX2" fmla="*/ 343163 w 852687"/>
                  <a:gd name="connsiteY2" fmla="*/ 226924 h 1677435"/>
                  <a:gd name="connsiteX3" fmla="*/ 372900 w 852687"/>
                  <a:gd name="connsiteY3" fmla="*/ 312416 h 1677435"/>
                  <a:gd name="connsiteX4" fmla="*/ 413787 w 852687"/>
                  <a:gd name="connsiteY4" fmla="*/ 371890 h 1677435"/>
                  <a:gd name="connsiteX5" fmla="*/ 410070 w 852687"/>
                  <a:gd name="connsiteY5" fmla="*/ 435080 h 1677435"/>
                  <a:gd name="connsiteX6" fmla="*/ 395202 w 852687"/>
                  <a:gd name="connsiteY6" fmla="*/ 520573 h 1677435"/>
                  <a:gd name="connsiteX7" fmla="*/ 432373 w 852687"/>
                  <a:gd name="connsiteY7" fmla="*/ 524290 h 1677435"/>
                  <a:gd name="connsiteX8" fmla="*/ 462109 w 852687"/>
                  <a:gd name="connsiteY8" fmla="*/ 472251 h 1677435"/>
                  <a:gd name="connsiteX9" fmla="*/ 473261 w 852687"/>
                  <a:gd name="connsiteY9" fmla="*/ 431363 h 1677435"/>
                  <a:gd name="connsiteX10" fmla="*/ 469543 w 852687"/>
                  <a:gd name="connsiteY10" fmla="*/ 505704 h 1677435"/>
                  <a:gd name="connsiteX11" fmla="*/ 436090 w 852687"/>
                  <a:gd name="connsiteY11" fmla="*/ 539158 h 1677435"/>
                  <a:gd name="connsiteX12" fmla="*/ 320861 w 852687"/>
                  <a:gd name="connsiteY12" fmla="*/ 594914 h 1677435"/>
                  <a:gd name="connsiteX13" fmla="*/ 220500 w 852687"/>
                  <a:gd name="connsiteY13" fmla="*/ 635802 h 1677435"/>
                  <a:gd name="connsiteX14" fmla="*/ 138724 w 852687"/>
                  <a:gd name="connsiteY14" fmla="*/ 713860 h 1677435"/>
                  <a:gd name="connsiteX15" fmla="*/ 79251 w 852687"/>
                  <a:gd name="connsiteY15" fmla="*/ 888563 h 1677435"/>
                  <a:gd name="connsiteX16" fmla="*/ 27212 w 852687"/>
                  <a:gd name="connsiteY16" fmla="*/ 1133890 h 1677435"/>
                  <a:gd name="connsiteX17" fmla="*/ 1192 w 852687"/>
                  <a:gd name="connsiteY17" fmla="*/ 1293724 h 1677435"/>
                  <a:gd name="connsiteX18" fmla="*/ 8626 w 852687"/>
                  <a:gd name="connsiteY18" fmla="*/ 1397802 h 1677435"/>
                  <a:gd name="connsiteX19" fmla="*/ 45797 w 852687"/>
                  <a:gd name="connsiteY19" fmla="*/ 1434973 h 1677435"/>
                  <a:gd name="connsiteX20" fmla="*/ 179612 w 852687"/>
                  <a:gd name="connsiteY20" fmla="*/ 1516748 h 1677435"/>
                  <a:gd name="connsiteX21" fmla="*/ 387768 w 852687"/>
                  <a:gd name="connsiteY21" fmla="*/ 1609675 h 1677435"/>
                  <a:gd name="connsiteX22" fmla="*/ 491846 w 852687"/>
                  <a:gd name="connsiteY22" fmla="*/ 1643129 h 1677435"/>
                  <a:gd name="connsiteX23" fmla="*/ 618226 w 852687"/>
                  <a:gd name="connsiteY23" fmla="*/ 1676582 h 1677435"/>
                  <a:gd name="connsiteX24" fmla="*/ 688851 w 852687"/>
                  <a:gd name="connsiteY24" fmla="*/ 1665431 h 1677435"/>
                  <a:gd name="connsiteX25" fmla="*/ 796646 w 852687"/>
                  <a:gd name="connsiteY25" fmla="*/ 1643129 h 1677435"/>
                  <a:gd name="connsiteX26" fmla="*/ 844968 w 852687"/>
                  <a:gd name="connsiteY26" fmla="*/ 1624543 h 1677435"/>
                  <a:gd name="connsiteX27" fmla="*/ 811514 w 852687"/>
                  <a:gd name="connsiteY27" fmla="*/ 1609675 h 1677435"/>
                  <a:gd name="connsiteX28" fmla="*/ 755758 w 852687"/>
                  <a:gd name="connsiteY28" fmla="*/ 1609675 h 1677435"/>
                  <a:gd name="connsiteX29" fmla="*/ 804080 w 852687"/>
                  <a:gd name="connsiteY29" fmla="*/ 1565070 h 1677435"/>
                  <a:gd name="connsiteX30" fmla="*/ 852402 w 852687"/>
                  <a:gd name="connsiteY30" fmla="*/ 1546485 h 1677435"/>
                  <a:gd name="connsiteX31" fmla="*/ 822665 w 852687"/>
                  <a:gd name="connsiteY31" fmla="*/ 1490729 h 1677435"/>
                  <a:gd name="connsiteX32" fmla="*/ 792929 w 852687"/>
                  <a:gd name="connsiteY32" fmla="*/ 1453558 h 1677435"/>
                  <a:gd name="connsiteX33" fmla="*/ 770626 w 852687"/>
                  <a:gd name="connsiteY33" fmla="*/ 1438690 h 1677435"/>
                  <a:gd name="connsiteX34" fmla="*/ 688851 w 852687"/>
                  <a:gd name="connsiteY34" fmla="*/ 1479577 h 1677435"/>
                  <a:gd name="connsiteX35" fmla="*/ 633095 w 852687"/>
                  <a:gd name="connsiteY35" fmla="*/ 1501880 h 1677435"/>
                  <a:gd name="connsiteX36" fmla="*/ 555036 w 852687"/>
                  <a:gd name="connsiteY36" fmla="*/ 1479577 h 1677435"/>
                  <a:gd name="connsiteX37" fmla="*/ 491846 w 852687"/>
                  <a:gd name="connsiteY37" fmla="*/ 1479577 h 1677435"/>
                  <a:gd name="connsiteX38" fmla="*/ 413787 w 852687"/>
                  <a:gd name="connsiteY38" fmla="*/ 1479577 h 1677435"/>
                  <a:gd name="connsiteX39" fmla="*/ 439807 w 852687"/>
                  <a:gd name="connsiteY39" fmla="*/ 1498163 h 1677435"/>
                  <a:gd name="connsiteX40" fmla="*/ 484412 w 852687"/>
                  <a:gd name="connsiteY40" fmla="*/ 1513031 h 1677435"/>
                  <a:gd name="connsiteX41" fmla="*/ 432373 w 852687"/>
                  <a:gd name="connsiteY41" fmla="*/ 1520465 h 1677435"/>
                  <a:gd name="connsiteX42" fmla="*/ 365465 w 852687"/>
                  <a:gd name="connsiteY42" fmla="*/ 1472143 h 1677435"/>
                  <a:gd name="connsiteX43" fmla="*/ 268821 w 852687"/>
                  <a:gd name="connsiteY43" fmla="*/ 1386651 h 1677435"/>
                  <a:gd name="connsiteX44" fmla="*/ 213065 w 852687"/>
                  <a:gd name="connsiteY44" fmla="*/ 1330894 h 1677435"/>
                  <a:gd name="connsiteX45" fmla="*/ 161026 w 852687"/>
                  <a:gd name="connsiteY45" fmla="*/ 1297441 h 1677435"/>
                  <a:gd name="connsiteX46" fmla="*/ 175895 w 852687"/>
                  <a:gd name="connsiteY46" fmla="*/ 1252836 h 1677435"/>
                  <a:gd name="connsiteX47" fmla="*/ 250236 w 852687"/>
                  <a:gd name="connsiteY47" fmla="*/ 1040963 h 1677435"/>
                  <a:gd name="connsiteX48" fmla="*/ 257670 w 852687"/>
                  <a:gd name="connsiteY48" fmla="*/ 966621 h 1677435"/>
                  <a:gd name="connsiteX49" fmla="*/ 350597 w 852687"/>
                  <a:gd name="connsiteY49" fmla="*/ 962904 h 1677435"/>
                  <a:gd name="connsiteX50" fmla="*/ 510431 w 852687"/>
                  <a:gd name="connsiteY50" fmla="*/ 918299 h 1677435"/>
                  <a:gd name="connsiteX51" fmla="*/ 647963 w 852687"/>
                  <a:gd name="connsiteY51" fmla="*/ 810504 h 1677435"/>
                  <a:gd name="connsiteX52" fmla="*/ 726021 w 852687"/>
                  <a:gd name="connsiteY52" fmla="*/ 643236 h 1677435"/>
                  <a:gd name="connsiteX53" fmla="*/ 733456 w 852687"/>
                  <a:gd name="connsiteY53" fmla="*/ 528007 h 1677435"/>
                  <a:gd name="connsiteX54" fmla="*/ 707436 w 852687"/>
                  <a:gd name="connsiteY54" fmla="*/ 472251 h 1677435"/>
                  <a:gd name="connsiteX55" fmla="*/ 703719 w 852687"/>
                  <a:gd name="connsiteY55" fmla="*/ 423929 h 1677435"/>
                  <a:gd name="connsiteX56" fmla="*/ 726021 w 852687"/>
                  <a:gd name="connsiteY56" fmla="*/ 472251 h 1677435"/>
                  <a:gd name="connsiteX57" fmla="*/ 766909 w 852687"/>
                  <a:gd name="connsiteY57" fmla="*/ 501987 h 1677435"/>
                  <a:gd name="connsiteX58" fmla="*/ 770626 w 852687"/>
                  <a:gd name="connsiteY58" fmla="*/ 464816 h 1677435"/>
                  <a:gd name="connsiteX59" fmla="*/ 766909 w 852687"/>
                  <a:gd name="connsiteY59" fmla="*/ 383041 h 1677435"/>
                  <a:gd name="connsiteX60" fmla="*/ 796646 w 852687"/>
                  <a:gd name="connsiteY60" fmla="*/ 312416 h 1677435"/>
                  <a:gd name="connsiteX61" fmla="*/ 826382 w 852687"/>
                  <a:gd name="connsiteY61" fmla="*/ 197187 h 1677435"/>
                  <a:gd name="connsiteX62" fmla="*/ 818948 w 852687"/>
                  <a:gd name="connsiteY62" fmla="*/ 115412 h 1677435"/>
                  <a:gd name="connsiteX63" fmla="*/ 796646 w 852687"/>
                  <a:gd name="connsiteY63" fmla="*/ 119129 h 1677435"/>
                  <a:gd name="connsiteX64" fmla="*/ 759475 w 852687"/>
                  <a:gd name="connsiteY64" fmla="*/ 141431 h 1677435"/>
                  <a:gd name="connsiteX65" fmla="*/ 752041 w 852687"/>
                  <a:gd name="connsiteY65" fmla="*/ 85675 h 1677435"/>
                  <a:gd name="connsiteX66" fmla="*/ 733456 w 852687"/>
                  <a:gd name="connsiteY66" fmla="*/ 37353 h 1677435"/>
                  <a:gd name="connsiteX67" fmla="*/ 659114 w 852687"/>
                  <a:gd name="connsiteY67" fmla="*/ 7616 h 1677435"/>
                  <a:gd name="connsiteX68" fmla="*/ 588490 w 852687"/>
                  <a:gd name="connsiteY68" fmla="*/ 22485 h 1677435"/>
                  <a:gd name="connsiteX69" fmla="*/ 525300 w 852687"/>
                  <a:gd name="connsiteY69" fmla="*/ 182 h 1677435"/>
                  <a:gd name="connsiteX70" fmla="*/ 443524 w 852687"/>
                  <a:gd name="connsiteY70" fmla="*/ 37353 h 1677435"/>
                  <a:gd name="connsiteX71" fmla="*/ 410791 w 852687"/>
                  <a:gd name="connsiteY71" fmla="*/ 66850 h 1677435"/>
                  <a:gd name="connsiteX72" fmla="*/ 406353 w 852687"/>
                  <a:gd name="connsiteY72" fmla="*/ 171168 h 1677435"/>
                  <a:gd name="connsiteX0" fmla="*/ 406353 w 852687"/>
                  <a:gd name="connsiteY0" fmla="*/ 171168 h 1677435"/>
                  <a:gd name="connsiteX1" fmla="*/ 350597 w 852687"/>
                  <a:gd name="connsiteY1" fmla="*/ 160016 h 1677435"/>
                  <a:gd name="connsiteX2" fmla="*/ 343163 w 852687"/>
                  <a:gd name="connsiteY2" fmla="*/ 226924 h 1677435"/>
                  <a:gd name="connsiteX3" fmla="*/ 372900 w 852687"/>
                  <a:gd name="connsiteY3" fmla="*/ 312416 h 1677435"/>
                  <a:gd name="connsiteX4" fmla="*/ 413787 w 852687"/>
                  <a:gd name="connsiteY4" fmla="*/ 371890 h 1677435"/>
                  <a:gd name="connsiteX5" fmla="*/ 410070 w 852687"/>
                  <a:gd name="connsiteY5" fmla="*/ 435080 h 1677435"/>
                  <a:gd name="connsiteX6" fmla="*/ 395202 w 852687"/>
                  <a:gd name="connsiteY6" fmla="*/ 520573 h 1677435"/>
                  <a:gd name="connsiteX7" fmla="*/ 432373 w 852687"/>
                  <a:gd name="connsiteY7" fmla="*/ 524290 h 1677435"/>
                  <a:gd name="connsiteX8" fmla="*/ 462109 w 852687"/>
                  <a:gd name="connsiteY8" fmla="*/ 472251 h 1677435"/>
                  <a:gd name="connsiteX9" fmla="*/ 473261 w 852687"/>
                  <a:gd name="connsiteY9" fmla="*/ 431363 h 1677435"/>
                  <a:gd name="connsiteX10" fmla="*/ 469543 w 852687"/>
                  <a:gd name="connsiteY10" fmla="*/ 505704 h 1677435"/>
                  <a:gd name="connsiteX11" fmla="*/ 436090 w 852687"/>
                  <a:gd name="connsiteY11" fmla="*/ 539158 h 1677435"/>
                  <a:gd name="connsiteX12" fmla="*/ 320861 w 852687"/>
                  <a:gd name="connsiteY12" fmla="*/ 594914 h 1677435"/>
                  <a:gd name="connsiteX13" fmla="*/ 220500 w 852687"/>
                  <a:gd name="connsiteY13" fmla="*/ 635802 h 1677435"/>
                  <a:gd name="connsiteX14" fmla="*/ 138724 w 852687"/>
                  <a:gd name="connsiteY14" fmla="*/ 713860 h 1677435"/>
                  <a:gd name="connsiteX15" fmla="*/ 79251 w 852687"/>
                  <a:gd name="connsiteY15" fmla="*/ 888563 h 1677435"/>
                  <a:gd name="connsiteX16" fmla="*/ 27212 w 852687"/>
                  <a:gd name="connsiteY16" fmla="*/ 1133890 h 1677435"/>
                  <a:gd name="connsiteX17" fmla="*/ 1192 w 852687"/>
                  <a:gd name="connsiteY17" fmla="*/ 1293724 h 1677435"/>
                  <a:gd name="connsiteX18" fmla="*/ 8626 w 852687"/>
                  <a:gd name="connsiteY18" fmla="*/ 1397802 h 1677435"/>
                  <a:gd name="connsiteX19" fmla="*/ 45797 w 852687"/>
                  <a:gd name="connsiteY19" fmla="*/ 1434973 h 1677435"/>
                  <a:gd name="connsiteX20" fmla="*/ 179612 w 852687"/>
                  <a:gd name="connsiteY20" fmla="*/ 1516748 h 1677435"/>
                  <a:gd name="connsiteX21" fmla="*/ 387768 w 852687"/>
                  <a:gd name="connsiteY21" fmla="*/ 1609675 h 1677435"/>
                  <a:gd name="connsiteX22" fmla="*/ 491846 w 852687"/>
                  <a:gd name="connsiteY22" fmla="*/ 1643129 h 1677435"/>
                  <a:gd name="connsiteX23" fmla="*/ 618226 w 852687"/>
                  <a:gd name="connsiteY23" fmla="*/ 1676582 h 1677435"/>
                  <a:gd name="connsiteX24" fmla="*/ 688851 w 852687"/>
                  <a:gd name="connsiteY24" fmla="*/ 1665431 h 1677435"/>
                  <a:gd name="connsiteX25" fmla="*/ 796646 w 852687"/>
                  <a:gd name="connsiteY25" fmla="*/ 1643129 h 1677435"/>
                  <a:gd name="connsiteX26" fmla="*/ 844968 w 852687"/>
                  <a:gd name="connsiteY26" fmla="*/ 1624543 h 1677435"/>
                  <a:gd name="connsiteX27" fmla="*/ 811514 w 852687"/>
                  <a:gd name="connsiteY27" fmla="*/ 1609675 h 1677435"/>
                  <a:gd name="connsiteX28" fmla="*/ 755758 w 852687"/>
                  <a:gd name="connsiteY28" fmla="*/ 1609675 h 1677435"/>
                  <a:gd name="connsiteX29" fmla="*/ 804080 w 852687"/>
                  <a:gd name="connsiteY29" fmla="*/ 1565070 h 1677435"/>
                  <a:gd name="connsiteX30" fmla="*/ 852402 w 852687"/>
                  <a:gd name="connsiteY30" fmla="*/ 1546485 h 1677435"/>
                  <a:gd name="connsiteX31" fmla="*/ 822665 w 852687"/>
                  <a:gd name="connsiteY31" fmla="*/ 1490729 h 1677435"/>
                  <a:gd name="connsiteX32" fmla="*/ 792929 w 852687"/>
                  <a:gd name="connsiteY32" fmla="*/ 1453558 h 1677435"/>
                  <a:gd name="connsiteX33" fmla="*/ 770626 w 852687"/>
                  <a:gd name="connsiteY33" fmla="*/ 1438690 h 1677435"/>
                  <a:gd name="connsiteX34" fmla="*/ 688851 w 852687"/>
                  <a:gd name="connsiteY34" fmla="*/ 1479577 h 1677435"/>
                  <a:gd name="connsiteX35" fmla="*/ 633095 w 852687"/>
                  <a:gd name="connsiteY35" fmla="*/ 1501880 h 1677435"/>
                  <a:gd name="connsiteX36" fmla="*/ 555036 w 852687"/>
                  <a:gd name="connsiteY36" fmla="*/ 1479577 h 1677435"/>
                  <a:gd name="connsiteX37" fmla="*/ 491846 w 852687"/>
                  <a:gd name="connsiteY37" fmla="*/ 1479577 h 1677435"/>
                  <a:gd name="connsiteX38" fmla="*/ 413787 w 852687"/>
                  <a:gd name="connsiteY38" fmla="*/ 1479577 h 1677435"/>
                  <a:gd name="connsiteX39" fmla="*/ 439807 w 852687"/>
                  <a:gd name="connsiteY39" fmla="*/ 1498163 h 1677435"/>
                  <a:gd name="connsiteX40" fmla="*/ 484412 w 852687"/>
                  <a:gd name="connsiteY40" fmla="*/ 1513031 h 1677435"/>
                  <a:gd name="connsiteX41" fmla="*/ 432373 w 852687"/>
                  <a:gd name="connsiteY41" fmla="*/ 1520465 h 1677435"/>
                  <a:gd name="connsiteX42" fmla="*/ 365465 w 852687"/>
                  <a:gd name="connsiteY42" fmla="*/ 1472143 h 1677435"/>
                  <a:gd name="connsiteX43" fmla="*/ 268821 w 852687"/>
                  <a:gd name="connsiteY43" fmla="*/ 1386651 h 1677435"/>
                  <a:gd name="connsiteX44" fmla="*/ 213065 w 852687"/>
                  <a:gd name="connsiteY44" fmla="*/ 1330894 h 1677435"/>
                  <a:gd name="connsiteX45" fmla="*/ 161026 w 852687"/>
                  <a:gd name="connsiteY45" fmla="*/ 1297441 h 1677435"/>
                  <a:gd name="connsiteX46" fmla="*/ 175895 w 852687"/>
                  <a:gd name="connsiteY46" fmla="*/ 1252836 h 1677435"/>
                  <a:gd name="connsiteX47" fmla="*/ 250236 w 852687"/>
                  <a:gd name="connsiteY47" fmla="*/ 1040963 h 1677435"/>
                  <a:gd name="connsiteX48" fmla="*/ 257670 w 852687"/>
                  <a:gd name="connsiteY48" fmla="*/ 966621 h 1677435"/>
                  <a:gd name="connsiteX49" fmla="*/ 350597 w 852687"/>
                  <a:gd name="connsiteY49" fmla="*/ 962904 h 1677435"/>
                  <a:gd name="connsiteX50" fmla="*/ 510431 w 852687"/>
                  <a:gd name="connsiteY50" fmla="*/ 918299 h 1677435"/>
                  <a:gd name="connsiteX51" fmla="*/ 647963 w 852687"/>
                  <a:gd name="connsiteY51" fmla="*/ 810504 h 1677435"/>
                  <a:gd name="connsiteX52" fmla="*/ 726021 w 852687"/>
                  <a:gd name="connsiteY52" fmla="*/ 643236 h 1677435"/>
                  <a:gd name="connsiteX53" fmla="*/ 733456 w 852687"/>
                  <a:gd name="connsiteY53" fmla="*/ 528007 h 1677435"/>
                  <a:gd name="connsiteX54" fmla="*/ 707436 w 852687"/>
                  <a:gd name="connsiteY54" fmla="*/ 472251 h 1677435"/>
                  <a:gd name="connsiteX55" fmla="*/ 703719 w 852687"/>
                  <a:gd name="connsiteY55" fmla="*/ 423929 h 1677435"/>
                  <a:gd name="connsiteX56" fmla="*/ 726021 w 852687"/>
                  <a:gd name="connsiteY56" fmla="*/ 472251 h 1677435"/>
                  <a:gd name="connsiteX57" fmla="*/ 766909 w 852687"/>
                  <a:gd name="connsiteY57" fmla="*/ 501987 h 1677435"/>
                  <a:gd name="connsiteX58" fmla="*/ 770626 w 852687"/>
                  <a:gd name="connsiteY58" fmla="*/ 464816 h 1677435"/>
                  <a:gd name="connsiteX59" fmla="*/ 766909 w 852687"/>
                  <a:gd name="connsiteY59" fmla="*/ 383041 h 1677435"/>
                  <a:gd name="connsiteX60" fmla="*/ 796646 w 852687"/>
                  <a:gd name="connsiteY60" fmla="*/ 312416 h 1677435"/>
                  <a:gd name="connsiteX61" fmla="*/ 826382 w 852687"/>
                  <a:gd name="connsiteY61" fmla="*/ 197187 h 1677435"/>
                  <a:gd name="connsiteX62" fmla="*/ 818948 w 852687"/>
                  <a:gd name="connsiteY62" fmla="*/ 115412 h 1677435"/>
                  <a:gd name="connsiteX63" fmla="*/ 796646 w 852687"/>
                  <a:gd name="connsiteY63" fmla="*/ 119129 h 1677435"/>
                  <a:gd name="connsiteX64" fmla="*/ 759475 w 852687"/>
                  <a:gd name="connsiteY64" fmla="*/ 141431 h 1677435"/>
                  <a:gd name="connsiteX65" fmla="*/ 752041 w 852687"/>
                  <a:gd name="connsiteY65" fmla="*/ 85675 h 1677435"/>
                  <a:gd name="connsiteX66" fmla="*/ 733456 w 852687"/>
                  <a:gd name="connsiteY66" fmla="*/ 37353 h 1677435"/>
                  <a:gd name="connsiteX67" fmla="*/ 659114 w 852687"/>
                  <a:gd name="connsiteY67" fmla="*/ 7616 h 1677435"/>
                  <a:gd name="connsiteX68" fmla="*/ 588490 w 852687"/>
                  <a:gd name="connsiteY68" fmla="*/ 22485 h 1677435"/>
                  <a:gd name="connsiteX69" fmla="*/ 525300 w 852687"/>
                  <a:gd name="connsiteY69" fmla="*/ 182 h 1677435"/>
                  <a:gd name="connsiteX70" fmla="*/ 443524 w 852687"/>
                  <a:gd name="connsiteY70" fmla="*/ 37353 h 1677435"/>
                  <a:gd name="connsiteX71" fmla="*/ 410791 w 852687"/>
                  <a:gd name="connsiteY71" fmla="*/ 66850 h 1677435"/>
                  <a:gd name="connsiteX72" fmla="*/ 406353 w 852687"/>
                  <a:gd name="connsiteY72" fmla="*/ 171168 h 1677435"/>
                  <a:gd name="connsiteX0" fmla="*/ 406353 w 852687"/>
                  <a:gd name="connsiteY0" fmla="*/ 171168 h 1677435"/>
                  <a:gd name="connsiteX1" fmla="*/ 350597 w 852687"/>
                  <a:gd name="connsiteY1" fmla="*/ 160016 h 1677435"/>
                  <a:gd name="connsiteX2" fmla="*/ 343163 w 852687"/>
                  <a:gd name="connsiteY2" fmla="*/ 226924 h 1677435"/>
                  <a:gd name="connsiteX3" fmla="*/ 372900 w 852687"/>
                  <a:gd name="connsiteY3" fmla="*/ 312416 h 1677435"/>
                  <a:gd name="connsiteX4" fmla="*/ 413787 w 852687"/>
                  <a:gd name="connsiteY4" fmla="*/ 371890 h 1677435"/>
                  <a:gd name="connsiteX5" fmla="*/ 410070 w 852687"/>
                  <a:gd name="connsiteY5" fmla="*/ 435080 h 1677435"/>
                  <a:gd name="connsiteX6" fmla="*/ 395202 w 852687"/>
                  <a:gd name="connsiteY6" fmla="*/ 520573 h 1677435"/>
                  <a:gd name="connsiteX7" fmla="*/ 432373 w 852687"/>
                  <a:gd name="connsiteY7" fmla="*/ 524290 h 1677435"/>
                  <a:gd name="connsiteX8" fmla="*/ 462109 w 852687"/>
                  <a:gd name="connsiteY8" fmla="*/ 472251 h 1677435"/>
                  <a:gd name="connsiteX9" fmla="*/ 473261 w 852687"/>
                  <a:gd name="connsiteY9" fmla="*/ 431363 h 1677435"/>
                  <a:gd name="connsiteX10" fmla="*/ 469543 w 852687"/>
                  <a:gd name="connsiteY10" fmla="*/ 505704 h 1677435"/>
                  <a:gd name="connsiteX11" fmla="*/ 436090 w 852687"/>
                  <a:gd name="connsiteY11" fmla="*/ 539158 h 1677435"/>
                  <a:gd name="connsiteX12" fmla="*/ 320861 w 852687"/>
                  <a:gd name="connsiteY12" fmla="*/ 594914 h 1677435"/>
                  <a:gd name="connsiteX13" fmla="*/ 220500 w 852687"/>
                  <a:gd name="connsiteY13" fmla="*/ 635802 h 1677435"/>
                  <a:gd name="connsiteX14" fmla="*/ 138724 w 852687"/>
                  <a:gd name="connsiteY14" fmla="*/ 713860 h 1677435"/>
                  <a:gd name="connsiteX15" fmla="*/ 79251 w 852687"/>
                  <a:gd name="connsiteY15" fmla="*/ 888563 h 1677435"/>
                  <a:gd name="connsiteX16" fmla="*/ 27212 w 852687"/>
                  <a:gd name="connsiteY16" fmla="*/ 1133890 h 1677435"/>
                  <a:gd name="connsiteX17" fmla="*/ 1192 w 852687"/>
                  <a:gd name="connsiteY17" fmla="*/ 1293724 h 1677435"/>
                  <a:gd name="connsiteX18" fmla="*/ 8626 w 852687"/>
                  <a:gd name="connsiteY18" fmla="*/ 1397802 h 1677435"/>
                  <a:gd name="connsiteX19" fmla="*/ 45797 w 852687"/>
                  <a:gd name="connsiteY19" fmla="*/ 1434973 h 1677435"/>
                  <a:gd name="connsiteX20" fmla="*/ 179612 w 852687"/>
                  <a:gd name="connsiteY20" fmla="*/ 1516748 h 1677435"/>
                  <a:gd name="connsiteX21" fmla="*/ 387768 w 852687"/>
                  <a:gd name="connsiteY21" fmla="*/ 1609675 h 1677435"/>
                  <a:gd name="connsiteX22" fmla="*/ 491846 w 852687"/>
                  <a:gd name="connsiteY22" fmla="*/ 1643129 h 1677435"/>
                  <a:gd name="connsiteX23" fmla="*/ 618226 w 852687"/>
                  <a:gd name="connsiteY23" fmla="*/ 1676582 h 1677435"/>
                  <a:gd name="connsiteX24" fmla="*/ 688851 w 852687"/>
                  <a:gd name="connsiteY24" fmla="*/ 1665431 h 1677435"/>
                  <a:gd name="connsiteX25" fmla="*/ 796646 w 852687"/>
                  <a:gd name="connsiteY25" fmla="*/ 1643129 h 1677435"/>
                  <a:gd name="connsiteX26" fmla="*/ 844968 w 852687"/>
                  <a:gd name="connsiteY26" fmla="*/ 1624543 h 1677435"/>
                  <a:gd name="connsiteX27" fmla="*/ 811514 w 852687"/>
                  <a:gd name="connsiteY27" fmla="*/ 1609675 h 1677435"/>
                  <a:gd name="connsiteX28" fmla="*/ 755758 w 852687"/>
                  <a:gd name="connsiteY28" fmla="*/ 1609675 h 1677435"/>
                  <a:gd name="connsiteX29" fmla="*/ 804080 w 852687"/>
                  <a:gd name="connsiteY29" fmla="*/ 1565070 h 1677435"/>
                  <a:gd name="connsiteX30" fmla="*/ 852402 w 852687"/>
                  <a:gd name="connsiteY30" fmla="*/ 1546485 h 1677435"/>
                  <a:gd name="connsiteX31" fmla="*/ 822665 w 852687"/>
                  <a:gd name="connsiteY31" fmla="*/ 1490729 h 1677435"/>
                  <a:gd name="connsiteX32" fmla="*/ 792929 w 852687"/>
                  <a:gd name="connsiteY32" fmla="*/ 1453558 h 1677435"/>
                  <a:gd name="connsiteX33" fmla="*/ 770626 w 852687"/>
                  <a:gd name="connsiteY33" fmla="*/ 1438690 h 1677435"/>
                  <a:gd name="connsiteX34" fmla="*/ 688851 w 852687"/>
                  <a:gd name="connsiteY34" fmla="*/ 1479577 h 1677435"/>
                  <a:gd name="connsiteX35" fmla="*/ 633095 w 852687"/>
                  <a:gd name="connsiteY35" fmla="*/ 1501880 h 1677435"/>
                  <a:gd name="connsiteX36" fmla="*/ 555036 w 852687"/>
                  <a:gd name="connsiteY36" fmla="*/ 1479577 h 1677435"/>
                  <a:gd name="connsiteX37" fmla="*/ 491846 w 852687"/>
                  <a:gd name="connsiteY37" fmla="*/ 1479577 h 1677435"/>
                  <a:gd name="connsiteX38" fmla="*/ 413787 w 852687"/>
                  <a:gd name="connsiteY38" fmla="*/ 1479577 h 1677435"/>
                  <a:gd name="connsiteX39" fmla="*/ 439807 w 852687"/>
                  <a:gd name="connsiteY39" fmla="*/ 1498163 h 1677435"/>
                  <a:gd name="connsiteX40" fmla="*/ 484412 w 852687"/>
                  <a:gd name="connsiteY40" fmla="*/ 1513031 h 1677435"/>
                  <a:gd name="connsiteX41" fmla="*/ 432373 w 852687"/>
                  <a:gd name="connsiteY41" fmla="*/ 1520465 h 1677435"/>
                  <a:gd name="connsiteX42" fmla="*/ 365465 w 852687"/>
                  <a:gd name="connsiteY42" fmla="*/ 1472143 h 1677435"/>
                  <a:gd name="connsiteX43" fmla="*/ 268821 w 852687"/>
                  <a:gd name="connsiteY43" fmla="*/ 1386651 h 1677435"/>
                  <a:gd name="connsiteX44" fmla="*/ 213065 w 852687"/>
                  <a:gd name="connsiteY44" fmla="*/ 1330894 h 1677435"/>
                  <a:gd name="connsiteX45" fmla="*/ 161026 w 852687"/>
                  <a:gd name="connsiteY45" fmla="*/ 1297441 h 1677435"/>
                  <a:gd name="connsiteX46" fmla="*/ 175895 w 852687"/>
                  <a:gd name="connsiteY46" fmla="*/ 1252836 h 1677435"/>
                  <a:gd name="connsiteX47" fmla="*/ 250236 w 852687"/>
                  <a:gd name="connsiteY47" fmla="*/ 1040963 h 1677435"/>
                  <a:gd name="connsiteX48" fmla="*/ 257670 w 852687"/>
                  <a:gd name="connsiteY48" fmla="*/ 966621 h 1677435"/>
                  <a:gd name="connsiteX49" fmla="*/ 350597 w 852687"/>
                  <a:gd name="connsiteY49" fmla="*/ 962904 h 1677435"/>
                  <a:gd name="connsiteX50" fmla="*/ 510431 w 852687"/>
                  <a:gd name="connsiteY50" fmla="*/ 918299 h 1677435"/>
                  <a:gd name="connsiteX51" fmla="*/ 647963 w 852687"/>
                  <a:gd name="connsiteY51" fmla="*/ 810504 h 1677435"/>
                  <a:gd name="connsiteX52" fmla="*/ 726021 w 852687"/>
                  <a:gd name="connsiteY52" fmla="*/ 643236 h 1677435"/>
                  <a:gd name="connsiteX53" fmla="*/ 733456 w 852687"/>
                  <a:gd name="connsiteY53" fmla="*/ 528007 h 1677435"/>
                  <a:gd name="connsiteX54" fmla="*/ 707436 w 852687"/>
                  <a:gd name="connsiteY54" fmla="*/ 472251 h 1677435"/>
                  <a:gd name="connsiteX55" fmla="*/ 703719 w 852687"/>
                  <a:gd name="connsiteY55" fmla="*/ 423929 h 1677435"/>
                  <a:gd name="connsiteX56" fmla="*/ 726021 w 852687"/>
                  <a:gd name="connsiteY56" fmla="*/ 472251 h 1677435"/>
                  <a:gd name="connsiteX57" fmla="*/ 766909 w 852687"/>
                  <a:gd name="connsiteY57" fmla="*/ 501987 h 1677435"/>
                  <a:gd name="connsiteX58" fmla="*/ 770626 w 852687"/>
                  <a:gd name="connsiteY58" fmla="*/ 464816 h 1677435"/>
                  <a:gd name="connsiteX59" fmla="*/ 766909 w 852687"/>
                  <a:gd name="connsiteY59" fmla="*/ 383041 h 1677435"/>
                  <a:gd name="connsiteX60" fmla="*/ 796646 w 852687"/>
                  <a:gd name="connsiteY60" fmla="*/ 312416 h 1677435"/>
                  <a:gd name="connsiteX61" fmla="*/ 826382 w 852687"/>
                  <a:gd name="connsiteY61" fmla="*/ 197187 h 1677435"/>
                  <a:gd name="connsiteX62" fmla="*/ 818948 w 852687"/>
                  <a:gd name="connsiteY62" fmla="*/ 115412 h 1677435"/>
                  <a:gd name="connsiteX63" fmla="*/ 796646 w 852687"/>
                  <a:gd name="connsiteY63" fmla="*/ 119129 h 1677435"/>
                  <a:gd name="connsiteX64" fmla="*/ 759475 w 852687"/>
                  <a:gd name="connsiteY64" fmla="*/ 141431 h 1677435"/>
                  <a:gd name="connsiteX65" fmla="*/ 752041 w 852687"/>
                  <a:gd name="connsiteY65" fmla="*/ 85675 h 1677435"/>
                  <a:gd name="connsiteX66" fmla="*/ 733456 w 852687"/>
                  <a:gd name="connsiteY66" fmla="*/ 37353 h 1677435"/>
                  <a:gd name="connsiteX67" fmla="*/ 659114 w 852687"/>
                  <a:gd name="connsiteY67" fmla="*/ 7616 h 1677435"/>
                  <a:gd name="connsiteX68" fmla="*/ 588490 w 852687"/>
                  <a:gd name="connsiteY68" fmla="*/ 22485 h 1677435"/>
                  <a:gd name="connsiteX69" fmla="*/ 525300 w 852687"/>
                  <a:gd name="connsiteY69" fmla="*/ 182 h 1677435"/>
                  <a:gd name="connsiteX70" fmla="*/ 443524 w 852687"/>
                  <a:gd name="connsiteY70" fmla="*/ 37353 h 1677435"/>
                  <a:gd name="connsiteX71" fmla="*/ 410791 w 852687"/>
                  <a:gd name="connsiteY71" fmla="*/ 66850 h 1677435"/>
                  <a:gd name="connsiteX72" fmla="*/ 406353 w 852687"/>
                  <a:gd name="connsiteY72" fmla="*/ 171168 h 1677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852687" h="1677435">
                    <a:moveTo>
                      <a:pt x="406353" y="171168"/>
                    </a:moveTo>
                    <a:cubicBezTo>
                      <a:pt x="396321" y="186696"/>
                      <a:pt x="361129" y="150723"/>
                      <a:pt x="350597" y="160016"/>
                    </a:cubicBezTo>
                    <a:cubicBezTo>
                      <a:pt x="340065" y="169309"/>
                      <a:pt x="339446" y="201524"/>
                      <a:pt x="343163" y="226924"/>
                    </a:cubicBezTo>
                    <a:cubicBezTo>
                      <a:pt x="346880" y="252324"/>
                      <a:pt x="361129" y="288255"/>
                      <a:pt x="372900" y="312416"/>
                    </a:cubicBezTo>
                    <a:cubicBezTo>
                      <a:pt x="384671" y="336577"/>
                      <a:pt x="407592" y="351446"/>
                      <a:pt x="413787" y="371890"/>
                    </a:cubicBezTo>
                    <a:cubicBezTo>
                      <a:pt x="419982" y="392334"/>
                      <a:pt x="413167" y="410300"/>
                      <a:pt x="410070" y="435080"/>
                    </a:cubicBezTo>
                    <a:cubicBezTo>
                      <a:pt x="406973" y="459860"/>
                      <a:pt x="391485" y="505705"/>
                      <a:pt x="395202" y="520573"/>
                    </a:cubicBezTo>
                    <a:cubicBezTo>
                      <a:pt x="398919" y="535441"/>
                      <a:pt x="421222" y="532344"/>
                      <a:pt x="432373" y="524290"/>
                    </a:cubicBezTo>
                    <a:cubicBezTo>
                      <a:pt x="443524" y="516236"/>
                      <a:pt x="455294" y="487739"/>
                      <a:pt x="462109" y="472251"/>
                    </a:cubicBezTo>
                    <a:cubicBezTo>
                      <a:pt x="468924" y="456763"/>
                      <a:pt x="472022" y="425788"/>
                      <a:pt x="473261" y="431363"/>
                    </a:cubicBezTo>
                    <a:cubicBezTo>
                      <a:pt x="474500" y="436939"/>
                      <a:pt x="475738" y="487738"/>
                      <a:pt x="469543" y="505704"/>
                    </a:cubicBezTo>
                    <a:cubicBezTo>
                      <a:pt x="463348" y="523670"/>
                      <a:pt x="460870" y="524290"/>
                      <a:pt x="436090" y="539158"/>
                    </a:cubicBezTo>
                    <a:cubicBezTo>
                      <a:pt x="411310" y="554026"/>
                      <a:pt x="356793" y="578807"/>
                      <a:pt x="320861" y="594914"/>
                    </a:cubicBezTo>
                    <a:cubicBezTo>
                      <a:pt x="284929" y="611021"/>
                      <a:pt x="250856" y="615978"/>
                      <a:pt x="220500" y="635802"/>
                    </a:cubicBezTo>
                    <a:cubicBezTo>
                      <a:pt x="190144" y="655626"/>
                      <a:pt x="162265" y="671733"/>
                      <a:pt x="138724" y="713860"/>
                    </a:cubicBezTo>
                    <a:cubicBezTo>
                      <a:pt x="115182" y="755987"/>
                      <a:pt x="97836" y="818558"/>
                      <a:pt x="79251" y="888563"/>
                    </a:cubicBezTo>
                    <a:cubicBezTo>
                      <a:pt x="60666" y="958568"/>
                      <a:pt x="40222" y="1066363"/>
                      <a:pt x="27212" y="1133890"/>
                    </a:cubicBezTo>
                    <a:cubicBezTo>
                      <a:pt x="14202" y="1201417"/>
                      <a:pt x="4290" y="1249739"/>
                      <a:pt x="1192" y="1293724"/>
                    </a:cubicBezTo>
                    <a:cubicBezTo>
                      <a:pt x="-1906" y="1337709"/>
                      <a:pt x="1192" y="1374261"/>
                      <a:pt x="8626" y="1397802"/>
                    </a:cubicBezTo>
                    <a:cubicBezTo>
                      <a:pt x="16060" y="1421343"/>
                      <a:pt x="17299" y="1415149"/>
                      <a:pt x="45797" y="1434973"/>
                    </a:cubicBezTo>
                    <a:cubicBezTo>
                      <a:pt x="74295" y="1454797"/>
                      <a:pt x="122617" y="1487631"/>
                      <a:pt x="179612" y="1516748"/>
                    </a:cubicBezTo>
                    <a:cubicBezTo>
                      <a:pt x="236607" y="1545865"/>
                      <a:pt x="335729" y="1588612"/>
                      <a:pt x="387768" y="1609675"/>
                    </a:cubicBezTo>
                    <a:cubicBezTo>
                      <a:pt x="439807" y="1630738"/>
                      <a:pt x="453436" y="1631978"/>
                      <a:pt x="491846" y="1643129"/>
                    </a:cubicBezTo>
                    <a:cubicBezTo>
                      <a:pt x="530256" y="1654280"/>
                      <a:pt x="585392" y="1672865"/>
                      <a:pt x="618226" y="1676582"/>
                    </a:cubicBezTo>
                    <a:cubicBezTo>
                      <a:pt x="651060" y="1680299"/>
                      <a:pt x="659114" y="1671007"/>
                      <a:pt x="688851" y="1665431"/>
                    </a:cubicBezTo>
                    <a:cubicBezTo>
                      <a:pt x="718588" y="1659856"/>
                      <a:pt x="770627" y="1649944"/>
                      <a:pt x="796646" y="1643129"/>
                    </a:cubicBezTo>
                    <a:cubicBezTo>
                      <a:pt x="822666" y="1636314"/>
                      <a:pt x="842490" y="1630119"/>
                      <a:pt x="844968" y="1624543"/>
                    </a:cubicBezTo>
                    <a:cubicBezTo>
                      <a:pt x="847446" y="1618967"/>
                      <a:pt x="826382" y="1612153"/>
                      <a:pt x="811514" y="1609675"/>
                    </a:cubicBezTo>
                    <a:cubicBezTo>
                      <a:pt x="796646" y="1607197"/>
                      <a:pt x="756997" y="1617109"/>
                      <a:pt x="755758" y="1609675"/>
                    </a:cubicBezTo>
                    <a:cubicBezTo>
                      <a:pt x="754519" y="1602241"/>
                      <a:pt x="787973" y="1575602"/>
                      <a:pt x="804080" y="1565070"/>
                    </a:cubicBezTo>
                    <a:cubicBezTo>
                      <a:pt x="820187" y="1554538"/>
                      <a:pt x="849305" y="1558875"/>
                      <a:pt x="852402" y="1546485"/>
                    </a:cubicBezTo>
                    <a:cubicBezTo>
                      <a:pt x="855499" y="1534095"/>
                      <a:pt x="832577" y="1506217"/>
                      <a:pt x="822665" y="1490729"/>
                    </a:cubicBezTo>
                    <a:cubicBezTo>
                      <a:pt x="812753" y="1475241"/>
                      <a:pt x="801602" y="1462231"/>
                      <a:pt x="792929" y="1453558"/>
                    </a:cubicBezTo>
                    <a:cubicBezTo>
                      <a:pt x="784256" y="1444885"/>
                      <a:pt x="787972" y="1434353"/>
                      <a:pt x="770626" y="1438690"/>
                    </a:cubicBezTo>
                    <a:cubicBezTo>
                      <a:pt x="753280" y="1443027"/>
                      <a:pt x="711773" y="1469045"/>
                      <a:pt x="688851" y="1479577"/>
                    </a:cubicBezTo>
                    <a:cubicBezTo>
                      <a:pt x="665929" y="1490109"/>
                      <a:pt x="655397" y="1501880"/>
                      <a:pt x="633095" y="1501880"/>
                    </a:cubicBezTo>
                    <a:cubicBezTo>
                      <a:pt x="610793" y="1501880"/>
                      <a:pt x="578577" y="1483294"/>
                      <a:pt x="555036" y="1479577"/>
                    </a:cubicBezTo>
                    <a:cubicBezTo>
                      <a:pt x="531495" y="1475860"/>
                      <a:pt x="491846" y="1479577"/>
                      <a:pt x="491846" y="1479577"/>
                    </a:cubicBezTo>
                    <a:cubicBezTo>
                      <a:pt x="468305" y="1479577"/>
                      <a:pt x="422460" y="1476479"/>
                      <a:pt x="413787" y="1479577"/>
                    </a:cubicBezTo>
                    <a:cubicBezTo>
                      <a:pt x="405114" y="1482675"/>
                      <a:pt x="428036" y="1492587"/>
                      <a:pt x="439807" y="1498163"/>
                    </a:cubicBezTo>
                    <a:cubicBezTo>
                      <a:pt x="451578" y="1503739"/>
                      <a:pt x="485651" y="1509314"/>
                      <a:pt x="484412" y="1513031"/>
                    </a:cubicBezTo>
                    <a:cubicBezTo>
                      <a:pt x="483173" y="1516748"/>
                      <a:pt x="452197" y="1527280"/>
                      <a:pt x="432373" y="1520465"/>
                    </a:cubicBezTo>
                    <a:cubicBezTo>
                      <a:pt x="412549" y="1513650"/>
                      <a:pt x="392724" y="1494445"/>
                      <a:pt x="365465" y="1472143"/>
                    </a:cubicBezTo>
                    <a:cubicBezTo>
                      <a:pt x="338206" y="1449841"/>
                      <a:pt x="294221" y="1410193"/>
                      <a:pt x="268821" y="1386651"/>
                    </a:cubicBezTo>
                    <a:cubicBezTo>
                      <a:pt x="243421" y="1363110"/>
                      <a:pt x="231031" y="1345762"/>
                      <a:pt x="213065" y="1330894"/>
                    </a:cubicBezTo>
                    <a:cubicBezTo>
                      <a:pt x="195099" y="1316026"/>
                      <a:pt x="167221" y="1310451"/>
                      <a:pt x="161026" y="1297441"/>
                    </a:cubicBezTo>
                    <a:cubicBezTo>
                      <a:pt x="154831" y="1284431"/>
                      <a:pt x="161027" y="1295582"/>
                      <a:pt x="175895" y="1252836"/>
                    </a:cubicBezTo>
                    <a:cubicBezTo>
                      <a:pt x="190763" y="1210090"/>
                      <a:pt x="236607" y="1088666"/>
                      <a:pt x="250236" y="1040963"/>
                    </a:cubicBezTo>
                    <a:cubicBezTo>
                      <a:pt x="263865" y="993261"/>
                      <a:pt x="258327" y="1003969"/>
                      <a:pt x="257670" y="966621"/>
                    </a:cubicBezTo>
                    <a:cubicBezTo>
                      <a:pt x="274397" y="953611"/>
                      <a:pt x="308470" y="970958"/>
                      <a:pt x="350597" y="962904"/>
                    </a:cubicBezTo>
                    <a:cubicBezTo>
                      <a:pt x="392724" y="954850"/>
                      <a:pt x="460870" y="943699"/>
                      <a:pt x="510431" y="918299"/>
                    </a:cubicBezTo>
                    <a:cubicBezTo>
                      <a:pt x="559992" y="892899"/>
                      <a:pt x="612031" y="856348"/>
                      <a:pt x="647963" y="810504"/>
                    </a:cubicBezTo>
                    <a:cubicBezTo>
                      <a:pt x="683895" y="764660"/>
                      <a:pt x="711772" y="690319"/>
                      <a:pt x="726021" y="643236"/>
                    </a:cubicBezTo>
                    <a:cubicBezTo>
                      <a:pt x="740270" y="596153"/>
                      <a:pt x="736554" y="556505"/>
                      <a:pt x="733456" y="528007"/>
                    </a:cubicBezTo>
                    <a:cubicBezTo>
                      <a:pt x="730359" y="499510"/>
                      <a:pt x="712392" y="489597"/>
                      <a:pt x="707436" y="472251"/>
                    </a:cubicBezTo>
                    <a:cubicBezTo>
                      <a:pt x="702480" y="454905"/>
                      <a:pt x="700622" y="423929"/>
                      <a:pt x="703719" y="423929"/>
                    </a:cubicBezTo>
                    <a:cubicBezTo>
                      <a:pt x="706816" y="423929"/>
                      <a:pt x="715489" y="459242"/>
                      <a:pt x="726021" y="472251"/>
                    </a:cubicBezTo>
                    <a:cubicBezTo>
                      <a:pt x="736553" y="485260"/>
                      <a:pt x="759475" y="503226"/>
                      <a:pt x="766909" y="501987"/>
                    </a:cubicBezTo>
                    <a:cubicBezTo>
                      <a:pt x="774343" y="500748"/>
                      <a:pt x="770626" y="484640"/>
                      <a:pt x="770626" y="464816"/>
                    </a:cubicBezTo>
                    <a:cubicBezTo>
                      <a:pt x="770626" y="444992"/>
                      <a:pt x="762572" y="408441"/>
                      <a:pt x="766909" y="383041"/>
                    </a:cubicBezTo>
                    <a:cubicBezTo>
                      <a:pt x="771246" y="357641"/>
                      <a:pt x="786734" y="343392"/>
                      <a:pt x="796646" y="312416"/>
                    </a:cubicBezTo>
                    <a:cubicBezTo>
                      <a:pt x="806558" y="281440"/>
                      <a:pt x="822665" y="230021"/>
                      <a:pt x="826382" y="197187"/>
                    </a:cubicBezTo>
                    <a:cubicBezTo>
                      <a:pt x="830099" y="164353"/>
                      <a:pt x="823904" y="128422"/>
                      <a:pt x="818948" y="115412"/>
                    </a:cubicBezTo>
                    <a:cubicBezTo>
                      <a:pt x="813992" y="102402"/>
                      <a:pt x="806558" y="114793"/>
                      <a:pt x="796646" y="119129"/>
                    </a:cubicBezTo>
                    <a:cubicBezTo>
                      <a:pt x="786734" y="123465"/>
                      <a:pt x="766909" y="147007"/>
                      <a:pt x="759475" y="141431"/>
                    </a:cubicBezTo>
                    <a:cubicBezTo>
                      <a:pt x="752041" y="135855"/>
                      <a:pt x="756378" y="103021"/>
                      <a:pt x="752041" y="85675"/>
                    </a:cubicBezTo>
                    <a:cubicBezTo>
                      <a:pt x="747704" y="68329"/>
                      <a:pt x="748944" y="50363"/>
                      <a:pt x="733456" y="37353"/>
                    </a:cubicBezTo>
                    <a:cubicBezTo>
                      <a:pt x="717968" y="24343"/>
                      <a:pt x="683275" y="10094"/>
                      <a:pt x="659114" y="7616"/>
                    </a:cubicBezTo>
                    <a:cubicBezTo>
                      <a:pt x="634953" y="5138"/>
                      <a:pt x="610792" y="23724"/>
                      <a:pt x="588490" y="22485"/>
                    </a:cubicBezTo>
                    <a:cubicBezTo>
                      <a:pt x="566188" y="21246"/>
                      <a:pt x="549461" y="-2296"/>
                      <a:pt x="525300" y="182"/>
                    </a:cubicBezTo>
                    <a:cubicBezTo>
                      <a:pt x="501139" y="2660"/>
                      <a:pt x="460871" y="26821"/>
                      <a:pt x="443524" y="37353"/>
                    </a:cubicBezTo>
                    <a:cubicBezTo>
                      <a:pt x="426178" y="47885"/>
                      <a:pt x="416367" y="47026"/>
                      <a:pt x="410791" y="66850"/>
                    </a:cubicBezTo>
                    <a:cubicBezTo>
                      <a:pt x="405215" y="86674"/>
                      <a:pt x="416385" y="155640"/>
                      <a:pt x="406353" y="17116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C000"/>
                  </a:gs>
                  <a:gs pos="100000">
                    <a:schemeClr val="accent6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8" name="Rectangle 127"/>
            <p:cNvSpPr/>
            <p:nvPr/>
          </p:nvSpPr>
          <p:spPr>
            <a:xfrm>
              <a:off x="5146740" y="3276600"/>
              <a:ext cx="2445039" cy="3080266"/>
            </a:xfrm>
            <a:prstGeom prst="rect">
              <a:avLst/>
            </a:prstGeom>
            <a:solidFill>
              <a:schemeClr val="bg2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391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Box 122"/>
          <p:cNvSpPr txBox="1"/>
          <p:nvPr/>
        </p:nvSpPr>
        <p:spPr>
          <a:xfrm rot="16200000">
            <a:off x="87091" y="5059139"/>
            <a:ext cx="523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You</a:t>
            </a:r>
          </a:p>
        </p:txBody>
      </p:sp>
      <p:sp>
        <p:nvSpPr>
          <p:cNvPr id="5" name="Freeform 4"/>
          <p:cNvSpPr/>
          <p:nvPr/>
        </p:nvSpPr>
        <p:spPr>
          <a:xfrm>
            <a:off x="3733800" y="1322407"/>
            <a:ext cx="4702445" cy="965975"/>
          </a:xfrm>
          <a:custGeom>
            <a:avLst/>
            <a:gdLst>
              <a:gd name="connsiteX0" fmla="*/ 0 w 3574473"/>
              <a:gd name="connsiteY0" fmla="*/ 581891 h 900546"/>
              <a:gd name="connsiteX1" fmla="*/ 193963 w 3574473"/>
              <a:gd name="connsiteY1" fmla="*/ 789709 h 900546"/>
              <a:gd name="connsiteX2" fmla="*/ 554182 w 3574473"/>
              <a:gd name="connsiteY2" fmla="*/ 734291 h 900546"/>
              <a:gd name="connsiteX3" fmla="*/ 637309 w 3574473"/>
              <a:gd name="connsiteY3" fmla="*/ 443346 h 900546"/>
              <a:gd name="connsiteX4" fmla="*/ 886691 w 3574473"/>
              <a:gd name="connsiteY4" fmla="*/ 346364 h 900546"/>
              <a:gd name="connsiteX5" fmla="*/ 1066800 w 3574473"/>
              <a:gd name="connsiteY5" fmla="*/ 457200 h 900546"/>
              <a:gd name="connsiteX6" fmla="*/ 1371600 w 3574473"/>
              <a:gd name="connsiteY6" fmla="*/ 720436 h 900546"/>
              <a:gd name="connsiteX7" fmla="*/ 1648691 w 3574473"/>
              <a:gd name="connsiteY7" fmla="*/ 401782 h 900546"/>
              <a:gd name="connsiteX8" fmla="*/ 1828800 w 3574473"/>
              <a:gd name="connsiteY8" fmla="*/ 374073 h 900546"/>
              <a:gd name="connsiteX9" fmla="*/ 2230582 w 3574473"/>
              <a:gd name="connsiteY9" fmla="*/ 623455 h 900546"/>
              <a:gd name="connsiteX10" fmla="*/ 2369127 w 3574473"/>
              <a:gd name="connsiteY10" fmla="*/ 346364 h 900546"/>
              <a:gd name="connsiteX11" fmla="*/ 2590800 w 3574473"/>
              <a:gd name="connsiteY11" fmla="*/ 304800 h 900546"/>
              <a:gd name="connsiteX12" fmla="*/ 2632363 w 3574473"/>
              <a:gd name="connsiteY12" fmla="*/ 69273 h 900546"/>
              <a:gd name="connsiteX13" fmla="*/ 2895600 w 3574473"/>
              <a:gd name="connsiteY13" fmla="*/ 0 h 900546"/>
              <a:gd name="connsiteX14" fmla="*/ 3020291 w 3574473"/>
              <a:gd name="connsiteY14" fmla="*/ 96982 h 900546"/>
              <a:gd name="connsiteX15" fmla="*/ 2909454 w 3574473"/>
              <a:gd name="connsiteY15" fmla="*/ 498764 h 900546"/>
              <a:gd name="connsiteX16" fmla="*/ 2715491 w 3574473"/>
              <a:gd name="connsiteY16" fmla="*/ 623455 h 900546"/>
              <a:gd name="connsiteX17" fmla="*/ 3158836 w 3574473"/>
              <a:gd name="connsiteY17" fmla="*/ 900546 h 900546"/>
              <a:gd name="connsiteX18" fmla="*/ 3297382 w 3574473"/>
              <a:gd name="connsiteY18" fmla="*/ 775855 h 900546"/>
              <a:gd name="connsiteX19" fmla="*/ 3574473 w 3574473"/>
              <a:gd name="connsiteY19" fmla="*/ 817418 h 900546"/>
              <a:gd name="connsiteX0" fmla="*/ 0 w 3297382"/>
              <a:gd name="connsiteY0" fmla="*/ 581891 h 900546"/>
              <a:gd name="connsiteX1" fmla="*/ 193963 w 3297382"/>
              <a:gd name="connsiteY1" fmla="*/ 789709 h 900546"/>
              <a:gd name="connsiteX2" fmla="*/ 554182 w 3297382"/>
              <a:gd name="connsiteY2" fmla="*/ 734291 h 900546"/>
              <a:gd name="connsiteX3" fmla="*/ 637309 w 3297382"/>
              <a:gd name="connsiteY3" fmla="*/ 443346 h 900546"/>
              <a:gd name="connsiteX4" fmla="*/ 886691 w 3297382"/>
              <a:gd name="connsiteY4" fmla="*/ 346364 h 900546"/>
              <a:gd name="connsiteX5" fmla="*/ 1066800 w 3297382"/>
              <a:gd name="connsiteY5" fmla="*/ 457200 h 900546"/>
              <a:gd name="connsiteX6" fmla="*/ 1371600 w 3297382"/>
              <a:gd name="connsiteY6" fmla="*/ 720436 h 900546"/>
              <a:gd name="connsiteX7" fmla="*/ 1648691 w 3297382"/>
              <a:gd name="connsiteY7" fmla="*/ 401782 h 900546"/>
              <a:gd name="connsiteX8" fmla="*/ 1828800 w 3297382"/>
              <a:gd name="connsiteY8" fmla="*/ 374073 h 900546"/>
              <a:gd name="connsiteX9" fmla="*/ 2230582 w 3297382"/>
              <a:gd name="connsiteY9" fmla="*/ 623455 h 900546"/>
              <a:gd name="connsiteX10" fmla="*/ 2369127 w 3297382"/>
              <a:gd name="connsiteY10" fmla="*/ 346364 h 900546"/>
              <a:gd name="connsiteX11" fmla="*/ 2590800 w 3297382"/>
              <a:gd name="connsiteY11" fmla="*/ 304800 h 900546"/>
              <a:gd name="connsiteX12" fmla="*/ 2632363 w 3297382"/>
              <a:gd name="connsiteY12" fmla="*/ 69273 h 900546"/>
              <a:gd name="connsiteX13" fmla="*/ 2895600 w 3297382"/>
              <a:gd name="connsiteY13" fmla="*/ 0 h 900546"/>
              <a:gd name="connsiteX14" fmla="*/ 3020291 w 3297382"/>
              <a:gd name="connsiteY14" fmla="*/ 96982 h 900546"/>
              <a:gd name="connsiteX15" fmla="*/ 2909454 w 3297382"/>
              <a:gd name="connsiteY15" fmla="*/ 498764 h 900546"/>
              <a:gd name="connsiteX16" fmla="*/ 2715491 w 3297382"/>
              <a:gd name="connsiteY16" fmla="*/ 623455 h 900546"/>
              <a:gd name="connsiteX17" fmla="*/ 3158836 w 3297382"/>
              <a:gd name="connsiteY17" fmla="*/ 900546 h 900546"/>
              <a:gd name="connsiteX18" fmla="*/ 3297382 w 3297382"/>
              <a:gd name="connsiteY18" fmla="*/ 775855 h 900546"/>
              <a:gd name="connsiteX0" fmla="*/ 0 w 3158836"/>
              <a:gd name="connsiteY0" fmla="*/ 581891 h 900546"/>
              <a:gd name="connsiteX1" fmla="*/ 193963 w 3158836"/>
              <a:gd name="connsiteY1" fmla="*/ 789709 h 900546"/>
              <a:gd name="connsiteX2" fmla="*/ 554182 w 3158836"/>
              <a:gd name="connsiteY2" fmla="*/ 734291 h 900546"/>
              <a:gd name="connsiteX3" fmla="*/ 637309 w 3158836"/>
              <a:gd name="connsiteY3" fmla="*/ 443346 h 900546"/>
              <a:gd name="connsiteX4" fmla="*/ 886691 w 3158836"/>
              <a:gd name="connsiteY4" fmla="*/ 346364 h 900546"/>
              <a:gd name="connsiteX5" fmla="*/ 1066800 w 3158836"/>
              <a:gd name="connsiteY5" fmla="*/ 457200 h 900546"/>
              <a:gd name="connsiteX6" fmla="*/ 1371600 w 3158836"/>
              <a:gd name="connsiteY6" fmla="*/ 720436 h 900546"/>
              <a:gd name="connsiteX7" fmla="*/ 1648691 w 3158836"/>
              <a:gd name="connsiteY7" fmla="*/ 401782 h 900546"/>
              <a:gd name="connsiteX8" fmla="*/ 1828800 w 3158836"/>
              <a:gd name="connsiteY8" fmla="*/ 374073 h 900546"/>
              <a:gd name="connsiteX9" fmla="*/ 2230582 w 3158836"/>
              <a:gd name="connsiteY9" fmla="*/ 623455 h 900546"/>
              <a:gd name="connsiteX10" fmla="*/ 2369127 w 3158836"/>
              <a:gd name="connsiteY10" fmla="*/ 346364 h 900546"/>
              <a:gd name="connsiteX11" fmla="*/ 2590800 w 3158836"/>
              <a:gd name="connsiteY11" fmla="*/ 304800 h 900546"/>
              <a:gd name="connsiteX12" fmla="*/ 2632363 w 3158836"/>
              <a:gd name="connsiteY12" fmla="*/ 69273 h 900546"/>
              <a:gd name="connsiteX13" fmla="*/ 2895600 w 3158836"/>
              <a:gd name="connsiteY13" fmla="*/ 0 h 900546"/>
              <a:gd name="connsiteX14" fmla="*/ 3020291 w 3158836"/>
              <a:gd name="connsiteY14" fmla="*/ 96982 h 900546"/>
              <a:gd name="connsiteX15" fmla="*/ 2909454 w 3158836"/>
              <a:gd name="connsiteY15" fmla="*/ 498764 h 900546"/>
              <a:gd name="connsiteX16" fmla="*/ 2715491 w 3158836"/>
              <a:gd name="connsiteY16" fmla="*/ 623455 h 900546"/>
              <a:gd name="connsiteX17" fmla="*/ 3158836 w 3158836"/>
              <a:gd name="connsiteY17" fmla="*/ 900546 h 900546"/>
              <a:gd name="connsiteX0" fmla="*/ 0 w 3020291"/>
              <a:gd name="connsiteY0" fmla="*/ 581891 h 789709"/>
              <a:gd name="connsiteX1" fmla="*/ 193963 w 3020291"/>
              <a:gd name="connsiteY1" fmla="*/ 789709 h 789709"/>
              <a:gd name="connsiteX2" fmla="*/ 554182 w 3020291"/>
              <a:gd name="connsiteY2" fmla="*/ 734291 h 789709"/>
              <a:gd name="connsiteX3" fmla="*/ 637309 w 3020291"/>
              <a:gd name="connsiteY3" fmla="*/ 443346 h 789709"/>
              <a:gd name="connsiteX4" fmla="*/ 886691 w 3020291"/>
              <a:gd name="connsiteY4" fmla="*/ 346364 h 789709"/>
              <a:gd name="connsiteX5" fmla="*/ 1066800 w 3020291"/>
              <a:gd name="connsiteY5" fmla="*/ 457200 h 789709"/>
              <a:gd name="connsiteX6" fmla="*/ 1371600 w 3020291"/>
              <a:gd name="connsiteY6" fmla="*/ 720436 h 789709"/>
              <a:gd name="connsiteX7" fmla="*/ 1648691 w 3020291"/>
              <a:gd name="connsiteY7" fmla="*/ 401782 h 789709"/>
              <a:gd name="connsiteX8" fmla="*/ 1828800 w 3020291"/>
              <a:gd name="connsiteY8" fmla="*/ 374073 h 789709"/>
              <a:gd name="connsiteX9" fmla="*/ 2230582 w 3020291"/>
              <a:gd name="connsiteY9" fmla="*/ 623455 h 789709"/>
              <a:gd name="connsiteX10" fmla="*/ 2369127 w 3020291"/>
              <a:gd name="connsiteY10" fmla="*/ 346364 h 789709"/>
              <a:gd name="connsiteX11" fmla="*/ 2590800 w 3020291"/>
              <a:gd name="connsiteY11" fmla="*/ 304800 h 789709"/>
              <a:gd name="connsiteX12" fmla="*/ 2632363 w 3020291"/>
              <a:gd name="connsiteY12" fmla="*/ 69273 h 789709"/>
              <a:gd name="connsiteX13" fmla="*/ 2895600 w 3020291"/>
              <a:gd name="connsiteY13" fmla="*/ 0 h 789709"/>
              <a:gd name="connsiteX14" fmla="*/ 3020291 w 3020291"/>
              <a:gd name="connsiteY14" fmla="*/ 96982 h 789709"/>
              <a:gd name="connsiteX15" fmla="*/ 2909454 w 3020291"/>
              <a:gd name="connsiteY15" fmla="*/ 498764 h 789709"/>
              <a:gd name="connsiteX16" fmla="*/ 2715491 w 3020291"/>
              <a:gd name="connsiteY16" fmla="*/ 623455 h 789709"/>
              <a:gd name="connsiteX0" fmla="*/ 0 w 3020291"/>
              <a:gd name="connsiteY0" fmla="*/ 581891 h 789709"/>
              <a:gd name="connsiteX1" fmla="*/ 193963 w 3020291"/>
              <a:gd name="connsiteY1" fmla="*/ 789709 h 789709"/>
              <a:gd name="connsiteX2" fmla="*/ 554182 w 3020291"/>
              <a:gd name="connsiteY2" fmla="*/ 734291 h 789709"/>
              <a:gd name="connsiteX3" fmla="*/ 637309 w 3020291"/>
              <a:gd name="connsiteY3" fmla="*/ 443346 h 789709"/>
              <a:gd name="connsiteX4" fmla="*/ 886691 w 3020291"/>
              <a:gd name="connsiteY4" fmla="*/ 346364 h 789709"/>
              <a:gd name="connsiteX5" fmla="*/ 1066800 w 3020291"/>
              <a:gd name="connsiteY5" fmla="*/ 457200 h 789709"/>
              <a:gd name="connsiteX6" fmla="*/ 1371600 w 3020291"/>
              <a:gd name="connsiteY6" fmla="*/ 720436 h 789709"/>
              <a:gd name="connsiteX7" fmla="*/ 1648691 w 3020291"/>
              <a:gd name="connsiteY7" fmla="*/ 401782 h 789709"/>
              <a:gd name="connsiteX8" fmla="*/ 1828800 w 3020291"/>
              <a:gd name="connsiteY8" fmla="*/ 374073 h 789709"/>
              <a:gd name="connsiteX9" fmla="*/ 2230582 w 3020291"/>
              <a:gd name="connsiteY9" fmla="*/ 623455 h 789709"/>
              <a:gd name="connsiteX10" fmla="*/ 2369127 w 3020291"/>
              <a:gd name="connsiteY10" fmla="*/ 346364 h 789709"/>
              <a:gd name="connsiteX11" fmla="*/ 2590800 w 3020291"/>
              <a:gd name="connsiteY11" fmla="*/ 304800 h 789709"/>
              <a:gd name="connsiteX12" fmla="*/ 2632363 w 3020291"/>
              <a:gd name="connsiteY12" fmla="*/ 69273 h 789709"/>
              <a:gd name="connsiteX13" fmla="*/ 2895600 w 3020291"/>
              <a:gd name="connsiteY13" fmla="*/ 0 h 789709"/>
              <a:gd name="connsiteX14" fmla="*/ 3020291 w 3020291"/>
              <a:gd name="connsiteY14" fmla="*/ 96982 h 789709"/>
              <a:gd name="connsiteX15" fmla="*/ 2909454 w 3020291"/>
              <a:gd name="connsiteY15" fmla="*/ 498764 h 789709"/>
              <a:gd name="connsiteX0" fmla="*/ 0 w 3020291"/>
              <a:gd name="connsiteY0" fmla="*/ 581891 h 789709"/>
              <a:gd name="connsiteX1" fmla="*/ 193963 w 3020291"/>
              <a:gd name="connsiteY1" fmla="*/ 789709 h 789709"/>
              <a:gd name="connsiteX2" fmla="*/ 554182 w 3020291"/>
              <a:gd name="connsiteY2" fmla="*/ 734291 h 789709"/>
              <a:gd name="connsiteX3" fmla="*/ 637309 w 3020291"/>
              <a:gd name="connsiteY3" fmla="*/ 443346 h 789709"/>
              <a:gd name="connsiteX4" fmla="*/ 886691 w 3020291"/>
              <a:gd name="connsiteY4" fmla="*/ 346364 h 789709"/>
              <a:gd name="connsiteX5" fmla="*/ 1066800 w 3020291"/>
              <a:gd name="connsiteY5" fmla="*/ 457200 h 789709"/>
              <a:gd name="connsiteX6" fmla="*/ 1371600 w 3020291"/>
              <a:gd name="connsiteY6" fmla="*/ 720436 h 789709"/>
              <a:gd name="connsiteX7" fmla="*/ 1648691 w 3020291"/>
              <a:gd name="connsiteY7" fmla="*/ 401782 h 789709"/>
              <a:gd name="connsiteX8" fmla="*/ 1828800 w 3020291"/>
              <a:gd name="connsiteY8" fmla="*/ 374073 h 789709"/>
              <a:gd name="connsiteX9" fmla="*/ 2230582 w 3020291"/>
              <a:gd name="connsiteY9" fmla="*/ 623455 h 789709"/>
              <a:gd name="connsiteX10" fmla="*/ 2369127 w 3020291"/>
              <a:gd name="connsiteY10" fmla="*/ 346364 h 789709"/>
              <a:gd name="connsiteX11" fmla="*/ 2590800 w 3020291"/>
              <a:gd name="connsiteY11" fmla="*/ 304800 h 789709"/>
              <a:gd name="connsiteX12" fmla="*/ 2632363 w 3020291"/>
              <a:gd name="connsiteY12" fmla="*/ 69273 h 789709"/>
              <a:gd name="connsiteX13" fmla="*/ 2895600 w 3020291"/>
              <a:gd name="connsiteY13" fmla="*/ 0 h 789709"/>
              <a:gd name="connsiteX14" fmla="*/ 3020291 w 3020291"/>
              <a:gd name="connsiteY14" fmla="*/ 96982 h 789709"/>
              <a:gd name="connsiteX0" fmla="*/ 0 w 2895600"/>
              <a:gd name="connsiteY0" fmla="*/ 581891 h 789709"/>
              <a:gd name="connsiteX1" fmla="*/ 193963 w 2895600"/>
              <a:gd name="connsiteY1" fmla="*/ 789709 h 789709"/>
              <a:gd name="connsiteX2" fmla="*/ 554182 w 2895600"/>
              <a:gd name="connsiteY2" fmla="*/ 734291 h 789709"/>
              <a:gd name="connsiteX3" fmla="*/ 637309 w 2895600"/>
              <a:gd name="connsiteY3" fmla="*/ 443346 h 789709"/>
              <a:gd name="connsiteX4" fmla="*/ 886691 w 2895600"/>
              <a:gd name="connsiteY4" fmla="*/ 346364 h 789709"/>
              <a:gd name="connsiteX5" fmla="*/ 1066800 w 2895600"/>
              <a:gd name="connsiteY5" fmla="*/ 457200 h 789709"/>
              <a:gd name="connsiteX6" fmla="*/ 1371600 w 2895600"/>
              <a:gd name="connsiteY6" fmla="*/ 720436 h 789709"/>
              <a:gd name="connsiteX7" fmla="*/ 1648691 w 2895600"/>
              <a:gd name="connsiteY7" fmla="*/ 401782 h 789709"/>
              <a:gd name="connsiteX8" fmla="*/ 1828800 w 2895600"/>
              <a:gd name="connsiteY8" fmla="*/ 374073 h 789709"/>
              <a:gd name="connsiteX9" fmla="*/ 2230582 w 2895600"/>
              <a:gd name="connsiteY9" fmla="*/ 623455 h 789709"/>
              <a:gd name="connsiteX10" fmla="*/ 2369127 w 2895600"/>
              <a:gd name="connsiteY10" fmla="*/ 346364 h 789709"/>
              <a:gd name="connsiteX11" fmla="*/ 2590800 w 2895600"/>
              <a:gd name="connsiteY11" fmla="*/ 304800 h 789709"/>
              <a:gd name="connsiteX12" fmla="*/ 2632363 w 2895600"/>
              <a:gd name="connsiteY12" fmla="*/ 69273 h 789709"/>
              <a:gd name="connsiteX13" fmla="*/ 2895600 w 2895600"/>
              <a:gd name="connsiteY13" fmla="*/ 0 h 789709"/>
              <a:gd name="connsiteX0" fmla="*/ 0 w 2632363"/>
              <a:gd name="connsiteY0" fmla="*/ 512618 h 720436"/>
              <a:gd name="connsiteX1" fmla="*/ 193963 w 2632363"/>
              <a:gd name="connsiteY1" fmla="*/ 720436 h 720436"/>
              <a:gd name="connsiteX2" fmla="*/ 554182 w 2632363"/>
              <a:gd name="connsiteY2" fmla="*/ 665018 h 720436"/>
              <a:gd name="connsiteX3" fmla="*/ 637309 w 2632363"/>
              <a:gd name="connsiteY3" fmla="*/ 374073 h 720436"/>
              <a:gd name="connsiteX4" fmla="*/ 886691 w 2632363"/>
              <a:gd name="connsiteY4" fmla="*/ 277091 h 720436"/>
              <a:gd name="connsiteX5" fmla="*/ 1066800 w 2632363"/>
              <a:gd name="connsiteY5" fmla="*/ 387927 h 720436"/>
              <a:gd name="connsiteX6" fmla="*/ 1371600 w 2632363"/>
              <a:gd name="connsiteY6" fmla="*/ 651163 h 720436"/>
              <a:gd name="connsiteX7" fmla="*/ 1648691 w 2632363"/>
              <a:gd name="connsiteY7" fmla="*/ 332509 h 720436"/>
              <a:gd name="connsiteX8" fmla="*/ 1828800 w 2632363"/>
              <a:gd name="connsiteY8" fmla="*/ 304800 h 720436"/>
              <a:gd name="connsiteX9" fmla="*/ 2230582 w 2632363"/>
              <a:gd name="connsiteY9" fmla="*/ 554182 h 720436"/>
              <a:gd name="connsiteX10" fmla="*/ 2369127 w 2632363"/>
              <a:gd name="connsiteY10" fmla="*/ 277091 h 720436"/>
              <a:gd name="connsiteX11" fmla="*/ 2590800 w 2632363"/>
              <a:gd name="connsiteY11" fmla="*/ 235527 h 720436"/>
              <a:gd name="connsiteX12" fmla="*/ 2632363 w 2632363"/>
              <a:gd name="connsiteY12" fmla="*/ 0 h 720436"/>
              <a:gd name="connsiteX0" fmla="*/ 0 w 2632363"/>
              <a:gd name="connsiteY0" fmla="*/ 512618 h 720436"/>
              <a:gd name="connsiteX1" fmla="*/ 193963 w 2632363"/>
              <a:gd name="connsiteY1" fmla="*/ 720436 h 720436"/>
              <a:gd name="connsiteX2" fmla="*/ 554182 w 2632363"/>
              <a:gd name="connsiteY2" fmla="*/ 665018 h 720436"/>
              <a:gd name="connsiteX3" fmla="*/ 637309 w 2632363"/>
              <a:gd name="connsiteY3" fmla="*/ 374073 h 720436"/>
              <a:gd name="connsiteX4" fmla="*/ 886691 w 2632363"/>
              <a:gd name="connsiteY4" fmla="*/ 277091 h 720436"/>
              <a:gd name="connsiteX5" fmla="*/ 1193935 w 2632363"/>
              <a:gd name="connsiteY5" fmla="*/ 380814 h 720436"/>
              <a:gd name="connsiteX6" fmla="*/ 1371600 w 2632363"/>
              <a:gd name="connsiteY6" fmla="*/ 651163 h 720436"/>
              <a:gd name="connsiteX7" fmla="*/ 1648691 w 2632363"/>
              <a:gd name="connsiteY7" fmla="*/ 332509 h 720436"/>
              <a:gd name="connsiteX8" fmla="*/ 1828800 w 2632363"/>
              <a:gd name="connsiteY8" fmla="*/ 304800 h 720436"/>
              <a:gd name="connsiteX9" fmla="*/ 2230582 w 2632363"/>
              <a:gd name="connsiteY9" fmla="*/ 554182 h 720436"/>
              <a:gd name="connsiteX10" fmla="*/ 2369127 w 2632363"/>
              <a:gd name="connsiteY10" fmla="*/ 277091 h 720436"/>
              <a:gd name="connsiteX11" fmla="*/ 2590800 w 2632363"/>
              <a:gd name="connsiteY11" fmla="*/ 235527 h 720436"/>
              <a:gd name="connsiteX12" fmla="*/ 2632363 w 2632363"/>
              <a:gd name="connsiteY12" fmla="*/ 0 h 720436"/>
              <a:gd name="connsiteX0" fmla="*/ 0 w 2632363"/>
              <a:gd name="connsiteY0" fmla="*/ 512618 h 665018"/>
              <a:gd name="connsiteX1" fmla="*/ 554182 w 2632363"/>
              <a:gd name="connsiteY1" fmla="*/ 665018 h 665018"/>
              <a:gd name="connsiteX2" fmla="*/ 637309 w 2632363"/>
              <a:gd name="connsiteY2" fmla="*/ 374073 h 665018"/>
              <a:gd name="connsiteX3" fmla="*/ 886691 w 2632363"/>
              <a:gd name="connsiteY3" fmla="*/ 277091 h 665018"/>
              <a:gd name="connsiteX4" fmla="*/ 1193935 w 2632363"/>
              <a:gd name="connsiteY4" fmla="*/ 380814 h 665018"/>
              <a:gd name="connsiteX5" fmla="*/ 1371600 w 2632363"/>
              <a:gd name="connsiteY5" fmla="*/ 651163 h 665018"/>
              <a:gd name="connsiteX6" fmla="*/ 1648691 w 2632363"/>
              <a:gd name="connsiteY6" fmla="*/ 332509 h 665018"/>
              <a:gd name="connsiteX7" fmla="*/ 1828800 w 2632363"/>
              <a:gd name="connsiteY7" fmla="*/ 304800 h 665018"/>
              <a:gd name="connsiteX8" fmla="*/ 2230582 w 2632363"/>
              <a:gd name="connsiteY8" fmla="*/ 554182 h 665018"/>
              <a:gd name="connsiteX9" fmla="*/ 2369127 w 2632363"/>
              <a:gd name="connsiteY9" fmla="*/ 277091 h 665018"/>
              <a:gd name="connsiteX10" fmla="*/ 2590800 w 2632363"/>
              <a:gd name="connsiteY10" fmla="*/ 235527 h 665018"/>
              <a:gd name="connsiteX11" fmla="*/ 2632363 w 2632363"/>
              <a:gd name="connsiteY11" fmla="*/ 0 h 66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32363" h="665018">
                <a:moveTo>
                  <a:pt x="0" y="512618"/>
                </a:moveTo>
                <a:lnTo>
                  <a:pt x="554182" y="665018"/>
                </a:lnTo>
                <a:lnTo>
                  <a:pt x="637309" y="374073"/>
                </a:lnTo>
                <a:lnTo>
                  <a:pt x="886691" y="277091"/>
                </a:lnTo>
                <a:lnTo>
                  <a:pt x="1193935" y="380814"/>
                </a:lnTo>
                <a:lnTo>
                  <a:pt x="1371600" y="651163"/>
                </a:lnTo>
                <a:lnTo>
                  <a:pt x="1648691" y="332509"/>
                </a:lnTo>
                <a:lnTo>
                  <a:pt x="1828800" y="304800"/>
                </a:lnTo>
                <a:lnTo>
                  <a:pt x="2230582" y="554182"/>
                </a:lnTo>
                <a:lnTo>
                  <a:pt x="2369127" y="277091"/>
                </a:lnTo>
                <a:lnTo>
                  <a:pt x="2590800" y="235527"/>
                </a:lnTo>
                <a:lnTo>
                  <a:pt x="2632363" y="0"/>
                </a:lnTo>
              </a:path>
            </a:pathLst>
          </a:custGeom>
          <a:noFill/>
          <a:ln w="152400">
            <a:gradFill flip="none" rotWithShape="1">
              <a:gsLst>
                <a:gs pos="0">
                  <a:schemeClr val="accent6"/>
                </a:gs>
                <a:gs pos="100000">
                  <a:schemeClr val="accent6">
                    <a:alpha val="0"/>
                  </a:schemeClr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8335410" y="1233151"/>
            <a:ext cx="188959" cy="188959"/>
          </a:xfrm>
          <a:prstGeom prst="ellipse">
            <a:avLst/>
          </a:prstGeom>
          <a:gradFill flip="none" rotWithShape="1">
            <a:gsLst>
              <a:gs pos="100000">
                <a:srgbClr val="FFF200"/>
              </a:gs>
              <a:gs pos="0">
                <a:schemeClr val="accent6">
                  <a:lumMod val="50000"/>
                </a:schemeClr>
              </a:gs>
              <a:gs pos="60000">
                <a:srgbClr val="FF7A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270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6" name="Group 145"/>
          <p:cNvGrpSpPr/>
          <p:nvPr/>
        </p:nvGrpSpPr>
        <p:grpSpPr>
          <a:xfrm>
            <a:off x="76200" y="815035"/>
            <a:ext cx="834124" cy="1394765"/>
            <a:chOff x="76200" y="609600"/>
            <a:chExt cx="1619008" cy="2707194"/>
          </a:xfrm>
        </p:grpSpPr>
        <p:pic>
          <p:nvPicPr>
            <p:cNvPr id="147" name="Picture 24" descr="C:\Users\dliao\Documents\My Notebook\Physics\Princeton PhD Candidate\PSOC 2010-04 Baltimore\EGTPrimitives\Flask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609600"/>
              <a:ext cx="1619008" cy="2707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8" name="Oval 147"/>
            <p:cNvSpPr/>
            <p:nvPr/>
          </p:nvSpPr>
          <p:spPr>
            <a:xfrm>
              <a:off x="486219" y="2612254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9" name="Oval 148"/>
            <p:cNvSpPr/>
            <p:nvPr/>
          </p:nvSpPr>
          <p:spPr>
            <a:xfrm>
              <a:off x="832112" y="2766623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0" name="Oval 149"/>
            <p:cNvSpPr/>
            <p:nvPr/>
          </p:nvSpPr>
          <p:spPr>
            <a:xfrm>
              <a:off x="977520" y="2387572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1" name="Oval 150"/>
            <p:cNvSpPr/>
            <p:nvPr/>
          </p:nvSpPr>
          <p:spPr>
            <a:xfrm>
              <a:off x="631147" y="2286000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2" name="Oval 151"/>
            <p:cNvSpPr/>
            <p:nvPr/>
          </p:nvSpPr>
          <p:spPr>
            <a:xfrm>
              <a:off x="655150" y="2088615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3" name="Oval 152"/>
            <p:cNvSpPr/>
            <p:nvPr/>
          </p:nvSpPr>
          <p:spPr>
            <a:xfrm>
              <a:off x="680653" y="2567466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" name="Oval 153"/>
            <p:cNvSpPr/>
            <p:nvPr/>
          </p:nvSpPr>
          <p:spPr>
            <a:xfrm>
              <a:off x="970599" y="2115776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5" name="Oval 154"/>
            <p:cNvSpPr/>
            <p:nvPr/>
          </p:nvSpPr>
          <p:spPr>
            <a:xfrm>
              <a:off x="873952" y="2571000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6" name="Oval 155"/>
            <p:cNvSpPr/>
            <p:nvPr/>
          </p:nvSpPr>
          <p:spPr>
            <a:xfrm>
              <a:off x="1039965" y="2728081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7" name="Oval 156"/>
            <p:cNvSpPr/>
            <p:nvPr/>
          </p:nvSpPr>
          <p:spPr>
            <a:xfrm>
              <a:off x="486219" y="2415103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8" name="Oval 157"/>
            <p:cNvSpPr/>
            <p:nvPr/>
          </p:nvSpPr>
          <p:spPr>
            <a:xfrm>
              <a:off x="783405" y="2398829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9" name="Oval 158"/>
            <p:cNvSpPr/>
            <p:nvPr/>
          </p:nvSpPr>
          <p:spPr>
            <a:xfrm>
              <a:off x="1117743" y="2250405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0" name="Oval 159"/>
            <p:cNvSpPr/>
            <p:nvPr/>
          </p:nvSpPr>
          <p:spPr>
            <a:xfrm>
              <a:off x="483311" y="1999525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1" name="Oval 160"/>
            <p:cNvSpPr/>
            <p:nvPr/>
          </p:nvSpPr>
          <p:spPr>
            <a:xfrm>
              <a:off x="1108217" y="2535524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2" name="Oval 161"/>
            <p:cNvSpPr/>
            <p:nvPr/>
          </p:nvSpPr>
          <p:spPr>
            <a:xfrm>
              <a:off x="628164" y="2757538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3" name="Oval 162"/>
            <p:cNvSpPr/>
            <p:nvPr/>
          </p:nvSpPr>
          <p:spPr>
            <a:xfrm>
              <a:off x="451332" y="2188484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4" name="Oval 163"/>
            <p:cNvSpPr/>
            <p:nvPr/>
          </p:nvSpPr>
          <p:spPr>
            <a:xfrm>
              <a:off x="828478" y="1984907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5" name="Oval 164"/>
            <p:cNvSpPr/>
            <p:nvPr/>
          </p:nvSpPr>
          <p:spPr>
            <a:xfrm>
              <a:off x="804215" y="2193768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6" name="Oval 165"/>
            <p:cNvSpPr/>
            <p:nvPr/>
          </p:nvSpPr>
          <p:spPr>
            <a:xfrm>
              <a:off x="1120709" y="1972290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7" name="Oval 166"/>
            <p:cNvSpPr/>
            <p:nvPr/>
          </p:nvSpPr>
          <p:spPr>
            <a:xfrm>
              <a:off x="651055" y="1894014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8" name="Oval 167"/>
            <p:cNvSpPr/>
            <p:nvPr/>
          </p:nvSpPr>
          <p:spPr>
            <a:xfrm>
              <a:off x="450739" y="1813531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9" name="Oval 168"/>
            <p:cNvSpPr/>
            <p:nvPr/>
          </p:nvSpPr>
          <p:spPr>
            <a:xfrm>
              <a:off x="817211" y="1788626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0" name="Oval 169"/>
            <p:cNvSpPr/>
            <p:nvPr/>
          </p:nvSpPr>
          <p:spPr>
            <a:xfrm>
              <a:off x="1009341" y="1806415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71" name="Oval 170"/>
          <p:cNvSpPr/>
          <p:nvPr/>
        </p:nvSpPr>
        <p:spPr>
          <a:xfrm>
            <a:off x="3715519" y="2002046"/>
            <a:ext cx="188959" cy="188959"/>
          </a:xfrm>
          <a:prstGeom prst="ellipse">
            <a:avLst/>
          </a:prstGeom>
          <a:gradFill flip="none" rotWithShape="1">
            <a:gsLst>
              <a:gs pos="100000">
                <a:srgbClr val="FFF200">
                  <a:alpha val="50000"/>
                </a:srgbClr>
              </a:gs>
              <a:gs pos="0">
                <a:schemeClr val="accent6">
                  <a:lumMod val="50000"/>
                  <a:alpha val="50000"/>
                </a:schemeClr>
              </a:gs>
              <a:gs pos="60000">
                <a:srgbClr val="FF7A00">
                  <a:alpha val="5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270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572000" y="1566073"/>
            <a:ext cx="3552319" cy="1493258"/>
            <a:chOff x="4572000" y="1566073"/>
            <a:chExt cx="3552319" cy="1493258"/>
          </a:xfrm>
        </p:grpSpPr>
        <p:sp>
          <p:nvSpPr>
            <p:cNvPr id="129" name="Explosion 1 128"/>
            <p:cNvSpPr/>
            <p:nvPr/>
          </p:nvSpPr>
          <p:spPr>
            <a:xfrm>
              <a:off x="6872501" y="1618270"/>
              <a:ext cx="322661" cy="322661"/>
            </a:xfrm>
            <a:prstGeom prst="irregularSeal1">
              <a:avLst/>
            </a:prstGeom>
            <a:gradFill flip="none" rotWithShape="1">
              <a:gsLst>
                <a:gs pos="75000">
                  <a:schemeClr val="accent1">
                    <a:lumMod val="50000"/>
                  </a:schemeClr>
                </a:gs>
                <a:gs pos="0">
                  <a:schemeClr val="accent1">
                    <a:lumMod val="20000"/>
                    <a:lumOff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Explosion 1 134"/>
            <p:cNvSpPr/>
            <p:nvPr/>
          </p:nvSpPr>
          <p:spPr>
            <a:xfrm>
              <a:off x="7801658" y="1566073"/>
              <a:ext cx="322661" cy="322661"/>
            </a:xfrm>
            <a:prstGeom prst="irregularSeal1">
              <a:avLst/>
            </a:prstGeom>
            <a:gradFill flip="none" rotWithShape="1">
              <a:gsLst>
                <a:gs pos="75000">
                  <a:schemeClr val="accent1">
                    <a:lumMod val="50000"/>
                  </a:schemeClr>
                </a:gs>
                <a:gs pos="0">
                  <a:schemeClr val="accent1">
                    <a:lumMod val="20000"/>
                    <a:lumOff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5153611" y="2440444"/>
                  <a:ext cx="435504" cy="6188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3611" y="2440444"/>
                  <a:ext cx="435504" cy="61888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6" name="Oval 235"/>
            <p:cNvSpPr/>
            <p:nvPr/>
          </p:nvSpPr>
          <p:spPr>
            <a:xfrm>
              <a:off x="4804666" y="2689687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7" name="Oval 236"/>
            <p:cNvSpPr/>
            <p:nvPr/>
          </p:nvSpPr>
          <p:spPr>
            <a:xfrm>
              <a:off x="4993625" y="2553902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4719515" y="2328412"/>
              <a:ext cx="287002" cy="342273"/>
              <a:chOff x="4719515" y="2328412"/>
              <a:chExt cx="287002" cy="342273"/>
            </a:xfrm>
          </p:grpSpPr>
          <p:sp>
            <p:nvSpPr>
              <p:cNvPr id="11" name="Down Arrow 10"/>
              <p:cNvSpPr/>
              <p:nvPr/>
            </p:nvSpPr>
            <p:spPr>
              <a:xfrm rot="20466439">
                <a:off x="4719515" y="2406456"/>
                <a:ext cx="161330" cy="264229"/>
              </a:xfrm>
              <a:prstGeom prst="downArrow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Down Arrow 245"/>
              <p:cNvSpPr/>
              <p:nvPr/>
            </p:nvSpPr>
            <p:spPr>
              <a:xfrm rot="18913923">
                <a:off x="4845187" y="2328412"/>
                <a:ext cx="161330" cy="264229"/>
              </a:xfrm>
              <a:prstGeom prst="downArrow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5" name="Explosion 1 114"/>
            <p:cNvSpPr/>
            <p:nvPr/>
          </p:nvSpPr>
          <p:spPr>
            <a:xfrm>
              <a:off x="4572000" y="2135990"/>
              <a:ext cx="322661" cy="322661"/>
            </a:xfrm>
            <a:prstGeom prst="irregularSeal1">
              <a:avLst/>
            </a:prstGeom>
            <a:gradFill flip="none" rotWithShape="1">
              <a:gsLst>
                <a:gs pos="75000">
                  <a:schemeClr val="accent1">
                    <a:lumMod val="50000"/>
                  </a:schemeClr>
                </a:gs>
                <a:gs pos="0">
                  <a:schemeClr val="accent1">
                    <a:lumMod val="20000"/>
                    <a:lumOff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9" name="Oval 108"/>
          <p:cNvSpPr/>
          <p:nvPr/>
        </p:nvSpPr>
        <p:spPr>
          <a:xfrm>
            <a:off x="6107227" y="2377997"/>
            <a:ext cx="188959" cy="188959"/>
          </a:xfrm>
          <a:prstGeom prst="ellipse">
            <a:avLst/>
          </a:prstGeom>
          <a:gradFill flip="none" rotWithShape="1">
            <a:gsLst>
              <a:gs pos="100000">
                <a:srgbClr val="FFF200">
                  <a:alpha val="50000"/>
                </a:srgbClr>
              </a:gs>
              <a:gs pos="0">
                <a:schemeClr val="accent6">
                  <a:lumMod val="50000"/>
                  <a:alpha val="50000"/>
                </a:schemeClr>
              </a:gs>
              <a:gs pos="60000">
                <a:srgbClr val="FF7A00">
                  <a:alpha val="5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1" name="Explosion 1 120"/>
          <p:cNvSpPr/>
          <p:nvPr/>
        </p:nvSpPr>
        <p:spPr>
          <a:xfrm>
            <a:off x="6030335" y="2127051"/>
            <a:ext cx="322661" cy="322661"/>
          </a:xfrm>
          <a:prstGeom prst="irregularSeal1">
            <a:avLst/>
          </a:prstGeom>
          <a:gradFill flip="none" rotWithShape="1">
            <a:gsLst>
              <a:gs pos="0">
                <a:srgbClr val="FFFF00"/>
              </a:gs>
              <a:gs pos="41000">
                <a:schemeClr val="accent6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5762361" y="1547899"/>
            <a:ext cx="350289" cy="414826"/>
            <a:chOff x="5762361" y="1547899"/>
            <a:chExt cx="350289" cy="414826"/>
          </a:xfrm>
        </p:grpSpPr>
        <p:sp>
          <p:nvSpPr>
            <p:cNvPr id="114" name="Oval 113"/>
            <p:cNvSpPr/>
            <p:nvPr/>
          </p:nvSpPr>
          <p:spPr>
            <a:xfrm>
              <a:off x="5923691" y="1547899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4" name="Explosion 1 133"/>
            <p:cNvSpPr/>
            <p:nvPr/>
          </p:nvSpPr>
          <p:spPr>
            <a:xfrm>
              <a:off x="5762361" y="1640064"/>
              <a:ext cx="322661" cy="322661"/>
            </a:xfrm>
            <a:prstGeom prst="irregularSeal1">
              <a:avLst/>
            </a:prstGeom>
            <a:gradFill flip="none" rotWithShape="1">
              <a:gsLst>
                <a:gs pos="0">
                  <a:srgbClr val="FFFF00"/>
                </a:gs>
                <a:gs pos="41000">
                  <a:schemeClr val="accent6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2" name="Oval 251"/>
          <p:cNvSpPr/>
          <p:nvPr/>
        </p:nvSpPr>
        <p:spPr>
          <a:xfrm>
            <a:off x="8409877" y="1764082"/>
            <a:ext cx="188959" cy="188959"/>
          </a:xfrm>
          <a:prstGeom prst="ellipse">
            <a:avLst/>
          </a:prstGeom>
          <a:gradFill flip="none" rotWithShape="1">
            <a:gsLst>
              <a:gs pos="100000">
                <a:srgbClr val="FFF200">
                  <a:alpha val="50000"/>
                </a:srgbClr>
              </a:gs>
              <a:gs pos="0">
                <a:schemeClr val="accent6">
                  <a:lumMod val="50000"/>
                  <a:alpha val="50000"/>
                </a:schemeClr>
              </a:gs>
              <a:gs pos="60000">
                <a:srgbClr val="FF7A00">
                  <a:alpha val="5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0" name="Explosion 1 129"/>
          <p:cNvSpPr/>
          <p:nvPr/>
        </p:nvSpPr>
        <p:spPr>
          <a:xfrm>
            <a:off x="8259551" y="1557580"/>
            <a:ext cx="322661" cy="322661"/>
          </a:xfrm>
          <a:prstGeom prst="irregularSeal1">
            <a:avLst/>
          </a:prstGeom>
          <a:gradFill flip="none" rotWithShape="1">
            <a:gsLst>
              <a:gs pos="0">
                <a:srgbClr val="FFFF00"/>
              </a:gs>
              <a:gs pos="41000">
                <a:schemeClr val="accent6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5494635" y="795944"/>
            <a:ext cx="906165" cy="835229"/>
            <a:chOff x="5494635" y="795944"/>
            <a:chExt cx="906165" cy="835229"/>
          </a:xfrm>
        </p:grpSpPr>
        <p:sp>
          <p:nvSpPr>
            <p:cNvPr id="137" name="Oval 136"/>
            <p:cNvSpPr/>
            <p:nvPr/>
          </p:nvSpPr>
          <p:spPr>
            <a:xfrm>
              <a:off x="5494635" y="1124720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8" name="Oval 137"/>
            <p:cNvSpPr/>
            <p:nvPr/>
          </p:nvSpPr>
          <p:spPr>
            <a:xfrm>
              <a:off x="5647396" y="1030240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9" name="Oval 138"/>
            <p:cNvSpPr/>
            <p:nvPr/>
          </p:nvSpPr>
          <p:spPr>
            <a:xfrm>
              <a:off x="5841376" y="1047804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5633365" y="1278589"/>
              <a:ext cx="383155" cy="352584"/>
              <a:chOff x="5633365" y="1278589"/>
              <a:chExt cx="383155" cy="352584"/>
            </a:xfrm>
          </p:grpSpPr>
          <p:sp>
            <p:nvSpPr>
              <p:cNvPr id="247" name="Down Arrow 246"/>
              <p:cNvSpPr/>
              <p:nvPr/>
            </p:nvSpPr>
            <p:spPr>
              <a:xfrm rot="9093173">
                <a:off x="5633365" y="1366944"/>
                <a:ext cx="161330" cy="264229"/>
              </a:xfrm>
              <a:prstGeom prst="downArrow">
                <a:avLst/>
              </a:prstGeom>
              <a:solidFill>
                <a:srgbClr val="FFFF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Down Arrow 247"/>
              <p:cNvSpPr/>
              <p:nvPr/>
            </p:nvSpPr>
            <p:spPr>
              <a:xfrm rot="9970219">
                <a:off x="5725758" y="1278589"/>
                <a:ext cx="161330" cy="264229"/>
              </a:xfrm>
              <a:prstGeom prst="downArrow">
                <a:avLst/>
              </a:prstGeom>
              <a:solidFill>
                <a:srgbClr val="FFFF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Down Arrow 248"/>
              <p:cNvSpPr/>
              <p:nvPr/>
            </p:nvSpPr>
            <p:spPr>
              <a:xfrm rot="10800000">
                <a:off x="5855190" y="1299527"/>
                <a:ext cx="161330" cy="264229"/>
              </a:xfrm>
              <a:prstGeom prst="downArrow">
                <a:avLst/>
              </a:prstGeom>
              <a:solidFill>
                <a:srgbClr val="FFFF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6009026" y="795944"/>
                  <a:ext cx="391774" cy="65755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num>
                          <m:den>
                            <m:r>
                              <a:rPr lang="en-US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9026" y="795944"/>
                  <a:ext cx="391774" cy="65755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1" name="Oval 80"/>
          <p:cNvSpPr/>
          <p:nvPr/>
        </p:nvSpPr>
        <p:spPr>
          <a:xfrm>
            <a:off x="4705702" y="1512417"/>
            <a:ext cx="188959" cy="188959"/>
          </a:xfrm>
          <a:prstGeom prst="ellipse">
            <a:avLst/>
          </a:prstGeom>
          <a:gradFill flip="none" rotWithShape="1">
            <a:gsLst>
              <a:gs pos="0">
                <a:srgbClr val="21D6E0">
                  <a:alpha val="50000"/>
                </a:srgbClr>
              </a:gs>
              <a:gs pos="75000">
                <a:srgbClr val="0087E6">
                  <a:alpha val="50000"/>
                </a:srgbClr>
              </a:gs>
              <a:gs pos="100000">
                <a:srgbClr val="005CBF">
                  <a:alpha val="5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2" name="Explosion 1 131"/>
          <p:cNvSpPr/>
          <p:nvPr/>
        </p:nvSpPr>
        <p:spPr>
          <a:xfrm>
            <a:off x="4643336" y="1630380"/>
            <a:ext cx="322661" cy="322661"/>
          </a:xfrm>
          <a:prstGeom prst="irregularSeal1">
            <a:avLst/>
          </a:prstGeom>
          <a:gradFill flip="none" rotWithShape="1">
            <a:gsLst>
              <a:gs pos="53000">
                <a:srgbClr val="0070C0"/>
              </a:gs>
              <a:gs pos="0">
                <a:srgbClr val="00FFFF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7975412" y="2120006"/>
            <a:ext cx="854212" cy="659411"/>
            <a:chOff x="7975412" y="2120006"/>
            <a:chExt cx="854212" cy="659411"/>
          </a:xfrm>
        </p:grpSpPr>
        <p:sp>
          <p:nvSpPr>
            <p:cNvPr id="127" name="Oval 126"/>
            <p:cNvSpPr/>
            <p:nvPr/>
          </p:nvSpPr>
          <p:spPr>
            <a:xfrm>
              <a:off x="8315398" y="2344022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8445608" y="2120006"/>
                  <a:ext cx="384016" cy="6594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𝑆</m:t>
                            </m:r>
                          </m:num>
                          <m:den>
                            <m:r>
                              <a:rPr lang="en-US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45608" y="2120006"/>
                  <a:ext cx="384016" cy="65941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0" name="Down Arrow 249"/>
            <p:cNvSpPr/>
            <p:nvPr/>
          </p:nvSpPr>
          <p:spPr>
            <a:xfrm rot="17433146">
              <a:off x="8026862" y="2179192"/>
              <a:ext cx="161330" cy="264229"/>
            </a:xfrm>
            <a:prstGeom prst="downArrow">
              <a:avLst/>
            </a:prstGeom>
            <a:solidFill>
              <a:srgbClr val="00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1" name="Oval 250"/>
          <p:cNvSpPr/>
          <p:nvPr/>
        </p:nvSpPr>
        <p:spPr>
          <a:xfrm>
            <a:off x="6596188" y="1469276"/>
            <a:ext cx="188959" cy="188959"/>
          </a:xfrm>
          <a:prstGeom prst="ellipse">
            <a:avLst/>
          </a:prstGeom>
          <a:gradFill flip="none" rotWithShape="1">
            <a:gsLst>
              <a:gs pos="0">
                <a:srgbClr val="21D6E0">
                  <a:alpha val="50000"/>
                </a:srgbClr>
              </a:gs>
              <a:gs pos="75000">
                <a:srgbClr val="0087E6">
                  <a:alpha val="50000"/>
                </a:srgbClr>
              </a:gs>
              <a:gs pos="100000">
                <a:srgbClr val="005CBF">
                  <a:alpha val="5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" name="Explosion 1 132"/>
          <p:cNvSpPr/>
          <p:nvPr/>
        </p:nvSpPr>
        <p:spPr>
          <a:xfrm>
            <a:off x="6568959" y="1549686"/>
            <a:ext cx="322661" cy="322661"/>
          </a:xfrm>
          <a:prstGeom prst="irregularSeal1">
            <a:avLst/>
          </a:prstGeom>
          <a:gradFill flip="none" rotWithShape="1">
            <a:gsLst>
              <a:gs pos="53000">
                <a:srgbClr val="0070C0"/>
              </a:gs>
              <a:gs pos="0">
                <a:srgbClr val="00FFFF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Oval 252"/>
          <p:cNvSpPr/>
          <p:nvPr/>
        </p:nvSpPr>
        <p:spPr>
          <a:xfrm>
            <a:off x="5182404" y="1408159"/>
            <a:ext cx="188959" cy="188959"/>
          </a:xfrm>
          <a:prstGeom prst="ellipse">
            <a:avLst/>
          </a:prstGeom>
          <a:gradFill flip="none" rotWithShape="1">
            <a:gsLst>
              <a:gs pos="0">
                <a:srgbClr val="21D6E0">
                  <a:alpha val="50000"/>
                </a:srgbClr>
              </a:gs>
              <a:gs pos="75000">
                <a:srgbClr val="0087E6">
                  <a:alpha val="50000"/>
                </a:srgbClr>
              </a:gs>
              <a:gs pos="100000">
                <a:srgbClr val="005CBF">
                  <a:alpha val="5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" name="Explosion 1 121"/>
          <p:cNvSpPr/>
          <p:nvPr/>
        </p:nvSpPr>
        <p:spPr>
          <a:xfrm>
            <a:off x="5128437" y="1499058"/>
            <a:ext cx="322661" cy="322661"/>
          </a:xfrm>
          <a:prstGeom prst="irregularSeal1">
            <a:avLst/>
          </a:prstGeom>
          <a:gradFill flip="none" rotWithShape="1">
            <a:gsLst>
              <a:gs pos="53000">
                <a:srgbClr val="0070C0"/>
              </a:gs>
              <a:gs pos="0">
                <a:srgbClr val="00FFFF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7573476" y="2024720"/>
            <a:ext cx="322661" cy="437905"/>
            <a:chOff x="7573476" y="2024720"/>
            <a:chExt cx="322661" cy="437905"/>
          </a:xfrm>
        </p:grpSpPr>
        <p:sp>
          <p:nvSpPr>
            <p:cNvPr id="82" name="Oval 81"/>
            <p:cNvSpPr/>
            <p:nvPr/>
          </p:nvSpPr>
          <p:spPr>
            <a:xfrm>
              <a:off x="7698197" y="2273666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1" name="Explosion 1 130"/>
            <p:cNvSpPr/>
            <p:nvPr/>
          </p:nvSpPr>
          <p:spPr>
            <a:xfrm>
              <a:off x="7573476" y="2024720"/>
              <a:ext cx="322661" cy="322661"/>
            </a:xfrm>
            <a:prstGeom prst="irregularSeal1">
              <a:avLst/>
            </a:prstGeom>
            <a:gradFill flip="none" rotWithShape="1">
              <a:gsLst>
                <a:gs pos="53000">
                  <a:srgbClr val="0070C0"/>
                </a:gs>
                <a:gs pos="0">
                  <a:srgbClr val="00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922221"/>
              </p:ext>
            </p:extLst>
          </p:nvPr>
        </p:nvGraphicFramePr>
        <p:xfrm>
          <a:off x="599793" y="3505200"/>
          <a:ext cx="2753007" cy="2636532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917669"/>
                <a:gridCol w="917669"/>
                <a:gridCol w="917669"/>
              </a:tblGrid>
              <a:tr h="878844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976" marR="57976" marT="28988" marB="28988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976" marR="57976" marT="28988" marB="28988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976" marR="57976" marT="28988" marB="28988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78844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976" marR="57976" marT="28988" marB="28988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976" marR="57976" marT="28988" marB="28988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976" marR="57976" marT="28988" marB="28988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78844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976" marR="57976" marT="28988" marB="28988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976" marR="57976" marT="28988" marB="28988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976" marR="57976" marT="28988" marB="28988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1917955" y="4327015"/>
            <a:ext cx="505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+R</a:t>
            </a:r>
            <a:endParaRPr lang="en-US" sz="2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552133" y="4791506"/>
            <a:ext cx="505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+R</a:t>
            </a:r>
            <a:endParaRPr lang="en-US" sz="2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415982" y="4791506"/>
            <a:ext cx="479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+S</a:t>
            </a:r>
            <a:endParaRPr lang="en-US" sz="2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863564" y="4327015"/>
            <a:ext cx="489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+T</a:t>
            </a:r>
            <a:endParaRPr lang="en-US" sz="2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533083" y="5684532"/>
            <a:ext cx="489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+T</a:t>
            </a:r>
            <a:endParaRPr lang="en-US" sz="2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943604" y="5222867"/>
            <a:ext cx="479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+S</a:t>
            </a:r>
            <a:endParaRPr lang="en-US" sz="2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390136" y="5684780"/>
            <a:ext cx="497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+P</a:t>
            </a:r>
            <a:endParaRPr lang="en-US" sz="2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855548" y="5222867"/>
            <a:ext cx="497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+P</a:t>
            </a:r>
            <a:endParaRPr lang="en-US" sz="2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1688472" y="3647466"/>
            <a:ext cx="269825" cy="679320"/>
            <a:chOff x="1629029" y="2953203"/>
            <a:chExt cx="552186" cy="1390197"/>
          </a:xfrm>
        </p:grpSpPr>
        <p:sp>
          <p:nvSpPr>
            <p:cNvPr id="53" name="Rounded Rectangle 52"/>
            <p:cNvSpPr/>
            <p:nvPr/>
          </p:nvSpPr>
          <p:spPr>
            <a:xfrm>
              <a:off x="1640153" y="3577376"/>
              <a:ext cx="529938" cy="766024"/>
            </a:xfrm>
            <a:prstGeom prst="roundRect">
              <a:avLst>
                <a:gd name="adj" fmla="val 29654"/>
              </a:avLst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50000"/>
                  </a:schemeClr>
                </a:gs>
                <a:gs pos="100000">
                  <a:schemeClr val="bg2"/>
                </a:gs>
                <a:gs pos="56000">
                  <a:schemeClr val="bg2">
                    <a:lumMod val="60000"/>
                    <a:lumOff val="40000"/>
                    <a:alpha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4" name="Oval 53"/>
            <p:cNvSpPr/>
            <p:nvPr/>
          </p:nvSpPr>
          <p:spPr>
            <a:xfrm>
              <a:off x="1629029" y="2953203"/>
              <a:ext cx="552186" cy="552186"/>
            </a:xfrm>
            <a:prstGeom prst="ellipse">
              <a:avLst/>
            </a:prstGeom>
            <a:gradFill flip="none" rotWithShape="1">
              <a:gsLst>
                <a:gs pos="100000">
                  <a:schemeClr val="bg2">
                    <a:lumMod val="20000"/>
                    <a:lumOff val="80000"/>
                    <a:alpha val="50000"/>
                  </a:schemeClr>
                </a:gs>
                <a:gs pos="0">
                  <a:schemeClr val="bg2"/>
                </a:gs>
                <a:gs pos="60000">
                  <a:schemeClr val="bg2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2611921" y="3647466"/>
            <a:ext cx="269825" cy="679320"/>
            <a:chOff x="1629029" y="2953203"/>
            <a:chExt cx="552186" cy="1390197"/>
          </a:xfrm>
        </p:grpSpPr>
        <p:sp>
          <p:nvSpPr>
            <p:cNvPr id="56" name="Rounded Rectangle 55"/>
            <p:cNvSpPr/>
            <p:nvPr/>
          </p:nvSpPr>
          <p:spPr>
            <a:xfrm>
              <a:off x="1640153" y="3577376"/>
              <a:ext cx="529938" cy="766024"/>
            </a:xfrm>
            <a:prstGeom prst="roundRect">
              <a:avLst>
                <a:gd name="adj" fmla="val 29654"/>
              </a:avLst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50000"/>
                  </a:schemeClr>
                </a:gs>
                <a:gs pos="100000">
                  <a:schemeClr val="bg2"/>
                </a:gs>
                <a:gs pos="56000">
                  <a:schemeClr val="bg2">
                    <a:lumMod val="60000"/>
                    <a:lumOff val="40000"/>
                    <a:alpha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7" name="Oval 56"/>
            <p:cNvSpPr/>
            <p:nvPr/>
          </p:nvSpPr>
          <p:spPr>
            <a:xfrm>
              <a:off x="1629029" y="2953203"/>
              <a:ext cx="552186" cy="552186"/>
            </a:xfrm>
            <a:prstGeom prst="ellipse">
              <a:avLst/>
            </a:prstGeom>
            <a:gradFill flip="none" rotWithShape="1">
              <a:gsLst>
                <a:gs pos="100000">
                  <a:schemeClr val="bg2">
                    <a:lumMod val="20000"/>
                    <a:lumOff val="80000"/>
                    <a:alpha val="50000"/>
                  </a:schemeClr>
                </a:gs>
                <a:gs pos="0">
                  <a:schemeClr val="bg2"/>
                </a:gs>
                <a:gs pos="60000">
                  <a:schemeClr val="bg2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017662" y="3557412"/>
            <a:ext cx="269825" cy="679320"/>
            <a:chOff x="2520448" y="2953202"/>
            <a:chExt cx="552185" cy="1390198"/>
          </a:xfrm>
        </p:grpSpPr>
        <p:sp>
          <p:nvSpPr>
            <p:cNvPr id="59" name="Rounded Rectangle 58"/>
            <p:cNvSpPr/>
            <p:nvPr/>
          </p:nvSpPr>
          <p:spPr>
            <a:xfrm>
              <a:off x="2531577" y="3577376"/>
              <a:ext cx="529938" cy="766024"/>
            </a:xfrm>
            <a:prstGeom prst="roundRect">
              <a:avLst>
                <a:gd name="adj" fmla="val 29654"/>
              </a:avLst>
            </a:prstGeom>
            <a:gradFill flip="none" rotWithShape="1">
              <a:gsLst>
                <a:gs pos="0">
                  <a:srgbClr val="FFC000"/>
                </a:gs>
                <a:gs pos="100000">
                  <a:schemeClr val="accent6">
                    <a:lumMod val="50000"/>
                  </a:schemeClr>
                </a:gs>
                <a:gs pos="56000">
                  <a:srgbClr val="FF7A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0" name="Oval 59"/>
            <p:cNvSpPr/>
            <p:nvPr/>
          </p:nvSpPr>
          <p:spPr>
            <a:xfrm>
              <a:off x="2520448" y="2953202"/>
              <a:ext cx="552185" cy="552187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2939741" y="3557410"/>
            <a:ext cx="269827" cy="679323"/>
            <a:chOff x="3570278" y="2953196"/>
            <a:chExt cx="552186" cy="1390204"/>
          </a:xfrm>
        </p:grpSpPr>
        <p:sp>
          <p:nvSpPr>
            <p:cNvPr id="62" name="Rounded Rectangle 61"/>
            <p:cNvSpPr/>
            <p:nvPr/>
          </p:nvSpPr>
          <p:spPr>
            <a:xfrm>
              <a:off x="3581400" y="3577376"/>
              <a:ext cx="529938" cy="766024"/>
            </a:xfrm>
            <a:prstGeom prst="roundRect">
              <a:avLst>
                <a:gd name="adj" fmla="val 29654"/>
              </a:avLst>
            </a:prstGeom>
            <a:gradFill flip="none" rotWithShape="1">
              <a:gsLst>
                <a:gs pos="0">
                  <a:srgbClr val="00FFFF"/>
                </a:gs>
                <a:gs pos="100000">
                  <a:srgbClr val="0070C0"/>
                </a:gs>
                <a:gs pos="56000">
                  <a:srgbClr val="00B0F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3" name="Oval 62"/>
            <p:cNvSpPr/>
            <p:nvPr/>
          </p:nvSpPr>
          <p:spPr>
            <a:xfrm>
              <a:off x="3570278" y="2953196"/>
              <a:ext cx="552186" cy="552185"/>
            </a:xfrm>
            <a:prstGeom prst="ellipse">
              <a:avLst/>
            </a:prstGeom>
            <a:gradFill flip="none" rotWithShape="1">
              <a:gsLst>
                <a:gs pos="100000">
                  <a:srgbClr val="00FFFF"/>
                </a:gs>
                <a:gs pos="0">
                  <a:srgbClr val="0070C0"/>
                </a:gs>
                <a:gs pos="60000">
                  <a:srgbClr val="00B0F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755406" y="4529214"/>
            <a:ext cx="269825" cy="679320"/>
            <a:chOff x="2520448" y="2953201"/>
            <a:chExt cx="552185" cy="1390199"/>
          </a:xfrm>
        </p:grpSpPr>
        <p:sp>
          <p:nvSpPr>
            <p:cNvPr id="65" name="Rounded Rectangle 64"/>
            <p:cNvSpPr/>
            <p:nvPr/>
          </p:nvSpPr>
          <p:spPr>
            <a:xfrm>
              <a:off x="2531577" y="3577376"/>
              <a:ext cx="529938" cy="766024"/>
            </a:xfrm>
            <a:prstGeom prst="roundRect">
              <a:avLst>
                <a:gd name="adj" fmla="val 29654"/>
              </a:avLst>
            </a:prstGeom>
            <a:gradFill flip="none" rotWithShape="1">
              <a:gsLst>
                <a:gs pos="0">
                  <a:srgbClr val="FFC000"/>
                </a:gs>
                <a:gs pos="100000">
                  <a:schemeClr val="accent6">
                    <a:lumMod val="50000"/>
                  </a:schemeClr>
                </a:gs>
                <a:gs pos="56000">
                  <a:srgbClr val="FF7A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6" name="Oval 65"/>
            <p:cNvSpPr/>
            <p:nvPr/>
          </p:nvSpPr>
          <p:spPr>
            <a:xfrm>
              <a:off x="2520448" y="2953201"/>
              <a:ext cx="552185" cy="552185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101775" y="4443353"/>
            <a:ext cx="269825" cy="679320"/>
            <a:chOff x="1629029" y="2953203"/>
            <a:chExt cx="552186" cy="1390197"/>
          </a:xfrm>
        </p:grpSpPr>
        <p:sp>
          <p:nvSpPr>
            <p:cNvPr id="69" name="Rounded Rectangle 68"/>
            <p:cNvSpPr/>
            <p:nvPr/>
          </p:nvSpPr>
          <p:spPr>
            <a:xfrm>
              <a:off x="1640153" y="3577376"/>
              <a:ext cx="529938" cy="766024"/>
            </a:xfrm>
            <a:prstGeom prst="roundRect">
              <a:avLst>
                <a:gd name="adj" fmla="val 29654"/>
              </a:avLst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50000"/>
                  </a:schemeClr>
                </a:gs>
                <a:gs pos="100000">
                  <a:schemeClr val="bg2"/>
                </a:gs>
                <a:gs pos="56000">
                  <a:schemeClr val="bg2">
                    <a:lumMod val="60000"/>
                    <a:lumOff val="40000"/>
                    <a:alpha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0" name="Oval 69"/>
            <p:cNvSpPr/>
            <p:nvPr/>
          </p:nvSpPr>
          <p:spPr>
            <a:xfrm>
              <a:off x="1629029" y="2953203"/>
              <a:ext cx="552186" cy="552186"/>
            </a:xfrm>
            <a:prstGeom prst="ellipse">
              <a:avLst/>
            </a:prstGeom>
            <a:gradFill flip="none" rotWithShape="1">
              <a:gsLst>
                <a:gs pos="100000">
                  <a:schemeClr val="bg2">
                    <a:lumMod val="20000"/>
                    <a:lumOff val="80000"/>
                    <a:alpha val="50000"/>
                  </a:schemeClr>
                </a:gs>
                <a:gs pos="0">
                  <a:schemeClr val="bg2"/>
                </a:gs>
                <a:gs pos="60000">
                  <a:schemeClr val="bg2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101775" y="5314860"/>
            <a:ext cx="269825" cy="679320"/>
            <a:chOff x="1629029" y="2953203"/>
            <a:chExt cx="552186" cy="1390197"/>
          </a:xfrm>
        </p:grpSpPr>
        <p:sp>
          <p:nvSpPr>
            <p:cNvPr id="72" name="Rounded Rectangle 71"/>
            <p:cNvSpPr/>
            <p:nvPr/>
          </p:nvSpPr>
          <p:spPr>
            <a:xfrm>
              <a:off x="1640153" y="3577376"/>
              <a:ext cx="529938" cy="766024"/>
            </a:xfrm>
            <a:prstGeom prst="roundRect">
              <a:avLst>
                <a:gd name="adj" fmla="val 29654"/>
              </a:avLst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50000"/>
                  </a:schemeClr>
                </a:gs>
                <a:gs pos="100000">
                  <a:schemeClr val="bg2"/>
                </a:gs>
                <a:gs pos="56000">
                  <a:schemeClr val="bg2">
                    <a:lumMod val="60000"/>
                    <a:lumOff val="40000"/>
                    <a:alpha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3" name="Oval 72"/>
            <p:cNvSpPr/>
            <p:nvPr/>
          </p:nvSpPr>
          <p:spPr>
            <a:xfrm>
              <a:off x="1629029" y="2953203"/>
              <a:ext cx="552186" cy="552186"/>
            </a:xfrm>
            <a:prstGeom prst="ellipse">
              <a:avLst/>
            </a:prstGeom>
            <a:gradFill flip="none" rotWithShape="1">
              <a:gsLst>
                <a:gs pos="100000">
                  <a:schemeClr val="bg2">
                    <a:lumMod val="20000"/>
                    <a:lumOff val="80000"/>
                    <a:alpha val="50000"/>
                  </a:schemeClr>
                </a:gs>
                <a:gs pos="0">
                  <a:schemeClr val="bg2"/>
                </a:gs>
                <a:gs pos="60000">
                  <a:schemeClr val="bg2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749230" y="5415248"/>
            <a:ext cx="269827" cy="679323"/>
            <a:chOff x="3570278" y="2953196"/>
            <a:chExt cx="552186" cy="1390204"/>
          </a:xfrm>
        </p:grpSpPr>
        <p:sp>
          <p:nvSpPr>
            <p:cNvPr id="75" name="Rounded Rectangle 74"/>
            <p:cNvSpPr/>
            <p:nvPr/>
          </p:nvSpPr>
          <p:spPr>
            <a:xfrm>
              <a:off x="3581400" y="3577376"/>
              <a:ext cx="529938" cy="766024"/>
            </a:xfrm>
            <a:prstGeom prst="roundRect">
              <a:avLst>
                <a:gd name="adj" fmla="val 29654"/>
              </a:avLst>
            </a:prstGeom>
            <a:gradFill flip="none" rotWithShape="1">
              <a:gsLst>
                <a:gs pos="0">
                  <a:srgbClr val="00FFFF"/>
                </a:gs>
                <a:gs pos="100000">
                  <a:srgbClr val="0070C0"/>
                </a:gs>
                <a:gs pos="56000">
                  <a:srgbClr val="00B0F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6" name="Oval 75"/>
            <p:cNvSpPr/>
            <p:nvPr/>
          </p:nvSpPr>
          <p:spPr>
            <a:xfrm>
              <a:off x="3570278" y="2953196"/>
              <a:ext cx="552186" cy="552185"/>
            </a:xfrm>
            <a:prstGeom prst="ellipse">
              <a:avLst/>
            </a:prstGeom>
            <a:gradFill flip="none" rotWithShape="1">
              <a:gsLst>
                <a:gs pos="100000">
                  <a:srgbClr val="00FFFF"/>
                </a:gs>
                <a:gs pos="0">
                  <a:srgbClr val="0070C0"/>
                </a:gs>
                <a:gs pos="60000">
                  <a:srgbClr val="00B0F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B7943FE-5ACA-4D49-B86A-9C786B9DD70D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45" name="Rectangle 144"/>
          <p:cNvSpPr/>
          <p:nvPr/>
        </p:nvSpPr>
        <p:spPr>
          <a:xfrm>
            <a:off x="3674233" y="771288"/>
            <a:ext cx="6003167" cy="2364579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63500" dir="5400000" sx="105000" sy="105000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dirty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Connections: Mechanistic model and quantitative reasoning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152400" y="533400"/>
            <a:ext cx="9448800" cy="6553200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8" name="Group 187"/>
          <p:cNvGrpSpPr/>
          <p:nvPr/>
        </p:nvGrpSpPr>
        <p:grpSpPr>
          <a:xfrm>
            <a:off x="457200" y="3581400"/>
            <a:ext cx="839094" cy="671085"/>
            <a:chOff x="533400" y="1828800"/>
            <a:chExt cx="1297784" cy="1037932"/>
          </a:xfrm>
        </p:grpSpPr>
        <p:sp>
          <p:nvSpPr>
            <p:cNvPr id="189" name="Freeform 188"/>
            <p:cNvSpPr/>
            <p:nvPr/>
          </p:nvSpPr>
          <p:spPr>
            <a:xfrm>
              <a:off x="1494201" y="1889075"/>
              <a:ext cx="156231" cy="117122"/>
            </a:xfrm>
            <a:custGeom>
              <a:avLst/>
              <a:gdLst>
                <a:gd name="connsiteX0" fmla="*/ 163 w 156231"/>
                <a:gd name="connsiteY0" fmla="*/ 30413 h 117122"/>
                <a:gd name="connsiteX1" fmla="*/ 65168 w 156231"/>
                <a:gd name="connsiteY1" fmla="*/ 104085 h 117122"/>
                <a:gd name="connsiteX2" fmla="*/ 112838 w 156231"/>
                <a:gd name="connsiteY2" fmla="*/ 112753 h 117122"/>
                <a:gd name="connsiteX3" fmla="*/ 156174 w 156231"/>
                <a:gd name="connsiteY3" fmla="*/ 56415 h 117122"/>
                <a:gd name="connsiteX4" fmla="*/ 121505 w 156231"/>
                <a:gd name="connsiteY4" fmla="*/ 78 h 117122"/>
                <a:gd name="connsiteX5" fmla="*/ 95503 w 156231"/>
                <a:gd name="connsiteY5" fmla="*/ 43414 h 117122"/>
                <a:gd name="connsiteX6" fmla="*/ 47833 w 156231"/>
                <a:gd name="connsiteY6" fmla="*/ 13079 h 117122"/>
                <a:gd name="connsiteX7" fmla="*/ 163 w 156231"/>
                <a:gd name="connsiteY7" fmla="*/ 30413 h 11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6231" h="117122">
                  <a:moveTo>
                    <a:pt x="163" y="30413"/>
                  </a:moveTo>
                  <a:cubicBezTo>
                    <a:pt x="3052" y="45581"/>
                    <a:pt x="46389" y="90362"/>
                    <a:pt x="65168" y="104085"/>
                  </a:cubicBezTo>
                  <a:cubicBezTo>
                    <a:pt x="83947" y="117808"/>
                    <a:pt x="97670" y="120698"/>
                    <a:pt x="112838" y="112753"/>
                  </a:cubicBezTo>
                  <a:cubicBezTo>
                    <a:pt x="128006" y="104808"/>
                    <a:pt x="154730" y="75194"/>
                    <a:pt x="156174" y="56415"/>
                  </a:cubicBezTo>
                  <a:cubicBezTo>
                    <a:pt x="157618" y="37636"/>
                    <a:pt x="131617" y="2245"/>
                    <a:pt x="121505" y="78"/>
                  </a:cubicBezTo>
                  <a:cubicBezTo>
                    <a:pt x="111393" y="-2089"/>
                    <a:pt x="107782" y="41247"/>
                    <a:pt x="95503" y="43414"/>
                  </a:cubicBezTo>
                  <a:cubicBezTo>
                    <a:pt x="83224" y="45581"/>
                    <a:pt x="62278" y="15246"/>
                    <a:pt x="47833" y="13079"/>
                  </a:cubicBezTo>
                  <a:cubicBezTo>
                    <a:pt x="33388" y="10912"/>
                    <a:pt x="-2726" y="15245"/>
                    <a:pt x="163" y="3041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0" name="Group 189"/>
            <p:cNvGrpSpPr/>
            <p:nvPr/>
          </p:nvGrpSpPr>
          <p:grpSpPr>
            <a:xfrm>
              <a:off x="533400" y="1828800"/>
              <a:ext cx="1073645" cy="613643"/>
              <a:chOff x="2736355" y="3269954"/>
              <a:chExt cx="2409784" cy="1377314"/>
            </a:xfrm>
            <a:effectLst>
              <a:outerShdw blurRad="127000" dist="63500" dir="2700000" algn="tl" rotWithShape="0">
                <a:prstClr val="black">
                  <a:alpha val="75000"/>
                </a:prstClr>
              </a:outerShdw>
            </a:effectLst>
          </p:grpSpPr>
          <p:sp>
            <p:nvSpPr>
              <p:cNvPr id="194" name="Freeform 193"/>
              <p:cNvSpPr/>
              <p:nvPr/>
            </p:nvSpPr>
            <p:spPr>
              <a:xfrm>
                <a:off x="4733595" y="3504111"/>
                <a:ext cx="412544" cy="206110"/>
              </a:xfrm>
              <a:custGeom>
                <a:avLst/>
                <a:gdLst>
                  <a:gd name="connsiteX0" fmla="*/ 1691 w 412544"/>
                  <a:gd name="connsiteY0" fmla="*/ 35923 h 206110"/>
                  <a:gd name="connsiteX1" fmla="*/ 148648 w 412544"/>
                  <a:gd name="connsiteY1" fmla="*/ 84909 h 206110"/>
                  <a:gd name="connsiteX2" fmla="*/ 298871 w 412544"/>
                  <a:gd name="connsiteY2" fmla="*/ 156755 h 206110"/>
                  <a:gd name="connsiteX3" fmla="*/ 403374 w 412544"/>
                  <a:gd name="connsiteY3" fmla="*/ 205740 h 206110"/>
                  <a:gd name="connsiteX4" fmla="*/ 393576 w 412544"/>
                  <a:gd name="connsiteY4" fmla="*/ 176349 h 206110"/>
                  <a:gd name="connsiteX5" fmla="*/ 282542 w 412544"/>
                  <a:gd name="connsiteY5" fmla="*/ 124098 h 206110"/>
                  <a:gd name="connsiteX6" fmla="*/ 112725 w 412544"/>
                  <a:gd name="connsiteY6" fmla="*/ 29392 h 206110"/>
                  <a:gd name="connsiteX7" fmla="*/ 70271 w 412544"/>
                  <a:gd name="connsiteY7" fmla="*/ 0 h 206110"/>
                  <a:gd name="connsiteX8" fmla="*/ 1691 w 412544"/>
                  <a:gd name="connsiteY8" fmla="*/ 35923 h 206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544" h="206110">
                    <a:moveTo>
                      <a:pt x="1691" y="35923"/>
                    </a:moveTo>
                    <a:cubicBezTo>
                      <a:pt x="14754" y="50075"/>
                      <a:pt x="99118" y="64770"/>
                      <a:pt x="148648" y="84909"/>
                    </a:cubicBezTo>
                    <a:cubicBezTo>
                      <a:pt x="198178" y="105048"/>
                      <a:pt x="298871" y="156755"/>
                      <a:pt x="298871" y="156755"/>
                    </a:cubicBezTo>
                    <a:cubicBezTo>
                      <a:pt x="341325" y="176894"/>
                      <a:pt x="387590" y="202474"/>
                      <a:pt x="403374" y="205740"/>
                    </a:cubicBezTo>
                    <a:cubicBezTo>
                      <a:pt x="419158" y="209006"/>
                      <a:pt x="413715" y="189956"/>
                      <a:pt x="393576" y="176349"/>
                    </a:cubicBezTo>
                    <a:cubicBezTo>
                      <a:pt x="373437" y="162742"/>
                      <a:pt x="329350" y="148591"/>
                      <a:pt x="282542" y="124098"/>
                    </a:cubicBezTo>
                    <a:cubicBezTo>
                      <a:pt x="235734" y="99605"/>
                      <a:pt x="148103" y="50075"/>
                      <a:pt x="112725" y="29392"/>
                    </a:cubicBezTo>
                    <a:cubicBezTo>
                      <a:pt x="77347" y="8709"/>
                      <a:pt x="85511" y="0"/>
                      <a:pt x="70271" y="0"/>
                    </a:cubicBezTo>
                    <a:cubicBezTo>
                      <a:pt x="55031" y="0"/>
                      <a:pt x="-11372" y="21771"/>
                      <a:pt x="1691" y="3592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C000"/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Freeform 194"/>
              <p:cNvSpPr/>
              <p:nvPr/>
            </p:nvSpPr>
            <p:spPr>
              <a:xfrm>
                <a:off x="3043303" y="3269954"/>
                <a:ext cx="1842454" cy="1086578"/>
              </a:xfrm>
              <a:custGeom>
                <a:avLst/>
                <a:gdLst>
                  <a:gd name="connsiteX0" fmla="*/ 1525431 w 1842454"/>
                  <a:gd name="connsiteY0" fmla="*/ 136186 h 1086578"/>
                  <a:gd name="connsiteX1" fmla="*/ 1427460 w 1842454"/>
                  <a:gd name="connsiteY1" fmla="*/ 191703 h 1086578"/>
                  <a:gd name="connsiteX2" fmla="*/ 1378474 w 1842454"/>
                  <a:gd name="connsiteY2" fmla="*/ 237423 h 1086578"/>
                  <a:gd name="connsiteX3" fmla="*/ 1355614 w 1842454"/>
                  <a:gd name="connsiteY3" fmla="*/ 322332 h 1086578"/>
                  <a:gd name="connsiteX4" fmla="*/ 1378474 w 1842454"/>
                  <a:gd name="connsiteY4" fmla="*/ 384380 h 1086578"/>
                  <a:gd name="connsiteX5" fmla="*/ 1420928 w 1842454"/>
                  <a:gd name="connsiteY5" fmla="*/ 417037 h 1086578"/>
                  <a:gd name="connsiteX6" fmla="*/ 1450320 w 1842454"/>
                  <a:gd name="connsiteY6" fmla="*/ 459492 h 1086578"/>
                  <a:gd name="connsiteX7" fmla="*/ 1437257 w 1842454"/>
                  <a:gd name="connsiteY7" fmla="*/ 492149 h 1086578"/>
                  <a:gd name="connsiteX8" fmla="*/ 1336020 w 1842454"/>
                  <a:gd name="connsiteY8" fmla="*/ 488883 h 1086578"/>
                  <a:gd name="connsiteX9" fmla="*/ 1224986 w 1842454"/>
                  <a:gd name="connsiteY9" fmla="*/ 449695 h 1086578"/>
                  <a:gd name="connsiteX10" fmla="*/ 1084560 w 1842454"/>
                  <a:gd name="connsiteY10" fmla="*/ 345192 h 1086578"/>
                  <a:gd name="connsiteX11" fmla="*/ 1064966 w 1842454"/>
                  <a:gd name="connsiteY11" fmla="*/ 234157 h 1086578"/>
                  <a:gd name="connsiteX12" fmla="*/ 1038840 w 1842454"/>
                  <a:gd name="connsiteY12" fmla="*/ 159046 h 1086578"/>
                  <a:gd name="connsiteX13" fmla="*/ 950666 w 1842454"/>
                  <a:gd name="connsiteY13" fmla="*/ 93732 h 1086578"/>
                  <a:gd name="connsiteX14" fmla="*/ 757988 w 1842454"/>
                  <a:gd name="connsiteY14" fmla="*/ 48012 h 1086578"/>
                  <a:gd name="connsiteX15" fmla="*/ 535920 w 1842454"/>
                  <a:gd name="connsiteY15" fmla="*/ 48012 h 1086578"/>
                  <a:gd name="connsiteX16" fmla="*/ 287726 w 1842454"/>
                  <a:gd name="connsiteY16" fmla="*/ 57809 h 1086578"/>
                  <a:gd name="connsiteX17" fmla="*/ 179957 w 1842454"/>
                  <a:gd name="connsiteY17" fmla="*/ 57809 h 1086578"/>
                  <a:gd name="connsiteX18" fmla="*/ 19937 w 1842454"/>
                  <a:gd name="connsiteY18" fmla="*/ 5557 h 1086578"/>
                  <a:gd name="connsiteX19" fmla="*/ 343 w 1842454"/>
                  <a:gd name="connsiteY19" fmla="*/ 5557 h 1086578"/>
                  <a:gd name="connsiteX20" fmla="*/ 343 w 1842454"/>
                  <a:gd name="connsiteY20" fmla="*/ 41480 h 1086578"/>
                  <a:gd name="connsiteX21" fmla="*/ 19937 w 1842454"/>
                  <a:gd name="connsiteY21" fmla="*/ 87200 h 1086578"/>
                  <a:gd name="connsiteX22" fmla="*/ 134237 w 1842454"/>
                  <a:gd name="connsiteY22" fmla="*/ 145983 h 1086578"/>
                  <a:gd name="connsiteX23" fmla="*/ 215880 w 1842454"/>
                  <a:gd name="connsiteY23" fmla="*/ 178640 h 1086578"/>
                  <a:gd name="connsiteX24" fmla="*/ 212614 w 1842454"/>
                  <a:gd name="connsiteY24" fmla="*/ 234157 h 1086578"/>
                  <a:gd name="connsiteX25" fmla="*/ 271397 w 1842454"/>
                  <a:gd name="connsiteY25" fmla="*/ 276612 h 1086578"/>
                  <a:gd name="connsiteX26" fmla="*/ 304054 w 1842454"/>
                  <a:gd name="connsiteY26" fmla="*/ 312535 h 1086578"/>
                  <a:gd name="connsiteX27" fmla="*/ 428151 w 1842454"/>
                  <a:gd name="connsiteY27" fmla="*/ 390912 h 1086578"/>
                  <a:gd name="connsiteX28" fmla="*/ 506528 w 1842454"/>
                  <a:gd name="connsiteY28" fmla="*/ 410506 h 1086578"/>
                  <a:gd name="connsiteX29" fmla="*/ 575108 w 1842454"/>
                  <a:gd name="connsiteY29" fmla="*/ 426835 h 1086578"/>
                  <a:gd name="connsiteX30" fmla="*/ 709003 w 1842454"/>
                  <a:gd name="connsiteY30" fmla="*/ 456226 h 1086578"/>
                  <a:gd name="connsiteX31" fmla="*/ 715534 w 1842454"/>
                  <a:gd name="connsiteY31" fmla="*/ 488883 h 1086578"/>
                  <a:gd name="connsiteX32" fmla="*/ 689408 w 1842454"/>
                  <a:gd name="connsiteY32" fmla="*/ 488883 h 1086578"/>
                  <a:gd name="connsiteX33" fmla="*/ 660017 w 1842454"/>
                  <a:gd name="connsiteY33" fmla="*/ 492149 h 1086578"/>
                  <a:gd name="connsiteX34" fmla="*/ 656751 w 1842454"/>
                  <a:gd name="connsiteY34" fmla="*/ 521540 h 1086578"/>
                  <a:gd name="connsiteX35" fmla="*/ 715534 w 1842454"/>
                  <a:gd name="connsiteY35" fmla="*/ 554197 h 1086578"/>
                  <a:gd name="connsiteX36" fmla="*/ 725331 w 1842454"/>
                  <a:gd name="connsiteY36" fmla="*/ 580323 h 1086578"/>
                  <a:gd name="connsiteX37" fmla="*/ 741660 w 1842454"/>
                  <a:gd name="connsiteY37" fmla="*/ 612980 h 1086578"/>
                  <a:gd name="connsiteX38" fmla="*/ 689408 w 1842454"/>
                  <a:gd name="connsiteY38" fmla="*/ 626043 h 1086578"/>
                  <a:gd name="connsiteX39" fmla="*/ 633891 w 1842454"/>
                  <a:gd name="connsiteY39" fmla="*/ 655435 h 1086578"/>
                  <a:gd name="connsiteX40" fmla="*/ 558780 w 1842454"/>
                  <a:gd name="connsiteY40" fmla="*/ 691357 h 1086578"/>
                  <a:gd name="connsiteX41" fmla="*/ 437948 w 1842454"/>
                  <a:gd name="connsiteY41" fmla="*/ 701155 h 1086578"/>
                  <a:gd name="connsiteX42" fmla="*/ 356306 w 1842454"/>
                  <a:gd name="connsiteY42" fmla="*/ 704420 h 1086578"/>
                  <a:gd name="connsiteX43" fmla="*/ 333446 w 1842454"/>
                  <a:gd name="connsiteY43" fmla="*/ 724015 h 1086578"/>
                  <a:gd name="connsiteX44" fmla="*/ 353040 w 1842454"/>
                  <a:gd name="connsiteY44" fmla="*/ 740343 h 1086578"/>
                  <a:gd name="connsiteX45" fmla="*/ 411823 w 1842454"/>
                  <a:gd name="connsiteY45" fmla="*/ 769735 h 1086578"/>
                  <a:gd name="connsiteX46" fmla="*/ 467340 w 1842454"/>
                  <a:gd name="connsiteY46" fmla="*/ 799126 h 1086578"/>
                  <a:gd name="connsiteX47" fmla="*/ 522857 w 1842454"/>
                  <a:gd name="connsiteY47" fmla="*/ 828517 h 1086578"/>
                  <a:gd name="connsiteX48" fmla="*/ 447746 w 1842454"/>
                  <a:gd name="connsiteY48" fmla="*/ 867706 h 1086578"/>
                  <a:gd name="connsiteX49" fmla="*/ 359571 w 1842454"/>
                  <a:gd name="connsiteY49" fmla="*/ 890566 h 1086578"/>
                  <a:gd name="connsiteX50" fmla="*/ 297523 w 1842454"/>
                  <a:gd name="connsiteY50" fmla="*/ 893832 h 1086578"/>
                  <a:gd name="connsiteX51" fmla="*/ 323648 w 1842454"/>
                  <a:gd name="connsiteY51" fmla="*/ 929755 h 1086578"/>
                  <a:gd name="connsiteX52" fmla="*/ 343243 w 1842454"/>
                  <a:gd name="connsiteY52" fmla="*/ 982006 h 1086578"/>
                  <a:gd name="connsiteX53" fmla="*/ 382431 w 1842454"/>
                  <a:gd name="connsiteY53" fmla="*/ 985272 h 1086578"/>
                  <a:gd name="connsiteX54" fmla="*/ 473871 w 1842454"/>
                  <a:gd name="connsiteY54" fmla="*/ 965677 h 1086578"/>
                  <a:gd name="connsiteX55" fmla="*/ 548983 w 1842454"/>
                  <a:gd name="connsiteY55" fmla="*/ 946083 h 1086578"/>
                  <a:gd name="connsiteX56" fmla="*/ 558780 w 1842454"/>
                  <a:gd name="connsiteY56" fmla="*/ 975475 h 1086578"/>
                  <a:gd name="connsiteX57" fmla="*/ 506528 w 1842454"/>
                  <a:gd name="connsiteY57" fmla="*/ 1014663 h 1086578"/>
                  <a:gd name="connsiteX58" fmla="*/ 493466 w 1842454"/>
                  <a:gd name="connsiteY58" fmla="*/ 1057117 h 1086578"/>
                  <a:gd name="connsiteX59" fmla="*/ 539186 w 1842454"/>
                  <a:gd name="connsiteY59" fmla="*/ 1086509 h 1086578"/>
                  <a:gd name="connsiteX60" fmla="*/ 581640 w 1842454"/>
                  <a:gd name="connsiteY60" fmla="*/ 1063649 h 1086578"/>
                  <a:gd name="connsiteX61" fmla="*/ 640423 w 1842454"/>
                  <a:gd name="connsiteY61" fmla="*/ 1014663 h 1086578"/>
                  <a:gd name="connsiteX62" fmla="*/ 751457 w 1842454"/>
                  <a:gd name="connsiteY62" fmla="*/ 991803 h 1086578"/>
                  <a:gd name="connsiteX63" fmla="*/ 891883 w 1842454"/>
                  <a:gd name="connsiteY63" fmla="*/ 978740 h 1086578"/>
                  <a:gd name="connsiteX64" fmla="*/ 957197 w 1842454"/>
                  <a:gd name="connsiteY64" fmla="*/ 946083 h 1086578"/>
                  <a:gd name="connsiteX65" fmla="*/ 1032308 w 1842454"/>
                  <a:gd name="connsiteY65" fmla="*/ 933020 h 1086578"/>
                  <a:gd name="connsiteX66" fmla="*/ 1182531 w 1842454"/>
                  <a:gd name="connsiteY66" fmla="*/ 936286 h 1086578"/>
                  <a:gd name="connsiteX67" fmla="*/ 1316426 w 1842454"/>
                  <a:gd name="connsiteY67" fmla="*/ 913426 h 1086578"/>
                  <a:gd name="connsiteX68" fmla="*/ 1398068 w 1842454"/>
                  <a:gd name="connsiteY68" fmla="*/ 874237 h 1086578"/>
                  <a:gd name="connsiteX69" fmla="*/ 1433991 w 1842454"/>
                  <a:gd name="connsiteY69" fmla="*/ 887300 h 1086578"/>
                  <a:gd name="connsiteX70" fmla="*/ 1414397 w 1842454"/>
                  <a:gd name="connsiteY70" fmla="*/ 923223 h 1086578"/>
                  <a:gd name="connsiteX71" fmla="*/ 1414397 w 1842454"/>
                  <a:gd name="connsiteY71" fmla="*/ 942817 h 1086578"/>
                  <a:gd name="connsiteX72" fmla="*/ 1440523 w 1842454"/>
                  <a:gd name="connsiteY72" fmla="*/ 978740 h 1086578"/>
                  <a:gd name="connsiteX73" fmla="*/ 1600543 w 1842454"/>
                  <a:gd name="connsiteY73" fmla="*/ 985272 h 1086578"/>
                  <a:gd name="connsiteX74" fmla="*/ 1682186 w 1842454"/>
                  <a:gd name="connsiteY74" fmla="*/ 946083 h 1086578"/>
                  <a:gd name="connsiteX75" fmla="*/ 1731171 w 1842454"/>
                  <a:gd name="connsiteY75" fmla="*/ 939552 h 1086578"/>
                  <a:gd name="connsiteX76" fmla="*/ 1776891 w 1842454"/>
                  <a:gd name="connsiteY76" fmla="*/ 877503 h 1086578"/>
                  <a:gd name="connsiteX77" fmla="*/ 1812814 w 1842454"/>
                  <a:gd name="connsiteY77" fmla="*/ 831783 h 1086578"/>
                  <a:gd name="connsiteX78" fmla="*/ 1842206 w 1842454"/>
                  <a:gd name="connsiteY78" fmla="*/ 789329 h 1086578"/>
                  <a:gd name="connsiteX79" fmla="*/ 1819346 w 1842454"/>
                  <a:gd name="connsiteY79" fmla="*/ 753406 h 1086578"/>
                  <a:gd name="connsiteX80" fmla="*/ 1708311 w 1842454"/>
                  <a:gd name="connsiteY80" fmla="*/ 717483 h 1086578"/>
                  <a:gd name="connsiteX81" fmla="*/ 1646263 w 1842454"/>
                  <a:gd name="connsiteY81" fmla="*/ 737077 h 1086578"/>
                  <a:gd name="connsiteX82" fmla="*/ 1610340 w 1842454"/>
                  <a:gd name="connsiteY82" fmla="*/ 730546 h 1086578"/>
                  <a:gd name="connsiteX83" fmla="*/ 1639731 w 1842454"/>
                  <a:gd name="connsiteY83" fmla="*/ 622777 h 1086578"/>
                  <a:gd name="connsiteX84" fmla="*/ 1636466 w 1842454"/>
                  <a:gd name="connsiteY84" fmla="*/ 557463 h 1086578"/>
                  <a:gd name="connsiteX85" fmla="*/ 1600543 w 1842454"/>
                  <a:gd name="connsiteY85" fmla="*/ 462757 h 1086578"/>
                  <a:gd name="connsiteX86" fmla="*/ 1554823 w 1842454"/>
                  <a:gd name="connsiteY86" fmla="*/ 403975 h 1086578"/>
                  <a:gd name="connsiteX87" fmla="*/ 1502571 w 1842454"/>
                  <a:gd name="connsiteY87" fmla="*/ 368052 h 1086578"/>
                  <a:gd name="connsiteX88" fmla="*/ 1479711 w 1842454"/>
                  <a:gd name="connsiteY88" fmla="*/ 296206 h 1086578"/>
                  <a:gd name="connsiteX89" fmla="*/ 1522166 w 1842454"/>
                  <a:gd name="connsiteY89" fmla="*/ 237423 h 1086578"/>
                  <a:gd name="connsiteX90" fmla="*/ 1590746 w 1842454"/>
                  <a:gd name="connsiteY90" fmla="*/ 224360 h 1086578"/>
                  <a:gd name="connsiteX91" fmla="*/ 1646263 w 1842454"/>
                  <a:gd name="connsiteY91" fmla="*/ 247220 h 1086578"/>
                  <a:gd name="connsiteX92" fmla="*/ 1701780 w 1842454"/>
                  <a:gd name="connsiteY92" fmla="*/ 270080 h 1086578"/>
                  <a:gd name="connsiteX93" fmla="*/ 1757297 w 1842454"/>
                  <a:gd name="connsiteY93" fmla="*/ 253752 h 1086578"/>
                  <a:gd name="connsiteX94" fmla="*/ 1757297 w 1842454"/>
                  <a:gd name="connsiteY94" fmla="*/ 201500 h 1086578"/>
                  <a:gd name="connsiteX95" fmla="*/ 1721374 w 1842454"/>
                  <a:gd name="connsiteY95" fmla="*/ 152515 h 1086578"/>
                  <a:gd name="connsiteX96" fmla="*/ 1616871 w 1842454"/>
                  <a:gd name="connsiteY96" fmla="*/ 110060 h 1086578"/>
                  <a:gd name="connsiteX97" fmla="*/ 1525431 w 1842454"/>
                  <a:gd name="connsiteY97" fmla="*/ 136186 h 1086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</a:cxnLst>
                <a:rect l="l" t="t" r="r" b="b"/>
                <a:pathLst>
                  <a:path w="1842454" h="1086578">
                    <a:moveTo>
                      <a:pt x="1525431" y="136186"/>
                    </a:moveTo>
                    <a:cubicBezTo>
                      <a:pt x="1493863" y="149793"/>
                      <a:pt x="1451953" y="174830"/>
                      <a:pt x="1427460" y="191703"/>
                    </a:cubicBezTo>
                    <a:cubicBezTo>
                      <a:pt x="1402967" y="208576"/>
                      <a:pt x="1390448" y="215652"/>
                      <a:pt x="1378474" y="237423"/>
                    </a:cubicBezTo>
                    <a:cubicBezTo>
                      <a:pt x="1366500" y="259194"/>
                      <a:pt x="1355614" y="297839"/>
                      <a:pt x="1355614" y="322332"/>
                    </a:cubicBezTo>
                    <a:cubicBezTo>
                      <a:pt x="1355614" y="346825"/>
                      <a:pt x="1367588" y="368596"/>
                      <a:pt x="1378474" y="384380"/>
                    </a:cubicBezTo>
                    <a:cubicBezTo>
                      <a:pt x="1389360" y="400164"/>
                      <a:pt x="1408954" y="404518"/>
                      <a:pt x="1420928" y="417037"/>
                    </a:cubicBezTo>
                    <a:cubicBezTo>
                      <a:pt x="1432902" y="429556"/>
                      <a:pt x="1447599" y="446973"/>
                      <a:pt x="1450320" y="459492"/>
                    </a:cubicBezTo>
                    <a:cubicBezTo>
                      <a:pt x="1453041" y="472011"/>
                      <a:pt x="1456307" y="487250"/>
                      <a:pt x="1437257" y="492149"/>
                    </a:cubicBezTo>
                    <a:cubicBezTo>
                      <a:pt x="1418207" y="497048"/>
                      <a:pt x="1371398" y="495959"/>
                      <a:pt x="1336020" y="488883"/>
                    </a:cubicBezTo>
                    <a:cubicBezTo>
                      <a:pt x="1300641" y="481807"/>
                      <a:pt x="1266896" y="473644"/>
                      <a:pt x="1224986" y="449695"/>
                    </a:cubicBezTo>
                    <a:cubicBezTo>
                      <a:pt x="1183076" y="425747"/>
                      <a:pt x="1111230" y="381115"/>
                      <a:pt x="1084560" y="345192"/>
                    </a:cubicBezTo>
                    <a:cubicBezTo>
                      <a:pt x="1057890" y="309269"/>
                      <a:pt x="1072586" y="265181"/>
                      <a:pt x="1064966" y="234157"/>
                    </a:cubicBezTo>
                    <a:cubicBezTo>
                      <a:pt x="1057346" y="203133"/>
                      <a:pt x="1057890" y="182450"/>
                      <a:pt x="1038840" y="159046"/>
                    </a:cubicBezTo>
                    <a:cubicBezTo>
                      <a:pt x="1019790" y="135642"/>
                      <a:pt x="997475" y="112238"/>
                      <a:pt x="950666" y="93732"/>
                    </a:cubicBezTo>
                    <a:cubicBezTo>
                      <a:pt x="903857" y="75226"/>
                      <a:pt x="827112" y="55632"/>
                      <a:pt x="757988" y="48012"/>
                    </a:cubicBezTo>
                    <a:cubicBezTo>
                      <a:pt x="688864" y="40392"/>
                      <a:pt x="614297" y="46379"/>
                      <a:pt x="535920" y="48012"/>
                    </a:cubicBezTo>
                    <a:cubicBezTo>
                      <a:pt x="457543" y="49645"/>
                      <a:pt x="347053" y="56176"/>
                      <a:pt x="287726" y="57809"/>
                    </a:cubicBezTo>
                    <a:cubicBezTo>
                      <a:pt x="228399" y="59442"/>
                      <a:pt x="224588" y="66518"/>
                      <a:pt x="179957" y="57809"/>
                    </a:cubicBezTo>
                    <a:cubicBezTo>
                      <a:pt x="135326" y="49100"/>
                      <a:pt x="49873" y="14266"/>
                      <a:pt x="19937" y="5557"/>
                    </a:cubicBezTo>
                    <a:cubicBezTo>
                      <a:pt x="-9999" y="-3152"/>
                      <a:pt x="3609" y="-430"/>
                      <a:pt x="343" y="5557"/>
                    </a:cubicBezTo>
                    <a:cubicBezTo>
                      <a:pt x="-2923" y="11544"/>
                      <a:pt x="-2923" y="27873"/>
                      <a:pt x="343" y="41480"/>
                    </a:cubicBezTo>
                    <a:cubicBezTo>
                      <a:pt x="3609" y="55087"/>
                      <a:pt x="-2379" y="69783"/>
                      <a:pt x="19937" y="87200"/>
                    </a:cubicBezTo>
                    <a:cubicBezTo>
                      <a:pt x="42253" y="104617"/>
                      <a:pt x="101580" y="130743"/>
                      <a:pt x="134237" y="145983"/>
                    </a:cubicBezTo>
                    <a:cubicBezTo>
                      <a:pt x="166894" y="161223"/>
                      <a:pt x="202817" y="163944"/>
                      <a:pt x="215880" y="178640"/>
                    </a:cubicBezTo>
                    <a:cubicBezTo>
                      <a:pt x="228943" y="193336"/>
                      <a:pt x="203361" y="217828"/>
                      <a:pt x="212614" y="234157"/>
                    </a:cubicBezTo>
                    <a:cubicBezTo>
                      <a:pt x="221867" y="250486"/>
                      <a:pt x="256157" y="263549"/>
                      <a:pt x="271397" y="276612"/>
                    </a:cubicBezTo>
                    <a:cubicBezTo>
                      <a:pt x="286637" y="289675"/>
                      <a:pt x="277928" y="293485"/>
                      <a:pt x="304054" y="312535"/>
                    </a:cubicBezTo>
                    <a:cubicBezTo>
                      <a:pt x="330180" y="331585"/>
                      <a:pt x="394405" y="374584"/>
                      <a:pt x="428151" y="390912"/>
                    </a:cubicBezTo>
                    <a:cubicBezTo>
                      <a:pt x="461897" y="407241"/>
                      <a:pt x="506528" y="410506"/>
                      <a:pt x="506528" y="410506"/>
                    </a:cubicBezTo>
                    <a:lnTo>
                      <a:pt x="575108" y="426835"/>
                    </a:lnTo>
                    <a:cubicBezTo>
                      <a:pt x="608854" y="434455"/>
                      <a:pt x="685599" y="445885"/>
                      <a:pt x="709003" y="456226"/>
                    </a:cubicBezTo>
                    <a:cubicBezTo>
                      <a:pt x="732407" y="466567"/>
                      <a:pt x="718800" y="483440"/>
                      <a:pt x="715534" y="488883"/>
                    </a:cubicBezTo>
                    <a:cubicBezTo>
                      <a:pt x="712268" y="494326"/>
                      <a:pt x="698661" y="488339"/>
                      <a:pt x="689408" y="488883"/>
                    </a:cubicBezTo>
                    <a:cubicBezTo>
                      <a:pt x="680155" y="489427"/>
                      <a:pt x="665460" y="486706"/>
                      <a:pt x="660017" y="492149"/>
                    </a:cubicBezTo>
                    <a:cubicBezTo>
                      <a:pt x="654574" y="497592"/>
                      <a:pt x="647498" y="511199"/>
                      <a:pt x="656751" y="521540"/>
                    </a:cubicBezTo>
                    <a:cubicBezTo>
                      <a:pt x="666004" y="531881"/>
                      <a:pt x="704104" y="544400"/>
                      <a:pt x="715534" y="554197"/>
                    </a:cubicBezTo>
                    <a:cubicBezTo>
                      <a:pt x="726964" y="563994"/>
                      <a:pt x="720977" y="570526"/>
                      <a:pt x="725331" y="580323"/>
                    </a:cubicBezTo>
                    <a:cubicBezTo>
                      <a:pt x="729685" y="590120"/>
                      <a:pt x="747647" y="605360"/>
                      <a:pt x="741660" y="612980"/>
                    </a:cubicBezTo>
                    <a:cubicBezTo>
                      <a:pt x="735673" y="620600"/>
                      <a:pt x="707370" y="618967"/>
                      <a:pt x="689408" y="626043"/>
                    </a:cubicBezTo>
                    <a:cubicBezTo>
                      <a:pt x="671446" y="633119"/>
                      <a:pt x="655662" y="644549"/>
                      <a:pt x="633891" y="655435"/>
                    </a:cubicBezTo>
                    <a:cubicBezTo>
                      <a:pt x="612120" y="666321"/>
                      <a:pt x="591437" y="683737"/>
                      <a:pt x="558780" y="691357"/>
                    </a:cubicBezTo>
                    <a:cubicBezTo>
                      <a:pt x="526123" y="698977"/>
                      <a:pt x="471694" y="698978"/>
                      <a:pt x="437948" y="701155"/>
                    </a:cubicBezTo>
                    <a:cubicBezTo>
                      <a:pt x="404202" y="703332"/>
                      <a:pt x="373723" y="700610"/>
                      <a:pt x="356306" y="704420"/>
                    </a:cubicBezTo>
                    <a:cubicBezTo>
                      <a:pt x="338889" y="708230"/>
                      <a:pt x="333990" y="718028"/>
                      <a:pt x="333446" y="724015"/>
                    </a:cubicBezTo>
                    <a:cubicBezTo>
                      <a:pt x="332902" y="730002"/>
                      <a:pt x="339977" y="732723"/>
                      <a:pt x="353040" y="740343"/>
                    </a:cubicBezTo>
                    <a:cubicBezTo>
                      <a:pt x="366103" y="747963"/>
                      <a:pt x="392773" y="759938"/>
                      <a:pt x="411823" y="769735"/>
                    </a:cubicBezTo>
                    <a:cubicBezTo>
                      <a:pt x="430873" y="779532"/>
                      <a:pt x="467340" y="799126"/>
                      <a:pt x="467340" y="799126"/>
                    </a:cubicBezTo>
                    <a:cubicBezTo>
                      <a:pt x="485846" y="808923"/>
                      <a:pt x="526123" y="817087"/>
                      <a:pt x="522857" y="828517"/>
                    </a:cubicBezTo>
                    <a:cubicBezTo>
                      <a:pt x="519591" y="839947"/>
                      <a:pt x="474960" y="857365"/>
                      <a:pt x="447746" y="867706"/>
                    </a:cubicBezTo>
                    <a:cubicBezTo>
                      <a:pt x="420532" y="878047"/>
                      <a:pt x="384608" y="886212"/>
                      <a:pt x="359571" y="890566"/>
                    </a:cubicBezTo>
                    <a:cubicBezTo>
                      <a:pt x="334534" y="894920"/>
                      <a:pt x="303510" y="887300"/>
                      <a:pt x="297523" y="893832"/>
                    </a:cubicBezTo>
                    <a:cubicBezTo>
                      <a:pt x="291536" y="900364"/>
                      <a:pt x="316028" y="915059"/>
                      <a:pt x="323648" y="929755"/>
                    </a:cubicBezTo>
                    <a:cubicBezTo>
                      <a:pt x="331268" y="944451"/>
                      <a:pt x="333446" y="972753"/>
                      <a:pt x="343243" y="982006"/>
                    </a:cubicBezTo>
                    <a:cubicBezTo>
                      <a:pt x="353040" y="991259"/>
                      <a:pt x="360660" y="987994"/>
                      <a:pt x="382431" y="985272"/>
                    </a:cubicBezTo>
                    <a:cubicBezTo>
                      <a:pt x="404202" y="982551"/>
                      <a:pt x="446112" y="972209"/>
                      <a:pt x="473871" y="965677"/>
                    </a:cubicBezTo>
                    <a:cubicBezTo>
                      <a:pt x="501630" y="959145"/>
                      <a:pt x="534832" y="944450"/>
                      <a:pt x="548983" y="946083"/>
                    </a:cubicBezTo>
                    <a:cubicBezTo>
                      <a:pt x="563134" y="947716"/>
                      <a:pt x="565856" y="964045"/>
                      <a:pt x="558780" y="975475"/>
                    </a:cubicBezTo>
                    <a:cubicBezTo>
                      <a:pt x="551704" y="986905"/>
                      <a:pt x="517414" y="1001056"/>
                      <a:pt x="506528" y="1014663"/>
                    </a:cubicBezTo>
                    <a:cubicBezTo>
                      <a:pt x="495642" y="1028270"/>
                      <a:pt x="488023" y="1045143"/>
                      <a:pt x="493466" y="1057117"/>
                    </a:cubicBezTo>
                    <a:cubicBezTo>
                      <a:pt x="498909" y="1069091"/>
                      <a:pt x="524490" y="1085420"/>
                      <a:pt x="539186" y="1086509"/>
                    </a:cubicBezTo>
                    <a:cubicBezTo>
                      <a:pt x="553882" y="1087598"/>
                      <a:pt x="564767" y="1075623"/>
                      <a:pt x="581640" y="1063649"/>
                    </a:cubicBezTo>
                    <a:cubicBezTo>
                      <a:pt x="598513" y="1051675"/>
                      <a:pt x="612120" y="1026637"/>
                      <a:pt x="640423" y="1014663"/>
                    </a:cubicBezTo>
                    <a:cubicBezTo>
                      <a:pt x="668726" y="1002689"/>
                      <a:pt x="709547" y="997790"/>
                      <a:pt x="751457" y="991803"/>
                    </a:cubicBezTo>
                    <a:cubicBezTo>
                      <a:pt x="793367" y="985816"/>
                      <a:pt x="857593" y="986360"/>
                      <a:pt x="891883" y="978740"/>
                    </a:cubicBezTo>
                    <a:cubicBezTo>
                      <a:pt x="926173" y="971120"/>
                      <a:pt x="933793" y="953703"/>
                      <a:pt x="957197" y="946083"/>
                    </a:cubicBezTo>
                    <a:cubicBezTo>
                      <a:pt x="980601" y="938463"/>
                      <a:pt x="994752" y="934653"/>
                      <a:pt x="1032308" y="933020"/>
                    </a:cubicBezTo>
                    <a:cubicBezTo>
                      <a:pt x="1069864" y="931387"/>
                      <a:pt x="1135178" y="939552"/>
                      <a:pt x="1182531" y="936286"/>
                    </a:cubicBezTo>
                    <a:cubicBezTo>
                      <a:pt x="1229884" y="933020"/>
                      <a:pt x="1280503" y="923767"/>
                      <a:pt x="1316426" y="913426"/>
                    </a:cubicBezTo>
                    <a:cubicBezTo>
                      <a:pt x="1352349" y="903085"/>
                      <a:pt x="1378474" y="878591"/>
                      <a:pt x="1398068" y="874237"/>
                    </a:cubicBezTo>
                    <a:cubicBezTo>
                      <a:pt x="1417662" y="869883"/>
                      <a:pt x="1431269" y="879136"/>
                      <a:pt x="1433991" y="887300"/>
                    </a:cubicBezTo>
                    <a:cubicBezTo>
                      <a:pt x="1436712" y="895464"/>
                      <a:pt x="1417663" y="913970"/>
                      <a:pt x="1414397" y="923223"/>
                    </a:cubicBezTo>
                    <a:cubicBezTo>
                      <a:pt x="1411131" y="932476"/>
                      <a:pt x="1410043" y="933564"/>
                      <a:pt x="1414397" y="942817"/>
                    </a:cubicBezTo>
                    <a:cubicBezTo>
                      <a:pt x="1418751" y="952070"/>
                      <a:pt x="1409499" y="971664"/>
                      <a:pt x="1440523" y="978740"/>
                    </a:cubicBezTo>
                    <a:cubicBezTo>
                      <a:pt x="1471547" y="985816"/>
                      <a:pt x="1560266" y="990715"/>
                      <a:pt x="1600543" y="985272"/>
                    </a:cubicBezTo>
                    <a:cubicBezTo>
                      <a:pt x="1640820" y="979829"/>
                      <a:pt x="1660415" y="953703"/>
                      <a:pt x="1682186" y="946083"/>
                    </a:cubicBezTo>
                    <a:cubicBezTo>
                      <a:pt x="1703957" y="938463"/>
                      <a:pt x="1715387" y="950982"/>
                      <a:pt x="1731171" y="939552"/>
                    </a:cubicBezTo>
                    <a:cubicBezTo>
                      <a:pt x="1746955" y="928122"/>
                      <a:pt x="1763284" y="895465"/>
                      <a:pt x="1776891" y="877503"/>
                    </a:cubicBezTo>
                    <a:cubicBezTo>
                      <a:pt x="1790498" y="859542"/>
                      <a:pt x="1801928" y="846479"/>
                      <a:pt x="1812814" y="831783"/>
                    </a:cubicBezTo>
                    <a:cubicBezTo>
                      <a:pt x="1823700" y="817087"/>
                      <a:pt x="1841117" y="802392"/>
                      <a:pt x="1842206" y="789329"/>
                    </a:cubicBezTo>
                    <a:cubicBezTo>
                      <a:pt x="1843295" y="776266"/>
                      <a:pt x="1841662" y="765380"/>
                      <a:pt x="1819346" y="753406"/>
                    </a:cubicBezTo>
                    <a:cubicBezTo>
                      <a:pt x="1797030" y="741432"/>
                      <a:pt x="1737158" y="720205"/>
                      <a:pt x="1708311" y="717483"/>
                    </a:cubicBezTo>
                    <a:cubicBezTo>
                      <a:pt x="1679464" y="714762"/>
                      <a:pt x="1662591" y="734900"/>
                      <a:pt x="1646263" y="737077"/>
                    </a:cubicBezTo>
                    <a:cubicBezTo>
                      <a:pt x="1629935" y="739254"/>
                      <a:pt x="1611429" y="749596"/>
                      <a:pt x="1610340" y="730546"/>
                    </a:cubicBezTo>
                    <a:cubicBezTo>
                      <a:pt x="1609251" y="711496"/>
                      <a:pt x="1635377" y="651624"/>
                      <a:pt x="1639731" y="622777"/>
                    </a:cubicBezTo>
                    <a:cubicBezTo>
                      <a:pt x="1644085" y="593930"/>
                      <a:pt x="1642997" y="584133"/>
                      <a:pt x="1636466" y="557463"/>
                    </a:cubicBezTo>
                    <a:cubicBezTo>
                      <a:pt x="1629935" y="530793"/>
                      <a:pt x="1614150" y="488338"/>
                      <a:pt x="1600543" y="462757"/>
                    </a:cubicBezTo>
                    <a:cubicBezTo>
                      <a:pt x="1586936" y="437176"/>
                      <a:pt x="1571152" y="419759"/>
                      <a:pt x="1554823" y="403975"/>
                    </a:cubicBezTo>
                    <a:cubicBezTo>
                      <a:pt x="1538494" y="388191"/>
                      <a:pt x="1515090" y="386014"/>
                      <a:pt x="1502571" y="368052"/>
                    </a:cubicBezTo>
                    <a:cubicBezTo>
                      <a:pt x="1490052" y="350091"/>
                      <a:pt x="1476445" y="317977"/>
                      <a:pt x="1479711" y="296206"/>
                    </a:cubicBezTo>
                    <a:cubicBezTo>
                      <a:pt x="1482977" y="274435"/>
                      <a:pt x="1503660" y="249397"/>
                      <a:pt x="1522166" y="237423"/>
                    </a:cubicBezTo>
                    <a:cubicBezTo>
                      <a:pt x="1540672" y="225449"/>
                      <a:pt x="1570063" y="222727"/>
                      <a:pt x="1590746" y="224360"/>
                    </a:cubicBezTo>
                    <a:cubicBezTo>
                      <a:pt x="1611429" y="225993"/>
                      <a:pt x="1646263" y="247220"/>
                      <a:pt x="1646263" y="247220"/>
                    </a:cubicBezTo>
                    <a:cubicBezTo>
                      <a:pt x="1664769" y="254840"/>
                      <a:pt x="1683274" y="268991"/>
                      <a:pt x="1701780" y="270080"/>
                    </a:cubicBezTo>
                    <a:cubicBezTo>
                      <a:pt x="1720286" y="271169"/>
                      <a:pt x="1748044" y="265182"/>
                      <a:pt x="1757297" y="253752"/>
                    </a:cubicBezTo>
                    <a:cubicBezTo>
                      <a:pt x="1766550" y="242322"/>
                      <a:pt x="1763284" y="218373"/>
                      <a:pt x="1757297" y="201500"/>
                    </a:cubicBezTo>
                    <a:cubicBezTo>
                      <a:pt x="1751310" y="184627"/>
                      <a:pt x="1744778" y="167755"/>
                      <a:pt x="1721374" y="152515"/>
                    </a:cubicBezTo>
                    <a:cubicBezTo>
                      <a:pt x="1697970" y="137275"/>
                      <a:pt x="1642997" y="114959"/>
                      <a:pt x="1616871" y="110060"/>
                    </a:cubicBezTo>
                    <a:cubicBezTo>
                      <a:pt x="1590745" y="105161"/>
                      <a:pt x="1556999" y="122579"/>
                      <a:pt x="1525431" y="1361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2">
                      <a:lumMod val="20000"/>
                      <a:lumOff val="8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r="100000" b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Freeform 195"/>
              <p:cNvSpPr/>
              <p:nvPr/>
            </p:nvSpPr>
            <p:spPr>
              <a:xfrm>
                <a:off x="2736355" y="4199616"/>
                <a:ext cx="656708" cy="415076"/>
              </a:xfrm>
              <a:custGeom>
                <a:avLst/>
                <a:gdLst>
                  <a:gd name="connsiteX0" fmla="*/ 650191 w 656708"/>
                  <a:gd name="connsiteY0" fmla="*/ 93 h 415076"/>
                  <a:gd name="connsiteX1" fmla="*/ 535891 w 656708"/>
                  <a:gd name="connsiteY1" fmla="*/ 94798 h 415076"/>
                  <a:gd name="connsiteX2" fmla="*/ 470576 w 656708"/>
                  <a:gd name="connsiteY2" fmla="*/ 153581 h 415076"/>
                  <a:gd name="connsiteX3" fmla="*/ 366074 w 656708"/>
                  <a:gd name="connsiteY3" fmla="*/ 228693 h 415076"/>
                  <a:gd name="connsiteX4" fmla="*/ 255039 w 656708"/>
                  <a:gd name="connsiteY4" fmla="*/ 316867 h 415076"/>
                  <a:gd name="connsiteX5" fmla="*/ 206054 w 656708"/>
                  <a:gd name="connsiteY5" fmla="*/ 346258 h 415076"/>
                  <a:gd name="connsiteX6" fmla="*/ 153802 w 656708"/>
                  <a:gd name="connsiteY6" fmla="*/ 342993 h 415076"/>
                  <a:gd name="connsiteX7" fmla="*/ 130942 w 656708"/>
                  <a:gd name="connsiteY7" fmla="*/ 375650 h 415076"/>
                  <a:gd name="connsiteX8" fmla="*/ 72159 w 656708"/>
                  <a:gd name="connsiteY8" fmla="*/ 385447 h 415076"/>
                  <a:gd name="connsiteX9" fmla="*/ 36236 w 656708"/>
                  <a:gd name="connsiteY9" fmla="*/ 365853 h 415076"/>
                  <a:gd name="connsiteX10" fmla="*/ 6845 w 656708"/>
                  <a:gd name="connsiteY10" fmla="*/ 369118 h 415076"/>
                  <a:gd name="connsiteX11" fmla="*/ 314 w 656708"/>
                  <a:gd name="connsiteY11" fmla="*/ 398510 h 415076"/>
                  <a:gd name="connsiteX12" fmla="*/ 13376 w 656708"/>
                  <a:gd name="connsiteY12" fmla="*/ 411573 h 415076"/>
                  <a:gd name="connsiteX13" fmla="*/ 42768 w 656708"/>
                  <a:gd name="connsiteY13" fmla="*/ 401775 h 415076"/>
                  <a:gd name="connsiteX14" fmla="*/ 81956 w 656708"/>
                  <a:gd name="connsiteY14" fmla="*/ 414838 h 415076"/>
                  <a:gd name="connsiteX15" fmla="*/ 153802 w 656708"/>
                  <a:gd name="connsiteY15" fmla="*/ 408307 h 415076"/>
                  <a:gd name="connsiteX16" fmla="*/ 196256 w 656708"/>
                  <a:gd name="connsiteY16" fmla="*/ 385447 h 415076"/>
                  <a:gd name="connsiteX17" fmla="*/ 238711 w 656708"/>
                  <a:gd name="connsiteY17" fmla="*/ 378915 h 415076"/>
                  <a:gd name="connsiteX18" fmla="*/ 362808 w 656708"/>
                  <a:gd name="connsiteY18" fmla="*/ 287475 h 415076"/>
                  <a:gd name="connsiteX19" fmla="*/ 516296 w 656708"/>
                  <a:gd name="connsiteY19" fmla="*/ 173175 h 415076"/>
                  <a:gd name="connsiteX20" fmla="*/ 627331 w 656708"/>
                  <a:gd name="connsiteY20" fmla="*/ 78470 h 415076"/>
                  <a:gd name="connsiteX21" fmla="*/ 650191 w 656708"/>
                  <a:gd name="connsiteY21" fmla="*/ 93 h 415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56708" h="415076">
                    <a:moveTo>
                      <a:pt x="650191" y="93"/>
                    </a:moveTo>
                    <a:cubicBezTo>
                      <a:pt x="634951" y="2814"/>
                      <a:pt x="565827" y="69217"/>
                      <a:pt x="535891" y="94798"/>
                    </a:cubicBezTo>
                    <a:cubicBezTo>
                      <a:pt x="505955" y="120379"/>
                      <a:pt x="498879" y="131265"/>
                      <a:pt x="470576" y="153581"/>
                    </a:cubicBezTo>
                    <a:cubicBezTo>
                      <a:pt x="442273" y="175897"/>
                      <a:pt x="401997" y="201479"/>
                      <a:pt x="366074" y="228693"/>
                    </a:cubicBezTo>
                    <a:cubicBezTo>
                      <a:pt x="330151" y="255907"/>
                      <a:pt x="281709" y="297273"/>
                      <a:pt x="255039" y="316867"/>
                    </a:cubicBezTo>
                    <a:cubicBezTo>
                      <a:pt x="228369" y="336461"/>
                      <a:pt x="222927" y="341904"/>
                      <a:pt x="206054" y="346258"/>
                    </a:cubicBezTo>
                    <a:cubicBezTo>
                      <a:pt x="189181" y="350612"/>
                      <a:pt x="166321" y="338094"/>
                      <a:pt x="153802" y="342993"/>
                    </a:cubicBezTo>
                    <a:cubicBezTo>
                      <a:pt x="141283" y="347892"/>
                      <a:pt x="144549" y="368574"/>
                      <a:pt x="130942" y="375650"/>
                    </a:cubicBezTo>
                    <a:cubicBezTo>
                      <a:pt x="117335" y="382726"/>
                      <a:pt x="87943" y="387080"/>
                      <a:pt x="72159" y="385447"/>
                    </a:cubicBezTo>
                    <a:cubicBezTo>
                      <a:pt x="56375" y="383814"/>
                      <a:pt x="47122" y="368574"/>
                      <a:pt x="36236" y="365853"/>
                    </a:cubicBezTo>
                    <a:cubicBezTo>
                      <a:pt x="25350" y="363132"/>
                      <a:pt x="12832" y="363675"/>
                      <a:pt x="6845" y="369118"/>
                    </a:cubicBezTo>
                    <a:cubicBezTo>
                      <a:pt x="858" y="374561"/>
                      <a:pt x="-774" y="391434"/>
                      <a:pt x="314" y="398510"/>
                    </a:cubicBezTo>
                    <a:cubicBezTo>
                      <a:pt x="1402" y="405586"/>
                      <a:pt x="6300" y="411029"/>
                      <a:pt x="13376" y="411573"/>
                    </a:cubicBezTo>
                    <a:cubicBezTo>
                      <a:pt x="20452" y="412117"/>
                      <a:pt x="31338" y="401231"/>
                      <a:pt x="42768" y="401775"/>
                    </a:cubicBezTo>
                    <a:cubicBezTo>
                      <a:pt x="54198" y="402319"/>
                      <a:pt x="63450" y="413749"/>
                      <a:pt x="81956" y="414838"/>
                    </a:cubicBezTo>
                    <a:cubicBezTo>
                      <a:pt x="100462" y="415927"/>
                      <a:pt x="134752" y="413206"/>
                      <a:pt x="153802" y="408307"/>
                    </a:cubicBezTo>
                    <a:cubicBezTo>
                      <a:pt x="172852" y="403408"/>
                      <a:pt x="182105" y="390346"/>
                      <a:pt x="196256" y="385447"/>
                    </a:cubicBezTo>
                    <a:cubicBezTo>
                      <a:pt x="210407" y="380548"/>
                      <a:pt x="210952" y="395244"/>
                      <a:pt x="238711" y="378915"/>
                    </a:cubicBezTo>
                    <a:cubicBezTo>
                      <a:pt x="266470" y="362586"/>
                      <a:pt x="362808" y="287475"/>
                      <a:pt x="362808" y="287475"/>
                    </a:cubicBezTo>
                    <a:cubicBezTo>
                      <a:pt x="409072" y="253185"/>
                      <a:pt x="472209" y="208009"/>
                      <a:pt x="516296" y="173175"/>
                    </a:cubicBezTo>
                    <a:cubicBezTo>
                      <a:pt x="560383" y="138341"/>
                      <a:pt x="602294" y="101874"/>
                      <a:pt x="627331" y="78470"/>
                    </a:cubicBezTo>
                    <a:cubicBezTo>
                      <a:pt x="652368" y="55066"/>
                      <a:pt x="665431" y="-2628"/>
                      <a:pt x="650191" y="9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C000"/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Freeform 196"/>
              <p:cNvSpPr/>
              <p:nvPr/>
            </p:nvSpPr>
            <p:spPr>
              <a:xfrm>
                <a:off x="3037064" y="4303728"/>
                <a:ext cx="536085" cy="343540"/>
              </a:xfrm>
              <a:custGeom>
                <a:avLst/>
                <a:gdLst>
                  <a:gd name="connsiteX0" fmla="*/ 535627 w 536085"/>
                  <a:gd name="connsiteY0" fmla="*/ 483 h 343540"/>
                  <a:gd name="connsiteX1" fmla="*/ 440922 w 536085"/>
                  <a:gd name="connsiteY1" fmla="*/ 75595 h 343540"/>
                  <a:gd name="connsiteX2" fmla="*/ 395202 w 536085"/>
                  <a:gd name="connsiteY2" fmla="*/ 121315 h 343540"/>
                  <a:gd name="connsiteX3" fmla="*/ 222119 w 536085"/>
                  <a:gd name="connsiteY3" fmla="*/ 225818 h 343540"/>
                  <a:gd name="connsiteX4" fmla="*/ 156805 w 536085"/>
                  <a:gd name="connsiteY4" fmla="*/ 255209 h 343540"/>
                  <a:gd name="connsiteX5" fmla="*/ 35973 w 536085"/>
                  <a:gd name="connsiteY5" fmla="*/ 271538 h 343540"/>
                  <a:gd name="connsiteX6" fmla="*/ 50 w 536085"/>
                  <a:gd name="connsiteY6" fmla="*/ 291132 h 343540"/>
                  <a:gd name="connsiteX7" fmla="*/ 29442 w 536085"/>
                  <a:gd name="connsiteY7" fmla="*/ 304195 h 343540"/>
                  <a:gd name="connsiteX8" fmla="*/ 81693 w 536085"/>
                  <a:gd name="connsiteY8" fmla="*/ 304195 h 343540"/>
                  <a:gd name="connsiteX9" fmla="*/ 39239 w 536085"/>
                  <a:gd name="connsiteY9" fmla="*/ 327055 h 343540"/>
                  <a:gd name="connsiteX10" fmla="*/ 35973 w 536085"/>
                  <a:gd name="connsiteY10" fmla="*/ 343383 h 343540"/>
                  <a:gd name="connsiteX11" fmla="*/ 117616 w 536085"/>
                  <a:gd name="connsiteY11" fmla="*/ 317258 h 343540"/>
                  <a:gd name="connsiteX12" fmla="*/ 160070 w 536085"/>
                  <a:gd name="connsiteY12" fmla="*/ 284601 h 343540"/>
                  <a:gd name="connsiteX13" fmla="*/ 460516 w 536085"/>
                  <a:gd name="connsiteY13" fmla="*/ 114783 h 343540"/>
                  <a:gd name="connsiteX14" fmla="*/ 535627 w 536085"/>
                  <a:gd name="connsiteY14" fmla="*/ 483 h 343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36085" h="343540">
                    <a:moveTo>
                      <a:pt x="535627" y="483"/>
                    </a:moveTo>
                    <a:cubicBezTo>
                      <a:pt x="532361" y="-6048"/>
                      <a:pt x="464326" y="55456"/>
                      <a:pt x="440922" y="75595"/>
                    </a:cubicBezTo>
                    <a:cubicBezTo>
                      <a:pt x="417518" y="95734"/>
                      <a:pt x="431669" y="96278"/>
                      <a:pt x="395202" y="121315"/>
                    </a:cubicBezTo>
                    <a:cubicBezTo>
                      <a:pt x="358735" y="146352"/>
                      <a:pt x="261852" y="203502"/>
                      <a:pt x="222119" y="225818"/>
                    </a:cubicBezTo>
                    <a:cubicBezTo>
                      <a:pt x="182386" y="248134"/>
                      <a:pt x="187829" y="247589"/>
                      <a:pt x="156805" y="255209"/>
                    </a:cubicBezTo>
                    <a:cubicBezTo>
                      <a:pt x="125781" y="262829"/>
                      <a:pt x="62099" y="265551"/>
                      <a:pt x="35973" y="271538"/>
                    </a:cubicBezTo>
                    <a:cubicBezTo>
                      <a:pt x="9847" y="277525"/>
                      <a:pt x="1138" y="285689"/>
                      <a:pt x="50" y="291132"/>
                    </a:cubicBezTo>
                    <a:cubicBezTo>
                      <a:pt x="-1038" y="296575"/>
                      <a:pt x="15835" y="302018"/>
                      <a:pt x="29442" y="304195"/>
                    </a:cubicBezTo>
                    <a:cubicBezTo>
                      <a:pt x="43049" y="306372"/>
                      <a:pt x="80060" y="300385"/>
                      <a:pt x="81693" y="304195"/>
                    </a:cubicBezTo>
                    <a:cubicBezTo>
                      <a:pt x="83326" y="308005"/>
                      <a:pt x="46859" y="320524"/>
                      <a:pt x="39239" y="327055"/>
                    </a:cubicBezTo>
                    <a:cubicBezTo>
                      <a:pt x="31619" y="333586"/>
                      <a:pt x="22910" y="345016"/>
                      <a:pt x="35973" y="343383"/>
                    </a:cubicBezTo>
                    <a:cubicBezTo>
                      <a:pt x="49036" y="341750"/>
                      <a:pt x="96933" y="327055"/>
                      <a:pt x="117616" y="317258"/>
                    </a:cubicBezTo>
                    <a:cubicBezTo>
                      <a:pt x="138299" y="307461"/>
                      <a:pt x="102920" y="318347"/>
                      <a:pt x="160070" y="284601"/>
                    </a:cubicBezTo>
                    <a:cubicBezTo>
                      <a:pt x="217220" y="250855"/>
                      <a:pt x="395202" y="157237"/>
                      <a:pt x="460516" y="114783"/>
                    </a:cubicBezTo>
                    <a:cubicBezTo>
                      <a:pt x="525830" y="72329"/>
                      <a:pt x="538893" y="7014"/>
                      <a:pt x="535627" y="48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C000"/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8" name="Freeform 197"/>
              <p:cNvSpPr/>
              <p:nvPr/>
            </p:nvSpPr>
            <p:spPr>
              <a:xfrm>
                <a:off x="4452536" y="3983484"/>
                <a:ext cx="435238" cy="273072"/>
              </a:xfrm>
              <a:custGeom>
                <a:avLst/>
                <a:gdLst/>
                <a:ahLst/>
                <a:cxnLst/>
                <a:rect l="l" t="t" r="r" b="b"/>
                <a:pathLst>
                  <a:path w="430929" h="270368">
                    <a:moveTo>
                      <a:pt x="296786" y="253"/>
                    </a:moveTo>
                    <a:cubicBezTo>
                      <a:pt x="325633" y="2975"/>
                      <a:pt x="385505" y="24202"/>
                      <a:pt x="407821" y="36176"/>
                    </a:cubicBezTo>
                    <a:cubicBezTo>
                      <a:pt x="430137" y="48150"/>
                      <a:pt x="431770" y="59036"/>
                      <a:pt x="430681" y="72099"/>
                    </a:cubicBezTo>
                    <a:cubicBezTo>
                      <a:pt x="429592" y="85162"/>
                      <a:pt x="412175" y="99857"/>
                      <a:pt x="401289" y="114553"/>
                    </a:cubicBezTo>
                    <a:cubicBezTo>
                      <a:pt x="390403" y="129249"/>
                      <a:pt x="378973" y="142312"/>
                      <a:pt x="365366" y="160273"/>
                    </a:cubicBezTo>
                    <a:cubicBezTo>
                      <a:pt x="351759" y="178235"/>
                      <a:pt x="335430" y="210892"/>
                      <a:pt x="319646" y="222322"/>
                    </a:cubicBezTo>
                    <a:cubicBezTo>
                      <a:pt x="303862" y="233752"/>
                      <a:pt x="292432" y="221233"/>
                      <a:pt x="270661" y="228853"/>
                    </a:cubicBezTo>
                    <a:cubicBezTo>
                      <a:pt x="248890" y="236473"/>
                      <a:pt x="229295" y="262599"/>
                      <a:pt x="189018" y="268042"/>
                    </a:cubicBezTo>
                    <a:cubicBezTo>
                      <a:pt x="148741" y="273485"/>
                      <a:pt x="60022" y="268586"/>
                      <a:pt x="28998" y="261510"/>
                    </a:cubicBezTo>
                    <a:cubicBezTo>
                      <a:pt x="-2026" y="254434"/>
                      <a:pt x="7226" y="234840"/>
                      <a:pt x="2872" y="225587"/>
                    </a:cubicBezTo>
                    <a:cubicBezTo>
                      <a:pt x="-1482" y="216334"/>
                      <a:pt x="-394" y="215246"/>
                      <a:pt x="2872" y="205993"/>
                    </a:cubicBezTo>
                    <a:cubicBezTo>
                      <a:pt x="6138" y="196740"/>
                      <a:pt x="25187" y="178234"/>
                      <a:pt x="22466" y="170070"/>
                    </a:cubicBezTo>
                    <a:cubicBezTo>
                      <a:pt x="20454" y="164036"/>
                      <a:pt x="12497" y="157408"/>
                      <a:pt x="362" y="158053"/>
                    </a:cubicBezTo>
                    <a:cubicBezTo>
                      <a:pt x="33391" y="125839"/>
                      <a:pt x="86477" y="98223"/>
                      <a:pt x="117172" y="77324"/>
                    </a:cubicBezTo>
                    <a:cubicBezTo>
                      <a:pt x="152986" y="52940"/>
                      <a:pt x="172036" y="59798"/>
                      <a:pt x="199468" y="27032"/>
                    </a:cubicBezTo>
                    <a:cubicBezTo>
                      <a:pt x="200647" y="25624"/>
                      <a:pt x="201810" y="24110"/>
                      <a:pt x="202342" y="22061"/>
                    </a:cubicBezTo>
                    <a:cubicBezTo>
                      <a:pt x="208361" y="28013"/>
                      <a:pt x="222192" y="21520"/>
                      <a:pt x="234738" y="19847"/>
                    </a:cubicBezTo>
                    <a:cubicBezTo>
                      <a:pt x="251066" y="17670"/>
                      <a:pt x="267939" y="-2468"/>
                      <a:pt x="296786" y="25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2">
                      <a:lumMod val="50000"/>
                      <a:alpha val="50000"/>
                    </a:schemeClr>
                  </a:gs>
                  <a:gs pos="100000">
                    <a:schemeClr val="accent1">
                      <a:lumMod val="50000"/>
                      <a:alpha val="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Freeform 198"/>
              <p:cNvSpPr/>
              <p:nvPr/>
            </p:nvSpPr>
            <p:spPr>
              <a:xfrm>
                <a:off x="4396282" y="3380097"/>
                <a:ext cx="388012" cy="304216"/>
              </a:xfrm>
              <a:custGeom>
                <a:avLst/>
                <a:gdLst/>
                <a:ahLst/>
                <a:cxnLst/>
                <a:rect l="l" t="t" r="r" b="b"/>
                <a:pathLst>
                  <a:path w="388012" h="304216">
                    <a:moveTo>
                      <a:pt x="261257" y="845"/>
                    </a:moveTo>
                    <a:cubicBezTo>
                      <a:pt x="287383" y="5744"/>
                      <a:pt x="342356" y="28060"/>
                      <a:pt x="365760" y="43300"/>
                    </a:cubicBezTo>
                    <a:cubicBezTo>
                      <a:pt x="376250" y="50131"/>
                      <a:pt x="383350" y="57289"/>
                      <a:pt x="388012" y="64995"/>
                    </a:cubicBezTo>
                    <a:cubicBezTo>
                      <a:pt x="380301" y="71112"/>
                      <a:pt x="367547" y="75254"/>
                      <a:pt x="358886" y="79396"/>
                    </a:cubicBezTo>
                    <a:cubicBezTo>
                      <a:pt x="341360" y="87778"/>
                      <a:pt x="306308" y="88540"/>
                      <a:pt x="281162" y="88540"/>
                    </a:cubicBezTo>
                    <a:cubicBezTo>
                      <a:pt x="256016" y="88540"/>
                      <a:pt x="230108" y="77872"/>
                      <a:pt x="208010" y="79396"/>
                    </a:cubicBezTo>
                    <a:cubicBezTo>
                      <a:pt x="185912" y="80920"/>
                      <a:pt x="151622" y="109114"/>
                      <a:pt x="130286" y="125116"/>
                    </a:cubicBezTo>
                    <a:cubicBezTo>
                      <a:pt x="108950" y="141118"/>
                      <a:pt x="81518" y="145690"/>
                      <a:pt x="79994" y="175408"/>
                    </a:cubicBezTo>
                    <a:cubicBezTo>
                      <a:pt x="78470" y="205126"/>
                      <a:pt x="139430" y="295804"/>
                      <a:pt x="121142" y="303424"/>
                    </a:cubicBezTo>
                    <a:cubicBezTo>
                      <a:pt x="108738" y="308593"/>
                      <a:pt x="54964" y="287818"/>
                      <a:pt x="14550" y="260294"/>
                    </a:cubicBezTo>
                    <a:cubicBezTo>
                      <a:pt x="6247" y="247080"/>
                      <a:pt x="0" y="230808"/>
                      <a:pt x="0" y="213117"/>
                    </a:cubicBezTo>
                    <a:cubicBezTo>
                      <a:pt x="0" y="188624"/>
                      <a:pt x="10886" y="149979"/>
                      <a:pt x="22860" y="128208"/>
                    </a:cubicBezTo>
                    <a:cubicBezTo>
                      <a:pt x="34834" y="106437"/>
                      <a:pt x="47353" y="99361"/>
                      <a:pt x="71846" y="82488"/>
                    </a:cubicBezTo>
                    <a:cubicBezTo>
                      <a:pt x="96339" y="65615"/>
                      <a:pt x="138249" y="40578"/>
                      <a:pt x="169817" y="26971"/>
                    </a:cubicBezTo>
                    <a:cubicBezTo>
                      <a:pt x="201385" y="13364"/>
                      <a:pt x="235131" y="-4054"/>
                      <a:pt x="261257" y="84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60000">
                    <a:schemeClr val="accent1">
                      <a:lumMod val="40000"/>
                      <a:lumOff val="60000"/>
                      <a:alpha val="2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Freeform 199"/>
              <p:cNvSpPr/>
              <p:nvPr/>
            </p:nvSpPr>
            <p:spPr>
              <a:xfrm>
                <a:off x="3334205" y="3325556"/>
                <a:ext cx="1230010" cy="1031692"/>
              </a:xfrm>
              <a:custGeom>
                <a:avLst/>
                <a:gdLst>
                  <a:gd name="connsiteX0" fmla="*/ 556672 w 1217832"/>
                  <a:gd name="connsiteY0" fmla="*/ 0 h 1021480"/>
                  <a:gd name="connsiteX1" fmla="*/ 654076 w 1217832"/>
                  <a:gd name="connsiteY1" fmla="*/ 28634 h 1021480"/>
                  <a:gd name="connsiteX2" fmla="*/ 742250 w 1217832"/>
                  <a:gd name="connsiteY2" fmla="*/ 93948 h 1021480"/>
                  <a:gd name="connsiteX3" fmla="*/ 768376 w 1217832"/>
                  <a:gd name="connsiteY3" fmla="*/ 169059 h 1021480"/>
                  <a:gd name="connsiteX4" fmla="*/ 787970 w 1217832"/>
                  <a:gd name="connsiteY4" fmla="*/ 280094 h 1021480"/>
                  <a:gd name="connsiteX5" fmla="*/ 928396 w 1217832"/>
                  <a:gd name="connsiteY5" fmla="*/ 384597 h 1021480"/>
                  <a:gd name="connsiteX6" fmla="*/ 1039430 w 1217832"/>
                  <a:gd name="connsiteY6" fmla="*/ 423785 h 1021480"/>
                  <a:gd name="connsiteX7" fmla="*/ 1140667 w 1217832"/>
                  <a:gd name="connsiteY7" fmla="*/ 427051 h 1021480"/>
                  <a:gd name="connsiteX8" fmla="*/ 1153730 w 1217832"/>
                  <a:gd name="connsiteY8" fmla="*/ 394394 h 1021480"/>
                  <a:gd name="connsiteX9" fmla="*/ 1152056 w 1217832"/>
                  <a:gd name="connsiteY9" fmla="*/ 391228 h 1021480"/>
                  <a:gd name="connsiteX10" fmla="*/ 1202419 w 1217832"/>
                  <a:gd name="connsiteY10" fmla="*/ 393800 h 1021480"/>
                  <a:gd name="connsiteX11" fmla="*/ 1190543 w 1217832"/>
                  <a:gd name="connsiteY11" fmla="*/ 476927 h 1021480"/>
                  <a:gd name="connsiteX12" fmla="*/ 994601 w 1217832"/>
                  <a:gd name="connsiteY12" fmla="*/ 488803 h 1021480"/>
                  <a:gd name="connsiteX13" fmla="*/ 804595 w 1217832"/>
                  <a:gd name="connsiteY13" fmla="*/ 536304 h 1021480"/>
                  <a:gd name="connsiteX14" fmla="*/ 614590 w 1217832"/>
                  <a:gd name="connsiteY14" fmla="*/ 554117 h 1021480"/>
                  <a:gd name="connsiteX15" fmla="*/ 472086 w 1217832"/>
                  <a:gd name="connsiteY15" fmla="*/ 690683 h 1021480"/>
                  <a:gd name="connsiteX16" fmla="*/ 406772 w 1217832"/>
                  <a:gd name="connsiteY16" fmla="*/ 803499 h 1021480"/>
                  <a:gd name="connsiteX17" fmla="*/ 519588 w 1217832"/>
                  <a:gd name="connsiteY17" fmla="*/ 785686 h 1021480"/>
                  <a:gd name="connsiteX18" fmla="*/ 483962 w 1217832"/>
                  <a:gd name="connsiteY18" fmla="*/ 886626 h 1021480"/>
                  <a:gd name="connsiteX19" fmla="*/ 455050 w 1217832"/>
                  <a:gd name="connsiteY19" fmla="*/ 926687 h 1021480"/>
                  <a:gd name="connsiteX20" fmla="*/ 454867 w 1217832"/>
                  <a:gd name="connsiteY20" fmla="*/ 926705 h 1021480"/>
                  <a:gd name="connsiteX21" fmla="*/ 343833 w 1217832"/>
                  <a:gd name="connsiteY21" fmla="*/ 949565 h 1021480"/>
                  <a:gd name="connsiteX22" fmla="*/ 285050 w 1217832"/>
                  <a:gd name="connsiteY22" fmla="*/ 998551 h 1021480"/>
                  <a:gd name="connsiteX23" fmla="*/ 242596 w 1217832"/>
                  <a:gd name="connsiteY23" fmla="*/ 1021411 h 1021480"/>
                  <a:gd name="connsiteX24" fmla="*/ 196876 w 1217832"/>
                  <a:gd name="connsiteY24" fmla="*/ 992019 h 1021480"/>
                  <a:gd name="connsiteX25" fmla="*/ 209938 w 1217832"/>
                  <a:gd name="connsiteY25" fmla="*/ 949565 h 1021480"/>
                  <a:gd name="connsiteX26" fmla="*/ 262190 w 1217832"/>
                  <a:gd name="connsiteY26" fmla="*/ 910377 h 1021480"/>
                  <a:gd name="connsiteX27" fmla="*/ 252393 w 1217832"/>
                  <a:gd name="connsiteY27" fmla="*/ 880985 h 1021480"/>
                  <a:gd name="connsiteX28" fmla="*/ 164530 w 1217832"/>
                  <a:gd name="connsiteY28" fmla="*/ 905679 h 1021480"/>
                  <a:gd name="connsiteX29" fmla="*/ 85841 w 1217832"/>
                  <a:gd name="connsiteY29" fmla="*/ 920174 h 1021480"/>
                  <a:gd name="connsiteX30" fmla="*/ 46653 w 1217832"/>
                  <a:gd name="connsiteY30" fmla="*/ 916908 h 1021480"/>
                  <a:gd name="connsiteX31" fmla="*/ 27058 w 1217832"/>
                  <a:gd name="connsiteY31" fmla="*/ 864657 h 1021480"/>
                  <a:gd name="connsiteX32" fmla="*/ 933 w 1217832"/>
                  <a:gd name="connsiteY32" fmla="*/ 828734 h 1021480"/>
                  <a:gd name="connsiteX33" fmla="*/ 62981 w 1217832"/>
                  <a:gd name="connsiteY33" fmla="*/ 825468 h 1021480"/>
                  <a:gd name="connsiteX34" fmla="*/ 151156 w 1217832"/>
                  <a:gd name="connsiteY34" fmla="*/ 802608 h 1021480"/>
                  <a:gd name="connsiteX35" fmla="*/ 226267 w 1217832"/>
                  <a:gd name="connsiteY35" fmla="*/ 763419 h 1021480"/>
                  <a:gd name="connsiteX36" fmla="*/ 170750 w 1217832"/>
                  <a:gd name="connsiteY36" fmla="*/ 734028 h 1021480"/>
                  <a:gd name="connsiteX37" fmla="*/ 115233 w 1217832"/>
                  <a:gd name="connsiteY37" fmla="*/ 704637 h 1021480"/>
                  <a:gd name="connsiteX38" fmla="*/ 56450 w 1217832"/>
                  <a:gd name="connsiteY38" fmla="*/ 675245 h 1021480"/>
                  <a:gd name="connsiteX39" fmla="*/ 36856 w 1217832"/>
                  <a:gd name="connsiteY39" fmla="*/ 658917 h 1021480"/>
                  <a:gd name="connsiteX40" fmla="*/ 59716 w 1217832"/>
                  <a:gd name="connsiteY40" fmla="*/ 639322 h 1021480"/>
                  <a:gd name="connsiteX41" fmla="*/ 141358 w 1217832"/>
                  <a:gd name="connsiteY41" fmla="*/ 636057 h 1021480"/>
                  <a:gd name="connsiteX42" fmla="*/ 262190 w 1217832"/>
                  <a:gd name="connsiteY42" fmla="*/ 626259 h 1021480"/>
                  <a:gd name="connsiteX43" fmla="*/ 337301 w 1217832"/>
                  <a:gd name="connsiteY43" fmla="*/ 590337 h 1021480"/>
                  <a:gd name="connsiteX44" fmla="*/ 392818 w 1217832"/>
                  <a:gd name="connsiteY44" fmla="*/ 560945 h 1021480"/>
                  <a:gd name="connsiteX45" fmla="*/ 445070 w 1217832"/>
                  <a:gd name="connsiteY45" fmla="*/ 547882 h 1021480"/>
                  <a:gd name="connsiteX46" fmla="*/ 443781 w 1217832"/>
                  <a:gd name="connsiteY46" fmla="*/ 537643 h 1021480"/>
                  <a:gd name="connsiteX47" fmla="*/ 567089 w 1217832"/>
                  <a:gd name="connsiteY47" fmla="*/ 524429 h 1021480"/>
                  <a:gd name="connsiteX48" fmla="*/ 656154 w 1217832"/>
                  <a:gd name="connsiteY48" fmla="*/ 465052 h 1021480"/>
                  <a:gd name="connsiteX49" fmla="*/ 495837 w 1217832"/>
                  <a:gd name="connsiteY49" fmla="*/ 393800 h 1021480"/>
                  <a:gd name="connsiteX50" fmla="*/ 709593 w 1217832"/>
                  <a:gd name="connsiteY50" fmla="*/ 346299 h 1021480"/>
                  <a:gd name="connsiteX51" fmla="*/ 590839 w 1217832"/>
                  <a:gd name="connsiteY51" fmla="*/ 286922 h 1021480"/>
                  <a:gd name="connsiteX52" fmla="*/ 703655 w 1217832"/>
                  <a:gd name="connsiteY52" fmla="*/ 233483 h 1021480"/>
                  <a:gd name="connsiteX53" fmla="*/ 668029 w 1217832"/>
                  <a:gd name="connsiteY53" fmla="*/ 197857 h 1021480"/>
                  <a:gd name="connsiteX54" fmla="*/ 620528 w 1217832"/>
                  <a:gd name="connsiteY54" fmla="*/ 144418 h 1021480"/>
                  <a:gd name="connsiteX55" fmla="*/ 644278 w 1217832"/>
                  <a:gd name="connsiteY55" fmla="*/ 96917 h 1021480"/>
                  <a:gd name="connsiteX56" fmla="*/ 556672 w 1217832"/>
                  <a:gd name="connsiteY56" fmla="*/ 0 h 1021480"/>
                  <a:gd name="connsiteX0" fmla="*/ 556672 w 1217832"/>
                  <a:gd name="connsiteY0" fmla="*/ 0 h 1021480"/>
                  <a:gd name="connsiteX1" fmla="*/ 654076 w 1217832"/>
                  <a:gd name="connsiteY1" fmla="*/ 28634 h 1021480"/>
                  <a:gd name="connsiteX2" fmla="*/ 742250 w 1217832"/>
                  <a:gd name="connsiteY2" fmla="*/ 93948 h 1021480"/>
                  <a:gd name="connsiteX3" fmla="*/ 768376 w 1217832"/>
                  <a:gd name="connsiteY3" fmla="*/ 169059 h 1021480"/>
                  <a:gd name="connsiteX4" fmla="*/ 787970 w 1217832"/>
                  <a:gd name="connsiteY4" fmla="*/ 280094 h 1021480"/>
                  <a:gd name="connsiteX5" fmla="*/ 928396 w 1217832"/>
                  <a:gd name="connsiteY5" fmla="*/ 384597 h 1021480"/>
                  <a:gd name="connsiteX6" fmla="*/ 1039430 w 1217832"/>
                  <a:gd name="connsiteY6" fmla="*/ 423785 h 1021480"/>
                  <a:gd name="connsiteX7" fmla="*/ 1140667 w 1217832"/>
                  <a:gd name="connsiteY7" fmla="*/ 427051 h 1021480"/>
                  <a:gd name="connsiteX8" fmla="*/ 1153730 w 1217832"/>
                  <a:gd name="connsiteY8" fmla="*/ 394394 h 1021480"/>
                  <a:gd name="connsiteX9" fmla="*/ 1152056 w 1217832"/>
                  <a:gd name="connsiteY9" fmla="*/ 391228 h 1021480"/>
                  <a:gd name="connsiteX10" fmla="*/ 1202419 w 1217832"/>
                  <a:gd name="connsiteY10" fmla="*/ 393800 h 1021480"/>
                  <a:gd name="connsiteX11" fmla="*/ 1190543 w 1217832"/>
                  <a:gd name="connsiteY11" fmla="*/ 476927 h 1021480"/>
                  <a:gd name="connsiteX12" fmla="*/ 994601 w 1217832"/>
                  <a:gd name="connsiteY12" fmla="*/ 488803 h 1021480"/>
                  <a:gd name="connsiteX13" fmla="*/ 804595 w 1217832"/>
                  <a:gd name="connsiteY13" fmla="*/ 536304 h 1021480"/>
                  <a:gd name="connsiteX14" fmla="*/ 614590 w 1217832"/>
                  <a:gd name="connsiteY14" fmla="*/ 554117 h 1021480"/>
                  <a:gd name="connsiteX15" fmla="*/ 472086 w 1217832"/>
                  <a:gd name="connsiteY15" fmla="*/ 690683 h 1021480"/>
                  <a:gd name="connsiteX16" fmla="*/ 406772 w 1217832"/>
                  <a:gd name="connsiteY16" fmla="*/ 803499 h 1021480"/>
                  <a:gd name="connsiteX17" fmla="*/ 519588 w 1217832"/>
                  <a:gd name="connsiteY17" fmla="*/ 785686 h 1021480"/>
                  <a:gd name="connsiteX18" fmla="*/ 483962 w 1217832"/>
                  <a:gd name="connsiteY18" fmla="*/ 886626 h 1021480"/>
                  <a:gd name="connsiteX19" fmla="*/ 455050 w 1217832"/>
                  <a:gd name="connsiteY19" fmla="*/ 926687 h 1021480"/>
                  <a:gd name="connsiteX20" fmla="*/ 454867 w 1217832"/>
                  <a:gd name="connsiteY20" fmla="*/ 926705 h 1021480"/>
                  <a:gd name="connsiteX21" fmla="*/ 343833 w 1217832"/>
                  <a:gd name="connsiteY21" fmla="*/ 949565 h 1021480"/>
                  <a:gd name="connsiteX22" fmla="*/ 285050 w 1217832"/>
                  <a:gd name="connsiteY22" fmla="*/ 998551 h 1021480"/>
                  <a:gd name="connsiteX23" fmla="*/ 242596 w 1217832"/>
                  <a:gd name="connsiteY23" fmla="*/ 1021411 h 1021480"/>
                  <a:gd name="connsiteX24" fmla="*/ 196876 w 1217832"/>
                  <a:gd name="connsiteY24" fmla="*/ 992019 h 1021480"/>
                  <a:gd name="connsiteX25" fmla="*/ 209938 w 1217832"/>
                  <a:gd name="connsiteY25" fmla="*/ 949565 h 1021480"/>
                  <a:gd name="connsiteX26" fmla="*/ 262190 w 1217832"/>
                  <a:gd name="connsiteY26" fmla="*/ 910377 h 1021480"/>
                  <a:gd name="connsiteX27" fmla="*/ 242192 w 1217832"/>
                  <a:gd name="connsiteY27" fmla="*/ 886085 h 1021480"/>
                  <a:gd name="connsiteX28" fmla="*/ 164530 w 1217832"/>
                  <a:gd name="connsiteY28" fmla="*/ 905679 h 1021480"/>
                  <a:gd name="connsiteX29" fmla="*/ 85841 w 1217832"/>
                  <a:gd name="connsiteY29" fmla="*/ 920174 h 1021480"/>
                  <a:gd name="connsiteX30" fmla="*/ 46653 w 1217832"/>
                  <a:gd name="connsiteY30" fmla="*/ 916908 h 1021480"/>
                  <a:gd name="connsiteX31" fmla="*/ 27058 w 1217832"/>
                  <a:gd name="connsiteY31" fmla="*/ 864657 h 1021480"/>
                  <a:gd name="connsiteX32" fmla="*/ 933 w 1217832"/>
                  <a:gd name="connsiteY32" fmla="*/ 828734 h 1021480"/>
                  <a:gd name="connsiteX33" fmla="*/ 62981 w 1217832"/>
                  <a:gd name="connsiteY33" fmla="*/ 825468 h 1021480"/>
                  <a:gd name="connsiteX34" fmla="*/ 151156 w 1217832"/>
                  <a:gd name="connsiteY34" fmla="*/ 802608 h 1021480"/>
                  <a:gd name="connsiteX35" fmla="*/ 226267 w 1217832"/>
                  <a:gd name="connsiteY35" fmla="*/ 763419 h 1021480"/>
                  <a:gd name="connsiteX36" fmla="*/ 170750 w 1217832"/>
                  <a:gd name="connsiteY36" fmla="*/ 734028 h 1021480"/>
                  <a:gd name="connsiteX37" fmla="*/ 115233 w 1217832"/>
                  <a:gd name="connsiteY37" fmla="*/ 704637 h 1021480"/>
                  <a:gd name="connsiteX38" fmla="*/ 56450 w 1217832"/>
                  <a:gd name="connsiteY38" fmla="*/ 675245 h 1021480"/>
                  <a:gd name="connsiteX39" fmla="*/ 36856 w 1217832"/>
                  <a:gd name="connsiteY39" fmla="*/ 658917 h 1021480"/>
                  <a:gd name="connsiteX40" fmla="*/ 59716 w 1217832"/>
                  <a:gd name="connsiteY40" fmla="*/ 639322 h 1021480"/>
                  <a:gd name="connsiteX41" fmla="*/ 141358 w 1217832"/>
                  <a:gd name="connsiteY41" fmla="*/ 636057 h 1021480"/>
                  <a:gd name="connsiteX42" fmla="*/ 262190 w 1217832"/>
                  <a:gd name="connsiteY42" fmla="*/ 626259 h 1021480"/>
                  <a:gd name="connsiteX43" fmla="*/ 337301 w 1217832"/>
                  <a:gd name="connsiteY43" fmla="*/ 590337 h 1021480"/>
                  <a:gd name="connsiteX44" fmla="*/ 392818 w 1217832"/>
                  <a:gd name="connsiteY44" fmla="*/ 560945 h 1021480"/>
                  <a:gd name="connsiteX45" fmla="*/ 445070 w 1217832"/>
                  <a:gd name="connsiteY45" fmla="*/ 547882 h 1021480"/>
                  <a:gd name="connsiteX46" fmla="*/ 443781 w 1217832"/>
                  <a:gd name="connsiteY46" fmla="*/ 537643 h 1021480"/>
                  <a:gd name="connsiteX47" fmla="*/ 567089 w 1217832"/>
                  <a:gd name="connsiteY47" fmla="*/ 524429 h 1021480"/>
                  <a:gd name="connsiteX48" fmla="*/ 656154 w 1217832"/>
                  <a:gd name="connsiteY48" fmla="*/ 465052 h 1021480"/>
                  <a:gd name="connsiteX49" fmla="*/ 495837 w 1217832"/>
                  <a:gd name="connsiteY49" fmla="*/ 393800 h 1021480"/>
                  <a:gd name="connsiteX50" fmla="*/ 709593 w 1217832"/>
                  <a:gd name="connsiteY50" fmla="*/ 346299 h 1021480"/>
                  <a:gd name="connsiteX51" fmla="*/ 590839 w 1217832"/>
                  <a:gd name="connsiteY51" fmla="*/ 286922 h 1021480"/>
                  <a:gd name="connsiteX52" fmla="*/ 703655 w 1217832"/>
                  <a:gd name="connsiteY52" fmla="*/ 233483 h 1021480"/>
                  <a:gd name="connsiteX53" fmla="*/ 668029 w 1217832"/>
                  <a:gd name="connsiteY53" fmla="*/ 197857 h 1021480"/>
                  <a:gd name="connsiteX54" fmla="*/ 620528 w 1217832"/>
                  <a:gd name="connsiteY54" fmla="*/ 144418 h 1021480"/>
                  <a:gd name="connsiteX55" fmla="*/ 644278 w 1217832"/>
                  <a:gd name="connsiteY55" fmla="*/ 96917 h 1021480"/>
                  <a:gd name="connsiteX56" fmla="*/ 556672 w 1217832"/>
                  <a:gd name="connsiteY56" fmla="*/ 0 h 1021480"/>
                  <a:gd name="connsiteX0" fmla="*/ 556672 w 1217832"/>
                  <a:gd name="connsiteY0" fmla="*/ 0 h 1021480"/>
                  <a:gd name="connsiteX1" fmla="*/ 654076 w 1217832"/>
                  <a:gd name="connsiteY1" fmla="*/ 28634 h 1021480"/>
                  <a:gd name="connsiteX2" fmla="*/ 742250 w 1217832"/>
                  <a:gd name="connsiteY2" fmla="*/ 93948 h 1021480"/>
                  <a:gd name="connsiteX3" fmla="*/ 768376 w 1217832"/>
                  <a:gd name="connsiteY3" fmla="*/ 169059 h 1021480"/>
                  <a:gd name="connsiteX4" fmla="*/ 787970 w 1217832"/>
                  <a:gd name="connsiteY4" fmla="*/ 280094 h 1021480"/>
                  <a:gd name="connsiteX5" fmla="*/ 928396 w 1217832"/>
                  <a:gd name="connsiteY5" fmla="*/ 384597 h 1021480"/>
                  <a:gd name="connsiteX6" fmla="*/ 1039430 w 1217832"/>
                  <a:gd name="connsiteY6" fmla="*/ 423785 h 1021480"/>
                  <a:gd name="connsiteX7" fmla="*/ 1140667 w 1217832"/>
                  <a:gd name="connsiteY7" fmla="*/ 427051 h 1021480"/>
                  <a:gd name="connsiteX8" fmla="*/ 1153730 w 1217832"/>
                  <a:gd name="connsiteY8" fmla="*/ 394394 h 1021480"/>
                  <a:gd name="connsiteX9" fmla="*/ 1152056 w 1217832"/>
                  <a:gd name="connsiteY9" fmla="*/ 391228 h 1021480"/>
                  <a:gd name="connsiteX10" fmla="*/ 1202419 w 1217832"/>
                  <a:gd name="connsiteY10" fmla="*/ 393800 h 1021480"/>
                  <a:gd name="connsiteX11" fmla="*/ 1190543 w 1217832"/>
                  <a:gd name="connsiteY11" fmla="*/ 476927 h 1021480"/>
                  <a:gd name="connsiteX12" fmla="*/ 994601 w 1217832"/>
                  <a:gd name="connsiteY12" fmla="*/ 488803 h 1021480"/>
                  <a:gd name="connsiteX13" fmla="*/ 804595 w 1217832"/>
                  <a:gd name="connsiteY13" fmla="*/ 536304 h 1021480"/>
                  <a:gd name="connsiteX14" fmla="*/ 614590 w 1217832"/>
                  <a:gd name="connsiteY14" fmla="*/ 554117 h 1021480"/>
                  <a:gd name="connsiteX15" fmla="*/ 472086 w 1217832"/>
                  <a:gd name="connsiteY15" fmla="*/ 690683 h 1021480"/>
                  <a:gd name="connsiteX16" fmla="*/ 406772 w 1217832"/>
                  <a:gd name="connsiteY16" fmla="*/ 803499 h 1021480"/>
                  <a:gd name="connsiteX17" fmla="*/ 519588 w 1217832"/>
                  <a:gd name="connsiteY17" fmla="*/ 785686 h 1021480"/>
                  <a:gd name="connsiteX18" fmla="*/ 483962 w 1217832"/>
                  <a:gd name="connsiteY18" fmla="*/ 886626 h 1021480"/>
                  <a:gd name="connsiteX19" fmla="*/ 455050 w 1217832"/>
                  <a:gd name="connsiteY19" fmla="*/ 926687 h 1021480"/>
                  <a:gd name="connsiteX20" fmla="*/ 454867 w 1217832"/>
                  <a:gd name="connsiteY20" fmla="*/ 926705 h 1021480"/>
                  <a:gd name="connsiteX21" fmla="*/ 343833 w 1217832"/>
                  <a:gd name="connsiteY21" fmla="*/ 949565 h 1021480"/>
                  <a:gd name="connsiteX22" fmla="*/ 295251 w 1217832"/>
                  <a:gd name="connsiteY22" fmla="*/ 998551 h 1021480"/>
                  <a:gd name="connsiteX23" fmla="*/ 242596 w 1217832"/>
                  <a:gd name="connsiteY23" fmla="*/ 1021411 h 1021480"/>
                  <a:gd name="connsiteX24" fmla="*/ 196876 w 1217832"/>
                  <a:gd name="connsiteY24" fmla="*/ 992019 h 1021480"/>
                  <a:gd name="connsiteX25" fmla="*/ 209938 w 1217832"/>
                  <a:gd name="connsiteY25" fmla="*/ 949565 h 1021480"/>
                  <a:gd name="connsiteX26" fmla="*/ 262190 w 1217832"/>
                  <a:gd name="connsiteY26" fmla="*/ 910377 h 1021480"/>
                  <a:gd name="connsiteX27" fmla="*/ 242192 w 1217832"/>
                  <a:gd name="connsiteY27" fmla="*/ 886085 h 1021480"/>
                  <a:gd name="connsiteX28" fmla="*/ 164530 w 1217832"/>
                  <a:gd name="connsiteY28" fmla="*/ 905679 h 1021480"/>
                  <a:gd name="connsiteX29" fmla="*/ 85841 w 1217832"/>
                  <a:gd name="connsiteY29" fmla="*/ 920174 h 1021480"/>
                  <a:gd name="connsiteX30" fmla="*/ 46653 w 1217832"/>
                  <a:gd name="connsiteY30" fmla="*/ 916908 h 1021480"/>
                  <a:gd name="connsiteX31" fmla="*/ 27058 w 1217832"/>
                  <a:gd name="connsiteY31" fmla="*/ 864657 h 1021480"/>
                  <a:gd name="connsiteX32" fmla="*/ 933 w 1217832"/>
                  <a:gd name="connsiteY32" fmla="*/ 828734 h 1021480"/>
                  <a:gd name="connsiteX33" fmla="*/ 62981 w 1217832"/>
                  <a:gd name="connsiteY33" fmla="*/ 825468 h 1021480"/>
                  <a:gd name="connsiteX34" fmla="*/ 151156 w 1217832"/>
                  <a:gd name="connsiteY34" fmla="*/ 802608 h 1021480"/>
                  <a:gd name="connsiteX35" fmla="*/ 226267 w 1217832"/>
                  <a:gd name="connsiteY35" fmla="*/ 763419 h 1021480"/>
                  <a:gd name="connsiteX36" fmla="*/ 170750 w 1217832"/>
                  <a:gd name="connsiteY36" fmla="*/ 734028 h 1021480"/>
                  <a:gd name="connsiteX37" fmla="*/ 115233 w 1217832"/>
                  <a:gd name="connsiteY37" fmla="*/ 704637 h 1021480"/>
                  <a:gd name="connsiteX38" fmla="*/ 56450 w 1217832"/>
                  <a:gd name="connsiteY38" fmla="*/ 675245 h 1021480"/>
                  <a:gd name="connsiteX39" fmla="*/ 36856 w 1217832"/>
                  <a:gd name="connsiteY39" fmla="*/ 658917 h 1021480"/>
                  <a:gd name="connsiteX40" fmla="*/ 59716 w 1217832"/>
                  <a:gd name="connsiteY40" fmla="*/ 639322 h 1021480"/>
                  <a:gd name="connsiteX41" fmla="*/ 141358 w 1217832"/>
                  <a:gd name="connsiteY41" fmla="*/ 636057 h 1021480"/>
                  <a:gd name="connsiteX42" fmla="*/ 262190 w 1217832"/>
                  <a:gd name="connsiteY42" fmla="*/ 626259 h 1021480"/>
                  <a:gd name="connsiteX43" fmla="*/ 337301 w 1217832"/>
                  <a:gd name="connsiteY43" fmla="*/ 590337 h 1021480"/>
                  <a:gd name="connsiteX44" fmla="*/ 392818 w 1217832"/>
                  <a:gd name="connsiteY44" fmla="*/ 560945 h 1021480"/>
                  <a:gd name="connsiteX45" fmla="*/ 445070 w 1217832"/>
                  <a:gd name="connsiteY45" fmla="*/ 547882 h 1021480"/>
                  <a:gd name="connsiteX46" fmla="*/ 443781 w 1217832"/>
                  <a:gd name="connsiteY46" fmla="*/ 537643 h 1021480"/>
                  <a:gd name="connsiteX47" fmla="*/ 567089 w 1217832"/>
                  <a:gd name="connsiteY47" fmla="*/ 524429 h 1021480"/>
                  <a:gd name="connsiteX48" fmla="*/ 656154 w 1217832"/>
                  <a:gd name="connsiteY48" fmla="*/ 465052 h 1021480"/>
                  <a:gd name="connsiteX49" fmla="*/ 495837 w 1217832"/>
                  <a:gd name="connsiteY49" fmla="*/ 393800 h 1021480"/>
                  <a:gd name="connsiteX50" fmla="*/ 709593 w 1217832"/>
                  <a:gd name="connsiteY50" fmla="*/ 346299 h 1021480"/>
                  <a:gd name="connsiteX51" fmla="*/ 590839 w 1217832"/>
                  <a:gd name="connsiteY51" fmla="*/ 286922 h 1021480"/>
                  <a:gd name="connsiteX52" fmla="*/ 703655 w 1217832"/>
                  <a:gd name="connsiteY52" fmla="*/ 233483 h 1021480"/>
                  <a:gd name="connsiteX53" fmla="*/ 668029 w 1217832"/>
                  <a:gd name="connsiteY53" fmla="*/ 197857 h 1021480"/>
                  <a:gd name="connsiteX54" fmla="*/ 620528 w 1217832"/>
                  <a:gd name="connsiteY54" fmla="*/ 144418 h 1021480"/>
                  <a:gd name="connsiteX55" fmla="*/ 644278 w 1217832"/>
                  <a:gd name="connsiteY55" fmla="*/ 96917 h 1021480"/>
                  <a:gd name="connsiteX56" fmla="*/ 556672 w 1217832"/>
                  <a:gd name="connsiteY56" fmla="*/ 0 h 1021480"/>
                  <a:gd name="connsiteX0" fmla="*/ 556672 w 1217832"/>
                  <a:gd name="connsiteY0" fmla="*/ 0 h 1021477"/>
                  <a:gd name="connsiteX1" fmla="*/ 654076 w 1217832"/>
                  <a:gd name="connsiteY1" fmla="*/ 28634 h 1021477"/>
                  <a:gd name="connsiteX2" fmla="*/ 742250 w 1217832"/>
                  <a:gd name="connsiteY2" fmla="*/ 93948 h 1021477"/>
                  <a:gd name="connsiteX3" fmla="*/ 768376 w 1217832"/>
                  <a:gd name="connsiteY3" fmla="*/ 169059 h 1021477"/>
                  <a:gd name="connsiteX4" fmla="*/ 787970 w 1217832"/>
                  <a:gd name="connsiteY4" fmla="*/ 280094 h 1021477"/>
                  <a:gd name="connsiteX5" fmla="*/ 928396 w 1217832"/>
                  <a:gd name="connsiteY5" fmla="*/ 384597 h 1021477"/>
                  <a:gd name="connsiteX6" fmla="*/ 1039430 w 1217832"/>
                  <a:gd name="connsiteY6" fmla="*/ 423785 h 1021477"/>
                  <a:gd name="connsiteX7" fmla="*/ 1140667 w 1217832"/>
                  <a:gd name="connsiteY7" fmla="*/ 427051 h 1021477"/>
                  <a:gd name="connsiteX8" fmla="*/ 1153730 w 1217832"/>
                  <a:gd name="connsiteY8" fmla="*/ 394394 h 1021477"/>
                  <a:gd name="connsiteX9" fmla="*/ 1152056 w 1217832"/>
                  <a:gd name="connsiteY9" fmla="*/ 391228 h 1021477"/>
                  <a:gd name="connsiteX10" fmla="*/ 1202419 w 1217832"/>
                  <a:gd name="connsiteY10" fmla="*/ 393800 h 1021477"/>
                  <a:gd name="connsiteX11" fmla="*/ 1190543 w 1217832"/>
                  <a:gd name="connsiteY11" fmla="*/ 476927 h 1021477"/>
                  <a:gd name="connsiteX12" fmla="*/ 994601 w 1217832"/>
                  <a:gd name="connsiteY12" fmla="*/ 488803 h 1021477"/>
                  <a:gd name="connsiteX13" fmla="*/ 804595 w 1217832"/>
                  <a:gd name="connsiteY13" fmla="*/ 536304 h 1021477"/>
                  <a:gd name="connsiteX14" fmla="*/ 614590 w 1217832"/>
                  <a:gd name="connsiteY14" fmla="*/ 554117 h 1021477"/>
                  <a:gd name="connsiteX15" fmla="*/ 472086 w 1217832"/>
                  <a:gd name="connsiteY15" fmla="*/ 690683 h 1021477"/>
                  <a:gd name="connsiteX16" fmla="*/ 406772 w 1217832"/>
                  <a:gd name="connsiteY16" fmla="*/ 803499 h 1021477"/>
                  <a:gd name="connsiteX17" fmla="*/ 519588 w 1217832"/>
                  <a:gd name="connsiteY17" fmla="*/ 785686 h 1021477"/>
                  <a:gd name="connsiteX18" fmla="*/ 483962 w 1217832"/>
                  <a:gd name="connsiteY18" fmla="*/ 886626 h 1021477"/>
                  <a:gd name="connsiteX19" fmla="*/ 455050 w 1217832"/>
                  <a:gd name="connsiteY19" fmla="*/ 926687 h 1021477"/>
                  <a:gd name="connsiteX20" fmla="*/ 454867 w 1217832"/>
                  <a:gd name="connsiteY20" fmla="*/ 926705 h 1021477"/>
                  <a:gd name="connsiteX21" fmla="*/ 356584 w 1217832"/>
                  <a:gd name="connsiteY21" fmla="*/ 952116 h 1021477"/>
                  <a:gd name="connsiteX22" fmla="*/ 295251 w 1217832"/>
                  <a:gd name="connsiteY22" fmla="*/ 998551 h 1021477"/>
                  <a:gd name="connsiteX23" fmla="*/ 242596 w 1217832"/>
                  <a:gd name="connsiteY23" fmla="*/ 1021411 h 1021477"/>
                  <a:gd name="connsiteX24" fmla="*/ 196876 w 1217832"/>
                  <a:gd name="connsiteY24" fmla="*/ 992019 h 1021477"/>
                  <a:gd name="connsiteX25" fmla="*/ 209938 w 1217832"/>
                  <a:gd name="connsiteY25" fmla="*/ 949565 h 1021477"/>
                  <a:gd name="connsiteX26" fmla="*/ 262190 w 1217832"/>
                  <a:gd name="connsiteY26" fmla="*/ 910377 h 1021477"/>
                  <a:gd name="connsiteX27" fmla="*/ 242192 w 1217832"/>
                  <a:gd name="connsiteY27" fmla="*/ 886085 h 1021477"/>
                  <a:gd name="connsiteX28" fmla="*/ 164530 w 1217832"/>
                  <a:gd name="connsiteY28" fmla="*/ 905679 h 1021477"/>
                  <a:gd name="connsiteX29" fmla="*/ 85841 w 1217832"/>
                  <a:gd name="connsiteY29" fmla="*/ 920174 h 1021477"/>
                  <a:gd name="connsiteX30" fmla="*/ 46653 w 1217832"/>
                  <a:gd name="connsiteY30" fmla="*/ 916908 h 1021477"/>
                  <a:gd name="connsiteX31" fmla="*/ 27058 w 1217832"/>
                  <a:gd name="connsiteY31" fmla="*/ 864657 h 1021477"/>
                  <a:gd name="connsiteX32" fmla="*/ 933 w 1217832"/>
                  <a:gd name="connsiteY32" fmla="*/ 828734 h 1021477"/>
                  <a:gd name="connsiteX33" fmla="*/ 62981 w 1217832"/>
                  <a:gd name="connsiteY33" fmla="*/ 825468 h 1021477"/>
                  <a:gd name="connsiteX34" fmla="*/ 151156 w 1217832"/>
                  <a:gd name="connsiteY34" fmla="*/ 802608 h 1021477"/>
                  <a:gd name="connsiteX35" fmla="*/ 226267 w 1217832"/>
                  <a:gd name="connsiteY35" fmla="*/ 763419 h 1021477"/>
                  <a:gd name="connsiteX36" fmla="*/ 170750 w 1217832"/>
                  <a:gd name="connsiteY36" fmla="*/ 734028 h 1021477"/>
                  <a:gd name="connsiteX37" fmla="*/ 115233 w 1217832"/>
                  <a:gd name="connsiteY37" fmla="*/ 704637 h 1021477"/>
                  <a:gd name="connsiteX38" fmla="*/ 56450 w 1217832"/>
                  <a:gd name="connsiteY38" fmla="*/ 675245 h 1021477"/>
                  <a:gd name="connsiteX39" fmla="*/ 36856 w 1217832"/>
                  <a:gd name="connsiteY39" fmla="*/ 658917 h 1021477"/>
                  <a:gd name="connsiteX40" fmla="*/ 59716 w 1217832"/>
                  <a:gd name="connsiteY40" fmla="*/ 639322 h 1021477"/>
                  <a:gd name="connsiteX41" fmla="*/ 141358 w 1217832"/>
                  <a:gd name="connsiteY41" fmla="*/ 636057 h 1021477"/>
                  <a:gd name="connsiteX42" fmla="*/ 262190 w 1217832"/>
                  <a:gd name="connsiteY42" fmla="*/ 626259 h 1021477"/>
                  <a:gd name="connsiteX43" fmla="*/ 337301 w 1217832"/>
                  <a:gd name="connsiteY43" fmla="*/ 590337 h 1021477"/>
                  <a:gd name="connsiteX44" fmla="*/ 392818 w 1217832"/>
                  <a:gd name="connsiteY44" fmla="*/ 560945 h 1021477"/>
                  <a:gd name="connsiteX45" fmla="*/ 445070 w 1217832"/>
                  <a:gd name="connsiteY45" fmla="*/ 547882 h 1021477"/>
                  <a:gd name="connsiteX46" fmla="*/ 443781 w 1217832"/>
                  <a:gd name="connsiteY46" fmla="*/ 537643 h 1021477"/>
                  <a:gd name="connsiteX47" fmla="*/ 567089 w 1217832"/>
                  <a:gd name="connsiteY47" fmla="*/ 524429 h 1021477"/>
                  <a:gd name="connsiteX48" fmla="*/ 656154 w 1217832"/>
                  <a:gd name="connsiteY48" fmla="*/ 465052 h 1021477"/>
                  <a:gd name="connsiteX49" fmla="*/ 495837 w 1217832"/>
                  <a:gd name="connsiteY49" fmla="*/ 393800 h 1021477"/>
                  <a:gd name="connsiteX50" fmla="*/ 709593 w 1217832"/>
                  <a:gd name="connsiteY50" fmla="*/ 346299 h 1021477"/>
                  <a:gd name="connsiteX51" fmla="*/ 590839 w 1217832"/>
                  <a:gd name="connsiteY51" fmla="*/ 286922 h 1021477"/>
                  <a:gd name="connsiteX52" fmla="*/ 703655 w 1217832"/>
                  <a:gd name="connsiteY52" fmla="*/ 233483 h 1021477"/>
                  <a:gd name="connsiteX53" fmla="*/ 668029 w 1217832"/>
                  <a:gd name="connsiteY53" fmla="*/ 197857 h 1021477"/>
                  <a:gd name="connsiteX54" fmla="*/ 620528 w 1217832"/>
                  <a:gd name="connsiteY54" fmla="*/ 144418 h 1021477"/>
                  <a:gd name="connsiteX55" fmla="*/ 644278 w 1217832"/>
                  <a:gd name="connsiteY55" fmla="*/ 96917 h 1021477"/>
                  <a:gd name="connsiteX56" fmla="*/ 556672 w 1217832"/>
                  <a:gd name="connsiteY56" fmla="*/ 0 h 1021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217832" h="1021477">
                    <a:moveTo>
                      <a:pt x="556672" y="0"/>
                    </a:moveTo>
                    <a:cubicBezTo>
                      <a:pt x="594066" y="8110"/>
                      <a:pt x="628529" y="18534"/>
                      <a:pt x="654076" y="28634"/>
                    </a:cubicBezTo>
                    <a:cubicBezTo>
                      <a:pt x="700885" y="47140"/>
                      <a:pt x="723200" y="70544"/>
                      <a:pt x="742250" y="93948"/>
                    </a:cubicBezTo>
                    <a:cubicBezTo>
                      <a:pt x="761300" y="117352"/>
                      <a:pt x="760756" y="138035"/>
                      <a:pt x="768376" y="169059"/>
                    </a:cubicBezTo>
                    <a:cubicBezTo>
                      <a:pt x="775996" y="200083"/>
                      <a:pt x="761300" y="244171"/>
                      <a:pt x="787970" y="280094"/>
                    </a:cubicBezTo>
                    <a:cubicBezTo>
                      <a:pt x="814640" y="316017"/>
                      <a:pt x="886486" y="360649"/>
                      <a:pt x="928396" y="384597"/>
                    </a:cubicBezTo>
                    <a:cubicBezTo>
                      <a:pt x="970306" y="408546"/>
                      <a:pt x="1004051" y="416709"/>
                      <a:pt x="1039430" y="423785"/>
                    </a:cubicBezTo>
                    <a:cubicBezTo>
                      <a:pt x="1074808" y="430861"/>
                      <a:pt x="1121617" y="431950"/>
                      <a:pt x="1140667" y="427051"/>
                    </a:cubicBezTo>
                    <a:cubicBezTo>
                      <a:pt x="1159717" y="422152"/>
                      <a:pt x="1156451" y="406913"/>
                      <a:pt x="1153730" y="394394"/>
                    </a:cubicBezTo>
                    <a:cubicBezTo>
                      <a:pt x="1153491" y="393293"/>
                      <a:pt x="1153159" y="392154"/>
                      <a:pt x="1152056" y="391228"/>
                    </a:cubicBezTo>
                    <a:cubicBezTo>
                      <a:pt x="1174321" y="388907"/>
                      <a:pt x="1192756" y="386772"/>
                      <a:pt x="1202419" y="393800"/>
                    </a:cubicBezTo>
                    <a:cubicBezTo>
                      <a:pt x="1224190" y="409634"/>
                      <a:pt x="1225179" y="461093"/>
                      <a:pt x="1190543" y="476927"/>
                    </a:cubicBezTo>
                    <a:cubicBezTo>
                      <a:pt x="1155907" y="492761"/>
                      <a:pt x="1058926" y="478907"/>
                      <a:pt x="994601" y="488803"/>
                    </a:cubicBezTo>
                    <a:cubicBezTo>
                      <a:pt x="930276" y="498699"/>
                      <a:pt x="867930" y="525418"/>
                      <a:pt x="804595" y="536304"/>
                    </a:cubicBezTo>
                    <a:cubicBezTo>
                      <a:pt x="741260" y="547190"/>
                      <a:pt x="670008" y="528387"/>
                      <a:pt x="614590" y="554117"/>
                    </a:cubicBezTo>
                    <a:cubicBezTo>
                      <a:pt x="559172" y="579847"/>
                      <a:pt x="506722" y="649119"/>
                      <a:pt x="472086" y="690683"/>
                    </a:cubicBezTo>
                    <a:cubicBezTo>
                      <a:pt x="437450" y="732247"/>
                      <a:pt x="398855" y="787665"/>
                      <a:pt x="406772" y="803499"/>
                    </a:cubicBezTo>
                    <a:cubicBezTo>
                      <a:pt x="414689" y="819333"/>
                      <a:pt x="506723" y="771832"/>
                      <a:pt x="519588" y="785686"/>
                    </a:cubicBezTo>
                    <a:cubicBezTo>
                      <a:pt x="532453" y="799541"/>
                      <a:pt x="539380" y="816364"/>
                      <a:pt x="483962" y="886626"/>
                    </a:cubicBezTo>
                    <a:cubicBezTo>
                      <a:pt x="475950" y="896784"/>
                      <a:pt x="466181" y="910540"/>
                      <a:pt x="455050" y="926687"/>
                    </a:cubicBezTo>
                    <a:lnTo>
                      <a:pt x="454867" y="926705"/>
                    </a:lnTo>
                    <a:cubicBezTo>
                      <a:pt x="412957" y="932692"/>
                      <a:pt x="383187" y="940142"/>
                      <a:pt x="356584" y="952116"/>
                    </a:cubicBezTo>
                    <a:cubicBezTo>
                      <a:pt x="329981" y="964090"/>
                      <a:pt x="314249" y="987002"/>
                      <a:pt x="295251" y="998551"/>
                    </a:cubicBezTo>
                    <a:cubicBezTo>
                      <a:pt x="276253" y="1010100"/>
                      <a:pt x="258992" y="1022500"/>
                      <a:pt x="242596" y="1021411"/>
                    </a:cubicBezTo>
                    <a:cubicBezTo>
                      <a:pt x="226200" y="1020322"/>
                      <a:pt x="202319" y="1003993"/>
                      <a:pt x="196876" y="992019"/>
                    </a:cubicBezTo>
                    <a:cubicBezTo>
                      <a:pt x="191433" y="980045"/>
                      <a:pt x="199052" y="963172"/>
                      <a:pt x="209938" y="949565"/>
                    </a:cubicBezTo>
                    <a:cubicBezTo>
                      <a:pt x="220824" y="935958"/>
                      <a:pt x="256814" y="920957"/>
                      <a:pt x="262190" y="910377"/>
                    </a:cubicBezTo>
                    <a:cubicBezTo>
                      <a:pt x="267566" y="899797"/>
                      <a:pt x="258469" y="886868"/>
                      <a:pt x="242192" y="886085"/>
                    </a:cubicBezTo>
                    <a:cubicBezTo>
                      <a:pt x="225915" y="885302"/>
                      <a:pt x="190589" y="899998"/>
                      <a:pt x="164530" y="905679"/>
                    </a:cubicBezTo>
                    <a:cubicBezTo>
                      <a:pt x="138472" y="911361"/>
                      <a:pt x="105487" y="918303"/>
                      <a:pt x="85841" y="920174"/>
                    </a:cubicBezTo>
                    <a:cubicBezTo>
                      <a:pt x="66195" y="922045"/>
                      <a:pt x="56450" y="926161"/>
                      <a:pt x="46653" y="916908"/>
                    </a:cubicBezTo>
                    <a:cubicBezTo>
                      <a:pt x="36856" y="907655"/>
                      <a:pt x="34678" y="879353"/>
                      <a:pt x="27058" y="864657"/>
                    </a:cubicBezTo>
                    <a:cubicBezTo>
                      <a:pt x="19438" y="849961"/>
                      <a:pt x="-5054" y="835266"/>
                      <a:pt x="933" y="828734"/>
                    </a:cubicBezTo>
                    <a:cubicBezTo>
                      <a:pt x="6920" y="822202"/>
                      <a:pt x="37944" y="829822"/>
                      <a:pt x="62981" y="825468"/>
                    </a:cubicBezTo>
                    <a:cubicBezTo>
                      <a:pt x="88018" y="821114"/>
                      <a:pt x="123942" y="812949"/>
                      <a:pt x="151156" y="802608"/>
                    </a:cubicBezTo>
                    <a:cubicBezTo>
                      <a:pt x="178370" y="792267"/>
                      <a:pt x="223001" y="774849"/>
                      <a:pt x="226267" y="763419"/>
                    </a:cubicBezTo>
                    <a:cubicBezTo>
                      <a:pt x="229533" y="751989"/>
                      <a:pt x="189256" y="743825"/>
                      <a:pt x="170750" y="734028"/>
                    </a:cubicBezTo>
                    <a:lnTo>
                      <a:pt x="115233" y="704637"/>
                    </a:lnTo>
                    <a:cubicBezTo>
                      <a:pt x="96183" y="694840"/>
                      <a:pt x="69513" y="682865"/>
                      <a:pt x="56450" y="675245"/>
                    </a:cubicBezTo>
                    <a:cubicBezTo>
                      <a:pt x="43387" y="667625"/>
                      <a:pt x="36312" y="664904"/>
                      <a:pt x="36856" y="658917"/>
                    </a:cubicBezTo>
                    <a:cubicBezTo>
                      <a:pt x="37400" y="652930"/>
                      <a:pt x="42299" y="643132"/>
                      <a:pt x="59716" y="639322"/>
                    </a:cubicBezTo>
                    <a:cubicBezTo>
                      <a:pt x="77133" y="635512"/>
                      <a:pt x="107612" y="638234"/>
                      <a:pt x="141358" y="636057"/>
                    </a:cubicBezTo>
                    <a:cubicBezTo>
                      <a:pt x="175104" y="633880"/>
                      <a:pt x="229533" y="633879"/>
                      <a:pt x="262190" y="626259"/>
                    </a:cubicBezTo>
                    <a:cubicBezTo>
                      <a:pt x="294847" y="618639"/>
                      <a:pt x="315530" y="601223"/>
                      <a:pt x="337301" y="590337"/>
                    </a:cubicBezTo>
                    <a:cubicBezTo>
                      <a:pt x="359072" y="579451"/>
                      <a:pt x="374856" y="568021"/>
                      <a:pt x="392818" y="560945"/>
                    </a:cubicBezTo>
                    <a:cubicBezTo>
                      <a:pt x="410780" y="553869"/>
                      <a:pt x="439083" y="555502"/>
                      <a:pt x="445070" y="547882"/>
                    </a:cubicBezTo>
                    <a:cubicBezTo>
                      <a:pt x="447194" y="545179"/>
                      <a:pt x="446304" y="541517"/>
                      <a:pt x="443781" y="537643"/>
                    </a:cubicBezTo>
                    <a:cubicBezTo>
                      <a:pt x="493564" y="534406"/>
                      <a:pt x="537952" y="530256"/>
                      <a:pt x="567089" y="524429"/>
                    </a:cubicBezTo>
                    <a:cubicBezTo>
                      <a:pt x="641310" y="509585"/>
                      <a:pt x="668029" y="486824"/>
                      <a:pt x="656154" y="465052"/>
                    </a:cubicBezTo>
                    <a:cubicBezTo>
                      <a:pt x="644279" y="443281"/>
                      <a:pt x="486931" y="413592"/>
                      <a:pt x="495837" y="393800"/>
                    </a:cubicBezTo>
                    <a:cubicBezTo>
                      <a:pt x="504743" y="374008"/>
                      <a:pt x="693759" y="364112"/>
                      <a:pt x="709593" y="346299"/>
                    </a:cubicBezTo>
                    <a:cubicBezTo>
                      <a:pt x="725427" y="328486"/>
                      <a:pt x="591829" y="305725"/>
                      <a:pt x="590839" y="286922"/>
                    </a:cubicBezTo>
                    <a:cubicBezTo>
                      <a:pt x="589849" y="268119"/>
                      <a:pt x="690790" y="248327"/>
                      <a:pt x="703655" y="233483"/>
                    </a:cubicBezTo>
                    <a:cubicBezTo>
                      <a:pt x="716520" y="218639"/>
                      <a:pt x="681884" y="212701"/>
                      <a:pt x="668029" y="197857"/>
                    </a:cubicBezTo>
                    <a:cubicBezTo>
                      <a:pt x="654175" y="183013"/>
                      <a:pt x="624486" y="161241"/>
                      <a:pt x="620528" y="144418"/>
                    </a:cubicBezTo>
                    <a:cubicBezTo>
                      <a:pt x="616570" y="127595"/>
                      <a:pt x="663081" y="130564"/>
                      <a:pt x="644278" y="96917"/>
                    </a:cubicBezTo>
                    <a:cubicBezTo>
                      <a:pt x="633058" y="76839"/>
                      <a:pt x="591179" y="35969"/>
                      <a:pt x="556672" y="0"/>
                    </a:cubicBezTo>
                    <a:close/>
                  </a:path>
                </a:pathLst>
              </a:custGeom>
              <a:gradFill flip="none" rotWithShape="1">
                <a:gsLst>
                  <a:gs pos="26000">
                    <a:schemeClr val="bg2">
                      <a:lumMod val="50000"/>
                      <a:alpha val="25000"/>
                    </a:schemeClr>
                  </a:gs>
                  <a:gs pos="69000">
                    <a:schemeClr val="accent1">
                      <a:lumMod val="50000"/>
                      <a:alpha val="25000"/>
                    </a:schemeClr>
                  </a:gs>
                  <a:gs pos="52000">
                    <a:schemeClr val="accent1">
                      <a:lumMod val="50000"/>
                      <a:alpha val="75000"/>
                    </a:schemeClr>
                  </a:gs>
                </a:gsLst>
                <a:lin ang="33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1" name="Freeform 190"/>
            <p:cNvSpPr/>
            <p:nvPr/>
          </p:nvSpPr>
          <p:spPr>
            <a:xfrm>
              <a:off x="1538739" y="2028527"/>
              <a:ext cx="292445" cy="769301"/>
            </a:xfrm>
            <a:custGeom>
              <a:avLst/>
              <a:gdLst>
                <a:gd name="connsiteX0" fmla="*/ 70120 w 292445"/>
                <a:gd name="connsiteY0" fmla="*/ 2075 h 631131"/>
                <a:gd name="connsiteX1" fmla="*/ 143792 w 292445"/>
                <a:gd name="connsiteY1" fmla="*/ 123417 h 631131"/>
                <a:gd name="connsiteX2" fmla="*/ 273802 w 292445"/>
                <a:gd name="connsiteY2" fmla="*/ 353100 h 631131"/>
                <a:gd name="connsiteX3" fmla="*/ 291136 w 292445"/>
                <a:gd name="connsiteY3" fmla="*/ 491777 h 631131"/>
                <a:gd name="connsiteX4" fmla="*/ 269468 w 292445"/>
                <a:gd name="connsiteY4" fmla="*/ 591451 h 631131"/>
                <a:gd name="connsiteX5" fmla="*/ 187129 w 292445"/>
                <a:gd name="connsiteY5" fmla="*/ 630454 h 631131"/>
                <a:gd name="connsiteX6" fmla="*/ 782 w 292445"/>
                <a:gd name="connsiteY6" fmla="*/ 613119 h 631131"/>
                <a:gd name="connsiteX7" fmla="*/ 122124 w 292445"/>
                <a:gd name="connsiteY7" fmla="*/ 574116 h 631131"/>
                <a:gd name="connsiteX8" fmla="*/ 165460 w 292445"/>
                <a:gd name="connsiteY8" fmla="*/ 539447 h 631131"/>
                <a:gd name="connsiteX9" fmla="*/ 169794 w 292445"/>
                <a:gd name="connsiteY9" fmla="*/ 431106 h 631131"/>
                <a:gd name="connsiteX10" fmla="*/ 117790 w 292445"/>
                <a:gd name="connsiteY10" fmla="*/ 218757 h 631131"/>
                <a:gd name="connsiteX11" fmla="*/ 70120 w 292445"/>
                <a:gd name="connsiteY11" fmla="*/ 2075 h 631131"/>
                <a:gd name="connsiteX0" fmla="*/ 70120 w 292445"/>
                <a:gd name="connsiteY0" fmla="*/ 2075 h 631131"/>
                <a:gd name="connsiteX1" fmla="*/ 143792 w 292445"/>
                <a:gd name="connsiteY1" fmla="*/ 123417 h 631131"/>
                <a:gd name="connsiteX2" fmla="*/ 273802 w 292445"/>
                <a:gd name="connsiteY2" fmla="*/ 353100 h 631131"/>
                <a:gd name="connsiteX3" fmla="*/ 291136 w 292445"/>
                <a:gd name="connsiteY3" fmla="*/ 491777 h 631131"/>
                <a:gd name="connsiteX4" fmla="*/ 269468 w 292445"/>
                <a:gd name="connsiteY4" fmla="*/ 591451 h 631131"/>
                <a:gd name="connsiteX5" fmla="*/ 187129 w 292445"/>
                <a:gd name="connsiteY5" fmla="*/ 630454 h 631131"/>
                <a:gd name="connsiteX6" fmla="*/ 782 w 292445"/>
                <a:gd name="connsiteY6" fmla="*/ 613119 h 631131"/>
                <a:gd name="connsiteX7" fmla="*/ 122124 w 292445"/>
                <a:gd name="connsiteY7" fmla="*/ 574116 h 631131"/>
                <a:gd name="connsiteX8" fmla="*/ 165460 w 292445"/>
                <a:gd name="connsiteY8" fmla="*/ 539447 h 631131"/>
                <a:gd name="connsiteX9" fmla="*/ 169794 w 292445"/>
                <a:gd name="connsiteY9" fmla="*/ 431106 h 631131"/>
                <a:gd name="connsiteX10" fmla="*/ 117790 w 292445"/>
                <a:gd name="connsiteY10" fmla="*/ 218757 h 631131"/>
                <a:gd name="connsiteX11" fmla="*/ 70120 w 292445"/>
                <a:gd name="connsiteY11" fmla="*/ 2075 h 631131"/>
                <a:gd name="connsiteX0" fmla="*/ 70120 w 292445"/>
                <a:gd name="connsiteY0" fmla="*/ 0 h 629056"/>
                <a:gd name="connsiteX1" fmla="*/ 143792 w 292445"/>
                <a:gd name="connsiteY1" fmla="*/ 121342 h 629056"/>
                <a:gd name="connsiteX2" fmla="*/ 273802 w 292445"/>
                <a:gd name="connsiteY2" fmla="*/ 351025 h 629056"/>
                <a:gd name="connsiteX3" fmla="*/ 291136 w 292445"/>
                <a:gd name="connsiteY3" fmla="*/ 489702 h 629056"/>
                <a:gd name="connsiteX4" fmla="*/ 269468 w 292445"/>
                <a:gd name="connsiteY4" fmla="*/ 589376 h 629056"/>
                <a:gd name="connsiteX5" fmla="*/ 187129 w 292445"/>
                <a:gd name="connsiteY5" fmla="*/ 628379 h 629056"/>
                <a:gd name="connsiteX6" fmla="*/ 782 w 292445"/>
                <a:gd name="connsiteY6" fmla="*/ 611044 h 629056"/>
                <a:gd name="connsiteX7" fmla="*/ 122124 w 292445"/>
                <a:gd name="connsiteY7" fmla="*/ 572041 h 629056"/>
                <a:gd name="connsiteX8" fmla="*/ 165460 w 292445"/>
                <a:gd name="connsiteY8" fmla="*/ 537372 h 629056"/>
                <a:gd name="connsiteX9" fmla="*/ 169794 w 292445"/>
                <a:gd name="connsiteY9" fmla="*/ 429031 h 629056"/>
                <a:gd name="connsiteX10" fmla="*/ 117790 w 292445"/>
                <a:gd name="connsiteY10" fmla="*/ 216682 h 629056"/>
                <a:gd name="connsiteX11" fmla="*/ 70120 w 292445"/>
                <a:gd name="connsiteY11" fmla="*/ 0 h 629056"/>
                <a:gd name="connsiteX0" fmla="*/ 70120 w 292445"/>
                <a:gd name="connsiteY0" fmla="*/ 0 h 629056"/>
                <a:gd name="connsiteX1" fmla="*/ 143792 w 292445"/>
                <a:gd name="connsiteY1" fmla="*/ 121342 h 629056"/>
                <a:gd name="connsiteX2" fmla="*/ 273802 w 292445"/>
                <a:gd name="connsiteY2" fmla="*/ 351025 h 629056"/>
                <a:gd name="connsiteX3" fmla="*/ 291136 w 292445"/>
                <a:gd name="connsiteY3" fmla="*/ 489702 h 629056"/>
                <a:gd name="connsiteX4" fmla="*/ 269468 w 292445"/>
                <a:gd name="connsiteY4" fmla="*/ 589376 h 629056"/>
                <a:gd name="connsiteX5" fmla="*/ 187129 w 292445"/>
                <a:gd name="connsiteY5" fmla="*/ 628379 h 629056"/>
                <a:gd name="connsiteX6" fmla="*/ 782 w 292445"/>
                <a:gd name="connsiteY6" fmla="*/ 611044 h 629056"/>
                <a:gd name="connsiteX7" fmla="*/ 122124 w 292445"/>
                <a:gd name="connsiteY7" fmla="*/ 572041 h 629056"/>
                <a:gd name="connsiteX8" fmla="*/ 165460 w 292445"/>
                <a:gd name="connsiteY8" fmla="*/ 537372 h 629056"/>
                <a:gd name="connsiteX9" fmla="*/ 169794 w 292445"/>
                <a:gd name="connsiteY9" fmla="*/ 429031 h 629056"/>
                <a:gd name="connsiteX10" fmla="*/ 117790 w 292445"/>
                <a:gd name="connsiteY10" fmla="*/ 216682 h 629056"/>
                <a:gd name="connsiteX11" fmla="*/ 70120 w 292445"/>
                <a:gd name="connsiteY11" fmla="*/ 0 h 629056"/>
                <a:gd name="connsiteX0" fmla="*/ 50486 w 292445"/>
                <a:gd name="connsiteY0" fmla="*/ 0 h 769301"/>
                <a:gd name="connsiteX1" fmla="*/ 143792 w 292445"/>
                <a:gd name="connsiteY1" fmla="*/ 261587 h 769301"/>
                <a:gd name="connsiteX2" fmla="*/ 273802 w 292445"/>
                <a:gd name="connsiteY2" fmla="*/ 491270 h 769301"/>
                <a:gd name="connsiteX3" fmla="*/ 291136 w 292445"/>
                <a:gd name="connsiteY3" fmla="*/ 629947 h 769301"/>
                <a:gd name="connsiteX4" fmla="*/ 269468 w 292445"/>
                <a:gd name="connsiteY4" fmla="*/ 729621 h 769301"/>
                <a:gd name="connsiteX5" fmla="*/ 187129 w 292445"/>
                <a:gd name="connsiteY5" fmla="*/ 768624 h 769301"/>
                <a:gd name="connsiteX6" fmla="*/ 782 w 292445"/>
                <a:gd name="connsiteY6" fmla="*/ 751289 h 769301"/>
                <a:gd name="connsiteX7" fmla="*/ 122124 w 292445"/>
                <a:gd name="connsiteY7" fmla="*/ 712286 h 769301"/>
                <a:gd name="connsiteX8" fmla="*/ 165460 w 292445"/>
                <a:gd name="connsiteY8" fmla="*/ 677617 h 769301"/>
                <a:gd name="connsiteX9" fmla="*/ 169794 w 292445"/>
                <a:gd name="connsiteY9" fmla="*/ 569276 h 769301"/>
                <a:gd name="connsiteX10" fmla="*/ 117790 w 292445"/>
                <a:gd name="connsiteY10" fmla="*/ 356927 h 769301"/>
                <a:gd name="connsiteX11" fmla="*/ 50486 w 292445"/>
                <a:gd name="connsiteY11" fmla="*/ 0 h 769301"/>
                <a:gd name="connsiteX0" fmla="*/ 50486 w 292445"/>
                <a:gd name="connsiteY0" fmla="*/ 0 h 769301"/>
                <a:gd name="connsiteX1" fmla="*/ 143792 w 292445"/>
                <a:gd name="connsiteY1" fmla="*/ 261587 h 769301"/>
                <a:gd name="connsiteX2" fmla="*/ 273802 w 292445"/>
                <a:gd name="connsiteY2" fmla="*/ 491270 h 769301"/>
                <a:gd name="connsiteX3" fmla="*/ 291136 w 292445"/>
                <a:gd name="connsiteY3" fmla="*/ 629947 h 769301"/>
                <a:gd name="connsiteX4" fmla="*/ 269468 w 292445"/>
                <a:gd name="connsiteY4" fmla="*/ 729621 h 769301"/>
                <a:gd name="connsiteX5" fmla="*/ 187129 w 292445"/>
                <a:gd name="connsiteY5" fmla="*/ 768624 h 769301"/>
                <a:gd name="connsiteX6" fmla="*/ 782 w 292445"/>
                <a:gd name="connsiteY6" fmla="*/ 751289 h 769301"/>
                <a:gd name="connsiteX7" fmla="*/ 122124 w 292445"/>
                <a:gd name="connsiteY7" fmla="*/ 712286 h 769301"/>
                <a:gd name="connsiteX8" fmla="*/ 165460 w 292445"/>
                <a:gd name="connsiteY8" fmla="*/ 677617 h 769301"/>
                <a:gd name="connsiteX9" fmla="*/ 169794 w 292445"/>
                <a:gd name="connsiteY9" fmla="*/ 569276 h 769301"/>
                <a:gd name="connsiteX10" fmla="*/ 117790 w 292445"/>
                <a:gd name="connsiteY10" fmla="*/ 356927 h 769301"/>
                <a:gd name="connsiteX11" fmla="*/ 50486 w 292445"/>
                <a:gd name="connsiteY11" fmla="*/ 0 h 769301"/>
                <a:gd name="connsiteX0" fmla="*/ 50486 w 292445"/>
                <a:gd name="connsiteY0" fmla="*/ 0 h 769301"/>
                <a:gd name="connsiteX1" fmla="*/ 143792 w 292445"/>
                <a:gd name="connsiteY1" fmla="*/ 261587 h 769301"/>
                <a:gd name="connsiteX2" fmla="*/ 273802 w 292445"/>
                <a:gd name="connsiteY2" fmla="*/ 491270 h 769301"/>
                <a:gd name="connsiteX3" fmla="*/ 291136 w 292445"/>
                <a:gd name="connsiteY3" fmla="*/ 629947 h 769301"/>
                <a:gd name="connsiteX4" fmla="*/ 269468 w 292445"/>
                <a:gd name="connsiteY4" fmla="*/ 729621 h 769301"/>
                <a:gd name="connsiteX5" fmla="*/ 187129 w 292445"/>
                <a:gd name="connsiteY5" fmla="*/ 768624 h 769301"/>
                <a:gd name="connsiteX6" fmla="*/ 782 w 292445"/>
                <a:gd name="connsiteY6" fmla="*/ 751289 h 769301"/>
                <a:gd name="connsiteX7" fmla="*/ 122124 w 292445"/>
                <a:gd name="connsiteY7" fmla="*/ 712286 h 769301"/>
                <a:gd name="connsiteX8" fmla="*/ 165460 w 292445"/>
                <a:gd name="connsiteY8" fmla="*/ 677617 h 769301"/>
                <a:gd name="connsiteX9" fmla="*/ 169794 w 292445"/>
                <a:gd name="connsiteY9" fmla="*/ 569276 h 769301"/>
                <a:gd name="connsiteX10" fmla="*/ 117790 w 292445"/>
                <a:gd name="connsiteY10" fmla="*/ 356927 h 769301"/>
                <a:gd name="connsiteX11" fmla="*/ 50486 w 292445"/>
                <a:gd name="connsiteY11" fmla="*/ 0 h 769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2445" h="769301">
                  <a:moveTo>
                    <a:pt x="50486" y="0"/>
                  </a:moveTo>
                  <a:cubicBezTo>
                    <a:pt x="80064" y="68258"/>
                    <a:pt x="106573" y="179709"/>
                    <a:pt x="143792" y="261587"/>
                  </a:cubicBezTo>
                  <a:cubicBezTo>
                    <a:pt x="181011" y="343465"/>
                    <a:pt x="249245" y="429877"/>
                    <a:pt x="273802" y="491270"/>
                  </a:cubicBezTo>
                  <a:cubicBezTo>
                    <a:pt x="298359" y="552663"/>
                    <a:pt x="291858" y="590222"/>
                    <a:pt x="291136" y="629947"/>
                  </a:cubicBezTo>
                  <a:cubicBezTo>
                    <a:pt x="290414" y="669672"/>
                    <a:pt x="286802" y="706508"/>
                    <a:pt x="269468" y="729621"/>
                  </a:cubicBezTo>
                  <a:cubicBezTo>
                    <a:pt x="252134" y="752734"/>
                    <a:pt x="231910" y="765013"/>
                    <a:pt x="187129" y="768624"/>
                  </a:cubicBezTo>
                  <a:cubicBezTo>
                    <a:pt x="142348" y="772235"/>
                    <a:pt x="11616" y="760679"/>
                    <a:pt x="782" y="751289"/>
                  </a:cubicBezTo>
                  <a:cubicBezTo>
                    <a:pt x="-10052" y="741899"/>
                    <a:pt x="94678" y="724565"/>
                    <a:pt x="122124" y="712286"/>
                  </a:cubicBezTo>
                  <a:cubicBezTo>
                    <a:pt x="149570" y="700007"/>
                    <a:pt x="157515" y="701452"/>
                    <a:pt x="165460" y="677617"/>
                  </a:cubicBezTo>
                  <a:cubicBezTo>
                    <a:pt x="173405" y="653782"/>
                    <a:pt x="177739" y="622724"/>
                    <a:pt x="169794" y="569276"/>
                  </a:cubicBezTo>
                  <a:cubicBezTo>
                    <a:pt x="161849" y="515828"/>
                    <a:pt x="137675" y="451806"/>
                    <a:pt x="117790" y="356927"/>
                  </a:cubicBezTo>
                  <a:cubicBezTo>
                    <a:pt x="97905" y="262048"/>
                    <a:pt x="57373" y="88817"/>
                    <a:pt x="50486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/>
            <p:nvPr/>
          </p:nvSpPr>
          <p:spPr>
            <a:xfrm>
              <a:off x="1556983" y="2596169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3" name="Freeform 192"/>
            <p:cNvSpPr/>
            <p:nvPr/>
          </p:nvSpPr>
          <p:spPr>
            <a:xfrm>
              <a:off x="1348459" y="2021388"/>
              <a:ext cx="479381" cy="845344"/>
            </a:xfrm>
            <a:custGeom>
              <a:avLst/>
              <a:gdLst>
                <a:gd name="connsiteX0" fmla="*/ 227940 w 465522"/>
                <a:gd name="connsiteY0" fmla="*/ 425 h 696613"/>
                <a:gd name="connsiteX1" fmla="*/ 50261 w 465522"/>
                <a:gd name="connsiteY1" fmla="*/ 238776 h 696613"/>
                <a:gd name="connsiteX2" fmla="*/ 2591 w 465522"/>
                <a:gd name="connsiteY2" fmla="*/ 455458 h 696613"/>
                <a:gd name="connsiteX3" fmla="*/ 110932 w 465522"/>
                <a:gd name="connsiteY3" fmla="*/ 663473 h 696613"/>
                <a:gd name="connsiteX4" fmla="*/ 305946 w 465522"/>
                <a:gd name="connsiteY4" fmla="*/ 689475 h 696613"/>
                <a:gd name="connsiteX5" fmla="*/ 457624 w 465522"/>
                <a:gd name="connsiteY5" fmla="*/ 594135 h 696613"/>
                <a:gd name="connsiteX6" fmla="*/ 435956 w 465522"/>
                <a:gd name="connsiteY6" fmla="*/ 581134 h 696613"/>
                <a:gd name="connsiteX7" fmla="*/ 366617 w 465522"/>
                <a:gd name="connsiteY7" fmla="*/ 576800 h 696613"/>
                <a:gd name="connsiteX8" fmla="*/ 214940 w 465522"/>
                <a:gd name="connsiteY8" fmla="*/ 537798 h 696613"/>
                <a:gd name="connsiteX9" fmla="*/ 162936 w 465522"/>
                <a:gd name="connsiteY9" fmla="*/ 299447 h 696613"/>
                <a:gd name="connsiteX10" fmla="*/ 227940 w 465522"/>
                <a:gd name="connsiteY10" fmla="*/ 425 h 696613"/>
                <a:gd name="connsiteX0" fmla="*/ 227940 w 465522"/>
                <a:gd name="connsiteY0" fmla="*/ 425 h 696613"/>
                <a:gd name="connsiteX1" fmla="*/ 50261 w 465522"/>
                <a:gd name="connsiteY1" fmla="*/ 238776 h 696613"/>
                <a:gd name="connsiteX2" fmla="*/ 2591 w 465522"/>
                <a:gd name="connsiteY2" fmla="*/ 455458 h 696613"/>
                <a:gd name="connsiteX3" fmla="*/ 110932 w 465522"/>
                <a:gd name="connsiteY3" fmla="*/ 663473 h 696613"/>
                <a:gd name="connsiteX4" fmla="*/ 305946 w 465522"/>
                <a:gd name="connsiteY4" fmla="*/ 689475 h 696613"/>
                <a:gd name="connsiteX5" fmla="*/ 457624 w 465522"/>
                <a:gd name="connsiteY5" fmla="*/ 594135 h 696613"/>
                <a:gd name="connsiteX6" fmla="*/ 435956 w 465522"/>
                <a:gd name="connsiteY6" fmla="*/ 581134 h 696613"/>
                <a:gd name="connsiteX7" fmla="*/ 366617 w 465522"/>
                <a:gd name="connsiteY7" fmla="*/ 576800 h 696613"/>
                <a:gd name="connsiteX8" fmla="*/ 195306 w 465522"/>
                <a:gd name="connsiteY8" fmla="*/ 532188 h 696613"/>
                <a:gd name="connsiteX9" fmla="*/ 162936 w 465522"/>
                <a:gd name="connsiteY9" fmla="*/ 299447 h 696613"/>
                <a:gd name="connsiteX10" fmla="*/ 227940 w 465522"/>
                <a:gd name="connsiteY10" fmla="*/ 425 h 696613"/>
                <a:gd name="connsiteX0" fmla="*/ 227940 w 465886"/>
                <a:gd name="connsiteY0" fmla="*/ 425 h 696613"/>
                <a:gd name="connsiteX1" fmla="*/ 50261 w 465886"/>
                <a:gd name="connsiteY1" fmla="*/ 238776 h 696613"/>
                <a:gd name="connsiteX2" fmla="*/ 2591 w 465886"/>
                <a:gd name="connsiteY2" fmla="*/ 455458 h 696613"/>
                <a:gd name="connsiteX3" fmla="*/ 110932 w 465886"/>
                <a:gd name="connsiteY3" fmla="*/ 663473 h 696613"/>
                <a:gd name="connsiteX4" fmla="*/ 305946 w 465886"/>
                <a:gd name="connsiteY4" fmla="*/ 689475 h 696613"/>
                <a:gd name="connsiteX5" fmla="*/ 457624 w 465886"/>
                <a:gd name="connsiteY5" fmla="*/ 594135 h 696613"/>
                <a:gd name="connsiteX6" fmla="*/ 435956 w 465886"/>
                <a:gd name="connsiteY6" fmla="*/ 581134 h 696613"/>
                <a:gd name="connsiteX7" fmla="*/ 352593 w 465886"/>
                <a:gd name="connsiteY7" fmla="*/ 590824 h 696613"/>
                <a:gd name="connsiteX8" fmla="*/ 195306 w 465886"/>
                <a:gd name="connsiteY8" fmla="*/ 532188 h 696613"/>
                <a:gd name="connsiteX9" fmla="*/ 162936 w 465886"/>
                <a:gd name="connsiteY9" fmla="*/ 299447 h 696613"/>
                <a:gd name="connsiteX10" fmla="*/ 227940 w 465886"/>
                <a:gd name="connsiteY10" fmla="*/ 425 h 696613"/>
                <a:gd name="connsiteX0" fmla="*/ 227940 w 458227"/>
                <a:gd name="connsiteY0" fmla="*/ 425 h 696613"/>
                <a:gd name="connsiteX1" fmla="*/ 50261 w 458227"/>
                <a:gd name="connsiteY1" fmla="*/ 238776 h 696613"/>
                <a:gd name="connsiteX2" fmla="*/ 2591 w 458227"/>
                <a:gd name="connsiteY2" fmla="*/ 455458 h 696613"/>
                <a:gd name="connsiteX3" fmla="*/ 110932 w 458227"/>
                <a:gd name="connsiteY3" fmla="*/ 663473 h 696613"/>
                <a:gd name="connsiteX4" fmla="*/ 305946 w 458227"/>
                <a:gd name="connsiteY4" fmla="*/ 689475 h 696613"/>
                <a:gd name="connsiteX5" fmla="*/ 457624 w 458227"/>
                <a:gd name="connsiteY5" fmla="*/ 594135 h 696613"/>
                <a:gd name="connsiteX6" fmla="*/ 352593 w 458227"/>
                <a:gd name="connsiteY6" fmla="*/ 590824 h 696613"/>
                <a:gd name="connsiteX7" fmla="*/ 195306 w 458227"/>
                <a:gd name="connsiteY7" fmla="*/ 532188 h 696613"/>
                <a:gd name="connsiteX8" fmla="*/ 162936 w 458227"/>
                <a:gd name="connsiteY8" fmla="*/ 299447 h 696613"/>
                <a:gd name="connsiteX9" fmla="*/ 227940 w 458227"/>
                <a:gd name="connsiteY9" fmla="*/ 425 h 696613"/>
                <a:gd name="connsiteX0" fmla="*/ 227940 w 477755"/>
                <a:gd name="connsiteY0" fmla="*/ 425 h 701780"/>
                <a:gd name="connsiteX1" fmla="*/ 50261 w 477755"/>
                <a:gd name="connsiteY1" fmla="*/ 238776 h 701780"/>
                <a:gd name="connsiteX2" fmla="*/ 2591 w 477755"/>
                <a:gd name="connsiteY2" fmla="*/ 455458 h 701780"/>
                <a:gd name="connsiteX3" fmla="*/ 110932 w 477755"/>
                <a:gd name="connsiteY3" fmla="*/ 663473 h 701780"/>
                <a:gd name="connsiteX4" fmla="*/ 305946 w 477755"/>
                <a:gd name="connsiteY4" fmla="*/ 689475 h 701780"/>
                <a:gd name="connsiteX5" fmla="*/ 477259 w 477755"/>
                <a:gd name="connsiteY5" fmla="*/ 524012 h 701780"/>
                <a:gd name="connsiteX6" fmla="*/ 352593 w 477755"/>
                <a:gd name="connsiteY6" fmla="*/ 590824 h 701780"/>
                <a:gd name="connsiteX7" fmla="*/ 195306 w 477755"/>
                <a:gd name="connsiteY7" fmla="*/ 532188 h 701780"/>
                <a:gd name="connsiteX8" fmla="*/ 162936 w 477755"/>
                <a:gd name="connsiteY8" fmla="*/ 299447 h 701780"/>
                <a:gd name="connsiteX9" fmla="*/ 227940 w 477755"/>
                <a:gd name="connsiteY9" fmla="*/ 425 h 701780"/>
                <a:gd name="connsiteX0" fmla="*/ 227940 w 483310"/>
                <a:gd name="connsiteY0" fmla="*/ 425 h 701780"/>
                <a:gd name="connsiteX1" fmla="*/ 50261 w 483310"/>
                <a:gd name="connsiteY1" fmla="*/ 238776 h 701780"/>
                <a:gd name="connsiteX2" fmla="*/ 2591 w 483310"/>
                <a:gd name="connsiteY2" fmla="*/ 455458 h 701780"/>
                <a:gd name="connsiteX3" fmla="*/ 110932 w 483310"/>
                <a:gd name="connsiteY3" fmla="*/ 663473 h 701780"/>
                <a:gd name="connsiteX4" fmla="*/ 305946 w 483310"/>
                <a:gd name="connsiteY4" fmla="*/ 689475 h 701780"/>
                <a:gd name="connsiteX5" fmla="*/ 477259 w 483310"/>
                <a:gd name="connsiteY5" fmla="*/ 524012 h 701780"/>
                <a:gd name="connsiteX6" fmla="*/ 352593 w 483310"/>
                <a:gd name="connsiteY6" fmla="*/ 590824 h 701780"/>
                <a:gd name="connsiteX7" fmla="*/ 195306 w 483310"/>
                <a:gd name="connsiteY7" fmla="*/ 532188 h 701780"/>
                <a:gd name="connsiteX8" fmla="*/ 162936 w 483310"/>
                <a:gd name="connsiteY8" fmla="*/ 299447 h 701780"/>
                <a:gd name="connsiteX9" fmla="*/ 227940 w 483310"/>
                <a:gd name="connsiteY9" fmla="*/ 425 h 701780"/>
                <a:gd name="connsiteX0" fmla="*/ 227940 w 483310"/>
                <a:gd name="connsiteY0" fmla="*/ 425 h 705510"/>
                <a:gd name="connsiteX1" fmla="*/ 50261 w 483310"/>
                <a:gd name="connsiteY1" fmla="*/ 238776 h 705510"/>
                <a:gd name="connsiteX2" fmla="*/ 2591 w 483310"/>
                <a:gd name="connsiteY2" fmla="*/ 455458 h 705510"/>
                <a:gd name="connsiteX3" fmla="*/ 110932 w 483310"/>
                <a:gd name="connsiteY3" fmla="*/ 663473 h 705510"/>
                <a:gd name="connsiteX4" fmla="*/ 305946 w 483310"/>
                <a:gd name="connsiteY4" fmla="*/ 689475 h 705510"/>
                <a:gd name="connsiteX5" fmla="*/ 477259 w 483310"/>
                <a:gd name="connsiteY5" fmla="*/ 524012 h 705510"/>
                <a:gd name="connsiteX6" fmla="*/ 352593 w 483310"/>
                <a:gd name="connsiteY6" fmla="*/ 590824 h 705510"/>
                <a:gd name="connsiteX7" fmla="*/ 195306 w 483310"/>
                <a:gd name="connsiteY7" fmla="*/ 532188 h 705510"/>
                <a:gd name="connsiteX8" fmla="*/ 162936 w 483310"/>
                <a:gd name="connsiteY8" fmla="*/ 299447 h 705510"/>
                <a:gd name="connsiteX9" fmla="*/ 227940 w 483310"/>
                <a:gd name="connsiteY9" fmla="*/ 425 h 705510"/>
                <a:gd name="connsiteX0" fmla="*/ 227940 w 483310"/>
                <a:gd name="connsiteY0" fmla="*/ 425 h 705510"/>
                <a:gd name="connsiteX1" fmla="*/ 50261 w 483310"/>
                <a:gd name="connsiteY1" fmla="*/ 238776 h 705510"/>
                <a:gd name="connsiteX2" fmla="*/ 2591 w 483310"/>
                <a:gd name="connsiteY2" fmla="*/ 455458 h 705510"/>
                <a:gd name="connsiteX3" fmla="*/ 110932 w 483310"/>
                <a:gd name="connsiteY3" fmla="*/ 663473 h 705510"/>
                <a:gd name="connsiteX4" fmla="*/ 305946 w 483310"/>
                <a:gd name="connsiteY4" fmla="*/ 689475 h 705510"/>
                <a:gd name="connsiteX5" fmla="*/ 477259 w 483310"/>
                <a:gd name="connsiteY5" fmla="*/ 524012 h 705510"/>
                <a:gd name="connsiteX6" fmla="*/ 352593 w 483310"/>
                <a:gd name="connsiteY6" fmla="*/ 590824 h 705510"/>
                <a:gd name="connsiteX7" fmla="*/ 195306 w 483310"/>
                <a:gd name="connsiteY7" fmla="*/ 532188 h 705510"/>
                <a:gd name="connsiteX8" fmla="*/ 162936 w 483310"/>
                <a:gd name="connsiteY8" fmla="*/ 299447 h 705510"/>
                <a:gd name="connsiteX9" fmla="*/ 227940 w 483310"/>
                <a:gd name="connsiteY9" fmla="*/ 425 h 705510"/>
                <a:gd name="connsiteX0" fmla="*/ 227940 w 477259"/>
                <a:gd name="connsiteY0" fmla="*/ 425 h 705510"/>
                <a:gd name="connsiteX1" fmla="*/ 50261 w 477259"/>
                <a:gd name="connsiteY1" fmla="*/ 238776 h 705510"/>
                <a:gd name="connsiteX2" fmla="*/ 2591 w 477259"/>
                <a:gd name="connsiteY2" fmla="*/ 455458 h 705510"/>
                <a:gd name="connsiteX3" fmla="*/ 110932 w 477259"/>
                <a:gd name="connsiteY3" fmla="*/ 663473 h 705510"/>
                <a:gd name="connsiteX4" fmla="*/ 305946 w 477259"/>
                <a:gd name="connsiteY4" fmla="*/ 689475 h 705510"/>
                <a:gd name="connsiteX5" fmla="*/ 477259 w 477259"/>
                <a:gd name="connsiteY5" fmla="*/ 524012 h 705510"/>
                <a:gd name="connsiteX6" fmla="*/ 352593 w 477259"/>
                <a:gd name="connsiteY6" fmla="*/ 590824 h 705510"/>
                <a:gd name="connsiteX7" fmla="*/ 195306 w 477259"/>
                <a:gd name="connsiteY7" fmla="*/ 532188 h 705510"/>
                <a:gd name="connsiteX8" fmla="*/ 162936 w 477259"/>
                <a:gd name="connsiteY8" fmla="*/ 299447 h 705510"/>
                <a:gd name="connsiteX9" fmla="*/ 227940 w 477259"/>
                <a:gd name="connsiteY9" fmla="*/ 425 h 705510"/>
                <a:gd name="connsiteX0" fmla="*/ 227940 w 477259"/>
                <a:gd name="connsiteY0" fmla="*/ 425 h 705510"/>
                <a:gd name="connsiteX1" fmla="*/ 50261 w 477259"/>
                <a:gd name="connsiteY1" fmla="*/ 238776 h 705510"/>
                <a:gd name="connsiteX2" fmla="*/ 2591 w 477259"/>
                <a:gd name="connsiteY2" fmla="*/ 455458 h 705510"/>
                <a:gd name="connsiteX3" fmla="*/ 110932 w 477259"/>
                <a:gd name="connsiteY3" fmla="*/ 663473 h 705510"/>
                <a:gd name="connsiteX4" fmla="*/ 305946 w 477259"/>
                <a:gd name="connsiteY4" fmla="*/ 689475 h 705510"/>
                <a:gd name="connsiteX5" fmla="*/ 477259 w 477259"/>
                <a:gd name="connsiteY5" fmla="*/ 524012 h 705510"/>
                <a:gd name="connsiteX6" fmla="*/ 352593 w 477259"/>
                <a:gd name="connsiteY6" fmla="*/ 590824 h 705510"/>
                <a:gd name="connsiteX7" fmla="*/ 195306 w 477259"/>
                <a:gd name="connsiteY7" fmla="*/ 532188 h 705510"/>
                <a:gd name="connsiteX8" fmla="*/ 162936 w 477259"/>
                <a:gd name="connsiteY8" fmla="*/ 299447 h 705510"/>
                <a:gd name="connsiteX9" fmla="*/ 227940 w 477259"/>
                <a:gd name="connsiteY9" fmla="*/ 425 h 705510"/>
                <a:gd name="connsiteX0" fmla="*/ 227940 w 477259"/>
                <a:gd name="connsiteY0" fmla="*/ 425 h 705510"/>
                <a:gd name="connsiteX1" fmla="*/ 50261 w 477259"/>
                <a:gd name="connsiteY1" fmla="*/ 238776 h 705510"/>
                <a:gd name="connsiteX2" fmla="*/ 2591 w 477259"/>
                <a:gd name="connsiteY2" fmla="*/ 455458 h 705510"/>
                <a:gd name="connsiteX3" fmla="*/ 110932 w 477259"/>
                <a:gd name="connsiteY3" fmla="*/ 663473 h 705510"/>
                <a:gd name="connsiteX4" fmla="*/ 305946 w 477259"/>
                <a:gd name="connsiteY4" fmla="*/ 689475 h 705510"/>
                <a:gd name="connsiteX5" fmla="*/ 477259 w 477259"/>
                <a:gd name="connsiteY5" fmla="*/ 524012 h 705510"/>
                <a:gd name="connsiteX6" fmla="*/ 352593 w 477259"/>
                <a:gd name="connsiteY6" fmla="*/ 590824 h 705510"/>
                <a:gd name="connsiteX7" fmla="*/ 195306 w 477259"/>
                <a:gd name="connsiteY7" fmla="*/ 532188 h 705510"/>
                <a:gd name="connsiteX8" fmla="*/ 162936 w 477259"/>
                <a:gd name="connsiteY8" fmla="*/ 299447 h 705510"/>
                <a:gd name="connsiteX9" fmla="*/ 227940 w 477259"/>
                <a:gd name="connsiteY9" fmla="*/ 425 h 705510"/>
                <a:gd name="connsiteX0" fmla="*/ 227940 w 477259"/>
                <a:gd name="connsiteY0" fmla="*/ 425 h 705510"/>
                <a:gd name="connsiteX1" fmla="*/ 50261 w 477259"/>
                <a:gd name="connsiteY1" fmla="*/ 238776 h 705510"/>
                <a:gd name="connsiteX2" fmla="*/ 2591 w 477259"/>
                <a:gd name="connsiteY2" fmla="*/ 455458 h 705510"/>
                <a:gd name="connsiteX3" fmla="*/ 110932 w 477259"/>
                <a:gd name="connsiteY3" fmla="*/ 663473 h 705510"/>
                <a:gd name="connsiteX4" fmla="*/ 305946 w 477259"/>
                <a:gd name="connsiteY4" fmla="*/ 689475 h 705510"/>
                <a:gd name="connsiteX5" fmla="*/ 477259 w 477259"/>
                <a:gd name="connsiteY5" fmla="*/ 524012 h 705510"/>
                <a:gd name="connsiteX6" fmla="*/ 352593 w 477259"/>
                <a:gd name="connsiteY6" fmla="*/ 590824 h 705510"/>
                <a:gd name="connsiteX7" fmla="*/ 195306 w 477259"/>
                <a:gd name="connsiteY7" fmla="*/ 532188 h 705510"/>
                <a:gd name="connsiteX8" fmla="*/ 162936 w 477259"/>
                <a:gd name="connsiteY8" fmla="*/ 299447 h 705510"/>
                <a:gd name="connsiteX9" fmla="*/ 227940 w 477259"/>
                <a:gd name="connsiteY9" fmla="*/ 425 h 705510"/>
                <a:gd name="connsiteX0" fmla="*/ 227940 w 477259"/>
                <a:gd name="connsiteY0" fmla="*/ 0 h 705085"/>
                <a:gd name="connsiteX1" fmla="*/ 50261 w 477259"/>
                <a:gd name="connsiteY1" fmla="*/ 238351 h 705085"/>
                <a:gd name="connsiteX2" fmla="*/ 2591 w 477259"/>
                <a:gd name="connsiteY2" fmla="*/ 455033 h 705085"/>
                <a:gd name="connsiteX3" fmla="*/ 110932 w 477259"/>
                <a:gd name="connsiteY3" fmla="*/ 663048 h 705085"/>
                <a:gd name="connsiteX4" fmla="*/ 305946 w 477259"/>
                <a:gd name="connsiteY4" fmla="*/ 689050 h 705085"/>
                <a:gd name="connsiteX5" fmla="*/ 477259 w 477259"/>
                <a:gd name="connsiteY5" fmla="*/ 523587 h 705085"/>
                <a:gd name="connsiteX6" fmla="*/ 352593 w 477259"/>
                <a:gd name="connsiteY6" fmla="*/ 590399 h 705085"/>
                <a:gd name="connsiteX7" fmla="*/ 195306 w 477259"/>
                <a:gd name="connsiteY7" fmla="*/ 531763 h 705085"/>
                <a:gd name="connsiteX8" fmla="*/ 162936 w 477259"/>
                <a:gd name="connsiteY8" fmla="*/ 299022 h 705085"/>
                <a:gd name="connsiteX9" fmla="*/ 227940 w 477259"/>
                <a:gd name="connsiteY9" fmla="*/ 0 h 705085"/>
                <a:gd name="connsiteX0" fmla="*/ 230780 w 477294"/>
                <a:gd name="connsiteY0" fmla="*/ 0 h 848136"/>
                <a:gd name="connsiteX1" fmla="*/ 50296 w 477294"/>
                <a:gd name="connsiteY1" fmla="*/ 381402 h 848136"/>
                <a:gd name="connsiteX2" fmla="*/ 2626 w 477294"/>
                <a:gd name="connsiteY2" fmla="*/ 598084 h 848136"/>
                <a:gd name="connsiteX3" fmla="*/ 110967 w 477294"/>
                <a:gd name="connsiteY3" fmla="*/ 806099 h 848136"/>
                <a:gd name="connsiteX4" fmla="*/ 305981 w 477294"/>
                <a:gd name="connsiteY4" fmla="*/ 832101 h 848136"/>
                <a:gd name="connsiteX5" fmla="*/ 477294 w 477294"/>
                <a:gd name="connsiteY5" fmla="*/ 666638 h 848136"/>
                <a:gd name="connsiteX6" fmla="*/ 352628 w 477294"/>
                <a:gd name="connsiteY6" fmla="*/ 733450 h 848136"/>
                <a:gd name="connsiteX7" fmla="*/ 195341 w 477294"/>
                <a:gd name="connsiteY7" fmla="*/ 674814 h 848136"/>
                <a:gd name="connsiteX8" fmla="*/ 162971 w 477294"/>
                <a:gd name="connsiteY8" fmla="*/ 442073 h 848136"/>
                <a:gd name="connsiteX9" fmla="*/ 230780 w 477294"/>
                <a:gd name="connsiteY9" fmla="*/ 0 h 848136"/>
                <a:gd name="connsiteX0" fmla="*/ 230780 w 477294"/>
                <a:gd name="connsiteY0" fmla="*/ 0 h 848136"/>
                <a:gd name="connsiteX1" fmla="*/ 50296 w 477294"/>
                <a:gd name="connsiteY1" fmla="*/ 381402 h 848136"/>
                <a:gd name="connsiteX2" fmla="*/ 2626 w 477294"/>
                <a:gd name="connsiteY2" fmla="*/ 598084 h 848136"/>
                <a:gd name="connsiteX3" fmla="*/ 110967 w 477294"/>
                <a:gd name="connsiteY3" fmla="*/ 806099 h 848136"/>
                <a:gd name="connsiteX4" fmla="*/ 305981 w 477294"/>
                <a:gd name="connsiteY4" fmla="*/ 832101 h 848136"/>
                <a:gd name="connsiteX5" fmla="*/ 477294 w 477294"/>
                <a:gd name="connsiteY5" fmla="*/ 666638 h 848136"/>
                <a:gd name="connsiteX6" fmla="*/ 352628 w 477294"/>
                <a:gd name="connsiteY6" fmla="*/ 733450 h 848136"/>
                <a:gd name="connsiteX7" fmla="*/ 195341 w 477294"/>
                <a:gd name="connsiteY7" fmla="*/ 674814 h 848136"/>
                <a:gd name="connsiteX8" fmla="*/ 162971 w 477294"/>
                <a:gd name="connsiteY8" fmla="*/ 442073 h 848136"/>
                <a:gd name="connsiteX9" fmla="*/ 230780 w 477294"/>
                <a:gd name="connsiteY9" fmla="*/ 0 h 848136"/>
                <a:gd name="connsiteX0" fmla="*/ 230780 w 477294"/>
                <a:gd name="connsiteY0" fmla="*/ 0 h 848136"/>
                <a:gd name="connsiteX1" fmla="*/ 50296 w 477294"/>
                <a:gd name="connsiteY1" fmla="*/ 381402 h 848136"/>
                <a:gd name="connsiteX2" fmla="*/ 2626 w 477294"/>
                <a:gd name="connsiteY2" fmla="*/ 598084 h 848136"/>
                <a:gd name="connsiteX3" fmla="*/ 110967 w 477294"/>
                <a:gd name="connsiteY3" fmla="*/ 806099 h 848136"/>
                <a:gd name="connsiteX4" fmla="*/ 305981 w 477294"/>
                <a:gd name="connsiteY4" fmla="*/ 832101 h 848136"/>
                <a:gd name="connsiteX5" fmla="*/ 477294 w 477294"/>
                <a:gd name="connsiteY5" fmla="*/ 666638 h 848136"/>
                <a:gd name="connsiteX6" fmla="*/ 352628 w 477294"/>
                <a:gd name="connsiteY6" fmla="*/ 733450 h 848136"/>
                <a:gd name="connsiteX7" fmla="*/ 195341 w 477294"/>
                <a:gd name="connsiteY7" fmla="*/ 674814 h 848136"/>
                <a:gd name="connsiteX8" fmla="*/ 162971 w 477294"/>
                <a:gd name="connsiteY8" fmla="*/ 442073 h 848136"/>
                <a:gd name="connsiteX9" fmla="*/ 230780 w 477294"/>
                <a:gd name="connsiteY9" fmla="*/ 0 h 848136"/>
                <a:gd name="connsiteX0" fmla="*/ 232867 w 479381"/>
                <a:gd name="connsiteY0" fmla="*/ 0 h 848136"/>
                <a:gd name="connsiteX1" fmla="*/ 41164 w 479381"/>
                <a:gd name="connsiteY1" fmla="*/ 443110 h 848136"/>
                <a:gd name="connsiteX2" fmla="*/ 4713 w 479381"/>
                <a:gd name="connsiteY2" fmla="*/ 598084 h 848136"/>
                <a:gd name="connsiteX3" fmla="*/ 113054 w 479381"/>
                <a:gd name="connsiteY3" fmla="*/ 806099 h 848136"/>
                <a:gd name="connsiteX4" fmla="*/ 308068 w 479381"/>
                <a:gd name="connsiteY4" fmla="*/ 832101 h 848136"/>
                <a:gd name="connsiteX5" fmla="*/ 479381 w 479381"/>
                <a:gd name="connsiteY5" fmla="*/ 666638 h 848136"/>
                <a:gd name="connsiteX6" fmla="*/ 354715 w 479381"/>
                <a:gd name="connsiteY6" fmla="*/ 733450 h 848136"/>
                <a:gd name="connsiteX7" fmla="*/ 197428 w 479381"/>
                <a:gd name="connsiteY7" fmla="*/ 674814 h 848136"/>
                <a:gd name="connsiteX8" fmla="*/ 165058 w 479381"/>
                <a:gd name="connsiteY8" fmla="*/ 442073 h 848136"/>
                <a:gd name="connsiteX9" fmla="*/ 232867 w 479381"/>
                <a:gd name="connsiteY9" fmla="*/ 0 h 848136"/>
                <a:gd name="connsiteX0" fmla="*/ 232867 w 479381"/>
                <a:gd name="connsiteY0" fmla="*/ 0 h 845344"/>
                <a:gd name="connsiteX1" fmla="*/ 41164 w 479381"/>
                <a:gd name="connsiteY1" fmla="*/ 443110 h 845344"/>
                <a:gd name="connsiteX2" fmla="*/ 4713 w 479381"/>
                <a:gd name="connsiteY2" fmla="*/ 676621 h 845344"/>
                <a:gd name="connsiteX3" fmla="*/ 113054 w 479381"/>
                <a:gd name="connsiteY3" fmla="*/ 806099 h 845344"/>
                <a:gd name="connsiteX4" fmla="*/ 308068 w 479381"/>
                <a:gd name="connsiteY4" fmla="*/ 832101 h 845344"/>
                <a:gd name="connsiteX5" fmla="*/ 479381 w 479381"/>
                <a:gd name="connsiteY5" fmla="*/ 666638 h 845344"/>
                <a:gd name="connsiteX6" fmla="*/ 354715 w 479381"/>
                <a:gd name="connsiteY6" fmla="*/ 733450 h 845344"/>
                <a:gd name="connsiteX7" fmla="*/ 197428 w 479381"/>
                <a:gd name="connsiteY7" fmla="*/ 674814 h 845344"/>
                <a:gd name="connsiteX8" fmla="*/ 165058 w 479381"/>
                <a:gd name="connsiteY8" fmla="*/ 442073 h 845344"/>
                <a:gd name="connsiteX9" fmla="*/ 232867 w 479381"/>
                <a:gd name="connsiteY9" fmla="*/ 0 h 845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9381" h="845344">
                  <a:moveTo>
                    <a:pt x="232867" y="0"/>
                  </a:moveTo>
                  <a:cubicBezTo>
                    <a:pt x="174819" y="169402"/>
                    <a:pt x="79190" y="330340"/>
                    <a:pt x="41164" y="443110"/>
                  </a:cubicBezTo>
                  <a:cubicBezTo>
                    <a:pt x="3138" y="555880"/>
                    <a:pt x="-7269" y="616123"/>
                    <a:pt x="4713" y="676621"/>
                  </a:cubicBezTo>
                  <a:cubicBezTo>
                    <a:pt x="16695" y="737119"/>
                    <a:pt x="62495" y="780186"/>
                    <a:pt x="113054" y="806099"/>
                  </a:cubicBezTo>
                  <a:cubicBezTo>
                    <a:pt x="163613" y="832012"/>
                    <a:pt x="196524" y="863760"/>
                    <a:pt x="308068" y="832101"/>
                  </a:cubicBezTo>
                  <a:cubicBezTo>
                    <a:pt x="419612" y="800442"/>
                    <a:pt x="477217" y="775643"/>
                    <a:pt x="479381" y="666638"/>
                  </a:cubicBezTo>
                  <a:cubicBezTo>
                    <a:pt x="414227" y="714708"/>
                    <a:pt x="401707" y="732087"/>
                    <a:pt x="354715" y="733450"/>
                  </a:cubicBezTo>
                  <a:cubicBezTo>
                    <a:pt x="307723" y="734813"/>
                    <a:pt x="231375" y="721039"/>
                    <a:pt x="197428" y="674814"/>
                  </a:cubicBezTo>
                  <a:cubicBezTo>
                    <a:pt x="163481" y="628589"/>
                    <a:pt x="159152" y="554542"/>
                    <a:pt x="165058" y="442073"/>
                  </a:cubicBezTo>
                  <a:cubicBezTo>
                    <a:pt x="170964" y="329604"/>
                    <a:pt x="243232" y="195236"/>
                    <a:pt x="232867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2" name="Group 231"/>
          <p:cNvGrpSpPr/>
          <p:nvPr/>
        </p:nvGrpSpPr>
        <p:grpSpPr>
          <a:xfrm>
            <a:off x="5306069" y="3616022"/>
            <a:ext cx="2466331" cy="2466588"/>
            <a:chOff x="2819400" y="1643347"/>
            <a:chExt cx="3856940" cy="3857341"/>
          </a:xfrm>
        </p:grpSpPr>
        <p:sp>
          <p:nvSpPr>
            <p:cNvPr id="233" name="Oval 232"/>
            <p:cNvSpPr/>
            <p:nvPr/>
          </p:nvSpPr>
          <p:spPr>
            <a:xfrm>
              <a:off x="2824278" y="1643347"/>
              <a:ext cx="3852062" cy="3852062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19"/>
            <p:cNvSpPr/>
            <p:nvPr/>
          </p:nvSpPr>
          <p:spPr>
            <a:xfrm>
              <a:off x="2819400" y="1648626"/>
              <a:ext cx="2901466" cy="3852062"/>
            </a:xfrm>
            <a:custGeom>
              <a:avLst/>
              <a:gdLst>
                <a:gd name="connsiteX0" fmla="*/ 1926031 w 2901466"/>
                <a:gd name="connsiteY0" fmla="*/ 0 h 3852062"/>
                <a:gd name="connsiteX1" fmla="*/ 2000172 w 2901466"/>
                <a:gd name="connsiteY1" fmla="*/ 3744 h 3852062"/>
                <a:gd name="connsiteX2" fmla="*/ 2206142 w 2901466"/>
                <a:gd name="connsiteY2" fmla="*/ 41185 h 3852062"/>
                <a:gd name="connsiteX3" fmla="*/ 2484120 w 2901466"/>
                <a:gd name="connsiteY3" fmla="*/ 180174 h 3852062"/>
                <a:gd name="connsiteX4" fmla="*/ 2710891 w 2901466"/>
                <a:gd name="connsiteY4" fmla="*/ 406945 h 3852062"/>
                <a:gd name="connsiteX5" fmla="*/ 2827934 w 2901466"/>
                <a:gd name="connsiteY5" fmla="*/ 597140 h 3852062"/>
                <a:gd name="connsiteX6" fmla="*/ 2901086 w 2901466"/>
                <a:gd name="connsiteY6" fmla="*/ 933640 h 3852062"/>
                <a:gd name="connsiteX7" fmla="*/ 2849880 w 2901466"/>
                <a:gd name="connsiteY7" fmla="*/ 1292084 h 3852062"/>
                <a:gd name="connsiteX8" fmla="*/ 2710891 w 2901466"/>
                <a:gd name="connsiteY8" fmla="*/ 1548116 h 3852062"/>
                <a:gd name="connsiteX9" fmla="*/ 2440229 w 2901466"/>
                <a:gd name="connsiteY9" fmla="*/ 1811464 h 3852062"/>
                <a:gd name="connsiteX10" fmla="*/ 1979371 w 2901466"/>
                <a:gd name="connsiteY10" fmla="*/ 1943137 h 3852062"/>
                <a:gd name="connsiteX11" fmla="*/ 1701394 w 2901466"/>
                <a:gd name="connsiteY11" fmla="*/ 1957768 h 3852062"/>
                <a:gd name="connsiteX12" fmla="*/ 1489253 w 2901466"/>
                <a:gd name="connsiteY12" fmla="*/ 2045550 h 3852062"/>
                <a:gd name="connsiteX13" fmla="*/ 1284427 w 2901466"/>
                <a:gd name="connsiteY13" fmla="*/ 2177224 h 3852062"/>
                <a:gd name="connsiteX14" fmla="*/ 1145438 w 2901466"/>
                <a:gd name="connsiteY14" fmla="*/ 2338158 h 3852062"/>
                <a:gd name="connsiteX15" fmla="*/ 1028395 w 2901466"/>
                <a:gd name="connsiteY15" fmla="*/ 2550299 h 3852062"/>
                <a:gd name="connsiteX16" fmla="*/ 977189 w 2901466"/>
                <a:gd name="connsiteY16" fmla="*/ 2791700 h 3852062"/>
                <a:gd name="connsiteX17" fmla="*/ 984504 w 2901466"/>
                <a:gd name="connsiteY17" fmla="*/ 3069678 h 3852062"/>
                <a:gd name="connsiteX18" fmla="*/ 1094232 w 2901466"/>
                <a:gd name="connsiteY18" fmla="*/ 3384232 h 3852062"/>
                <a:gd name="connsiteX19" fmla="*/ 1277112 w 2901466"/>
                <a:gd name="connsiteY19" fmla="*/ 3603688 h 3852062"/>
                <a:gd name="connsiteX20" fmla="*/ 1496568 w 2901466"/>
                <a:gd name="connsiteY20" fmla="*/ 3742676 h 3852062"/>
                <a:gd name="connsiteX21" fmla="*/ 1716024 w 2901466"/>
                <a:gd name="connsiteY21" fmla="*/ 3815828 h 3852062"/>
                <a:gd name="connsiteX22" fmla="*/ 1962402 w 2901466"/>
                <a:gd name="connsiteY22" fmla="*/ 3850226 h 3852062"/>
                <a:gd name="connsiteX23" fmla="*/ 1926031 w 2901466"/>
                <a:gd name="connsiteY23" fmla="*/ 3852062 h 3852062"/>
                <a:gd name="connsiteX24" fmla="*/ 0 w 2901466"/>
                <a:gd name="connsiteY24" fmla="*/ 1926031 h 3852062"/>
                <a:gd name="connsiteX25" fmla="*/ 1926031 w 2901466"/>
                <a:gd name="connsiteY25" fmla="*/ 0 h 3852062"/>
                <a:gd name="connsiteX0" fmla="*/ 1926031 w 2901466"/>
                <a:gd name="connsiteY0" fmla="*/ 0 h 3852062"/>
                <a:gd name="connsiteX1" fmla="*/ 2000172 w 2901466"/>
                <a:gd name="connsiteY1" fmla="*/ 3744 h 3852062"/>
                <a:gd name="connsiteX2" fmla="*/ 2206142 w 2901466"/>
                <a:gd name="connsiteY2" fmla="*/ 41185 h 3852062"/>
                <a:gd name="connsiteX3" fmla="*/ 2484120 w 2901466"/>
                <a:gd name="connsiteY3" fmla="*/ 180174 h 3852062"/>
                <a:gd name="connsiteX4" fmla="*/ 2710891 w 2901466"/>
                <a:gd name="connsiteY4" fmla="*/ 406945 h 3852062"/>
                <a:gd name="connsiteX5" fmla="*/ 2827934 w 2901466"/>
                <a:gd name="connsiteY5" fmla="*/ 597140 h 3852062"/>
                <a:gd name="connsiteX6" fmla="*/ 2901086 w 2901466"/>
                <a:gd name="connsiteY6" fmla="*/ 933640 h 3852062"/>
                <a:gd name="connsiteX7" fmla="*/ 2849880 w 2901466"/>
                <a:gd name="connsiteY7" fmla="*/ 1292084 h 3852062"/>
                <a:gd name="connsiteX8" fmla="*/ 2710891 w 2901466"/>
                <a:gd name="connsiteY8" fmla="*/ 1548116 h 3852062"/>
                <a:gd name="connsiteX9" fmla="*/ 2440229 w 2901466"/>
                <a:gd name="connsiteY9" fmla="*/ 1811464 h 3852062"/>
                <a:gd name="connsiteX10" fmla="*/ 2022066 w 2901466"/>
                <a:gd name="connsiteY10" fmla="*/ 1932463 h 3852062"/>
                <a:gd name="connsiteX11" fmla="*/ 1701394 w 2901466"/>
                <a:gd name="connsiteY11" fmla="*/ 1957768 h 3852062"/>
                <a:gd name="connsiteX12" fmla="*/ 1489253 w 2901466"/>
                <a:gd name="connsiteY12" fmla="*/ 2045550 h 3852062"/>
                <a:gd name="connsiteX13" fmla="*/ 1284427 w 2901466"/>
                <a:gd name="connsiteY13" fmla="*/ 2177224 h 3852062"/>
                <a:gd name="connsiteX14" fmla="*/ 1145438 w 2901466"/>
                <a:gd name="connsiteY14" fmla="*/ 2338158 h 3852062"/>
                <a:gd name="connsiteX15" fmla="*/ 1028395 w 2901466"/>
                <a:gd name="connsiteY15" fmla="*/ 2550299 h 3852062"/>
                <a:gd name="connsiteX16" fmla="*/ 977189 w 2901466"/>
                <a:gd name="connsiteY16" fmla="*/ 2791700 h 3852062"/>
                <a:gd name="connsiteX17" fmla="*/ 984504 w 2901466"/>
                <a:gd name="connsiteY17" fmla="*/ 3069678 h 3852062"/>
                <a:gd name="connsiteX18" fmla="*/ 1094232 w 2901466"/>
                <a:gd name="connsiteY18" fmla="*/ 3384232 h 3852062"/>
                <a:gd name="connsiteX19" fmla="*/ 1277112 w 2901466"/>
                <a:gd name="connsiteY19" fmla="*/ 3603688 h 3852062"/>
                <a:gd name="connsiteX20" fmla="*/ 1496568 w 2901466"/>
                <a:gd name="connsiteY20" fmla="*/ 3742676 h 3852062"/>
                <a:gd name="connsiteX21" fmla="*/ 1716024 w 2901466"/>
                <a:gd name="connsiteY21" fmla="*/ 3815828 h 3852062"/>
                <a:gd name="connsiteX22" fmla="*/ 1962402 w 2901466"/>
                <a:gd name="connsiteY22" fmla="*/ 3850226 h 3852062"/>
                <a:gd name="connsiteX23" fmla="*/ 1926031 w 2901466"/>
                <a:gd name="connsiteY23" fmla="*/ 3852062 h 3852062"/>
                <a:gd name="connsiteX24" fmla="*/ 0 w 2901466"/>
                <a:gd name="connsiteY24" fmla="*/ 1926031 h 3852062"/>
                <a:gd name="connsiteX25" fmla="*/ 1926031 w 2901466"/>
                <a:gd name="connsiteY25" fmla="*/ 0 h 3852062"/>
                <a:gd name="connsiteX0" fmla="*/ 1926031 w 2901466"/>
                <a:gd name="connsiteY0" fmla="*/ 0 h 3852062"/>
                <a:gd name="connsiteX1" fmla="*/ 2000172 w 2901466"/>
                <a:gd name="connsiteY1" fmla="*/ 3744 h 3852062"/>
                <a:gd name="connsiteX2" fmla="*/ 2206142 w 2901466"/>
                <a:gd name="connsiteY2" fmla="*/ 41185 h 3852062"/>
                <a:gd name="connsiteX3" fmla="*/ 2484120 w 2901466"/>
                <a:gd name="connsiteY3" fmla="*/ 180174 h 3852062"/>
                <a:gd name="connsiteX4" fmla="*/ 2710891 w 2901466"/>
                <a:gd name="connsiteY4" fmla="*/ 406945 h 3852062"/>
                <a:gd name="connsiteX5" fmla="*/ 2827934 w 2901466"/>
                <a:gd name="connsiteY5" fmla="*/ 597140 h 3852062"/>
                <a:gd name="connsiteX6" fmla="*/ 2901086 w 2901466"/>
                <a:gd name="connsiteY6" fmla="*/ 933640 h 3852062"/>
                <a:gd name="connsiteX7" fmla="*/ 2849880 w 2901466"/>
                <a:gd name="connsiteY7" fmla="*/ 1292084 h 3852062"/>
                <a:gd name="connsiteX8" fmla="*/ 2710891 w 2901466"/>
                <a:gd name="connsiteY8" fmla="*/ 1548116 h 3852062"/>
                <a:gd name="connsiteX9" fmla="*/ 2440229 w 2901466"/>
                <a:gd name="connsiteY9" fmla="*/ 1811464 h 3852062"/>
                <a:gd name="connsiteX10" fmla="*/ 2022066 w 2901466"/>
                <a:gd name="connsiteY10" fmla="*/ 1932463 h 3852062"/>
                <a:gd name="connsiteX11" fmla="*/ 1701394 w 2901466"/>
                <a:gd name="connsiteY11" fmla="*/ 1957768 h 3852062"/>
                <a:gd name="connsiteX12" fmla="*/ 1284427 w 2901466"/>
                <a:gd name="connsiteY12" fmla="*/ 2177224 h 3852062"/>
                <a:gd name="connsiteX13" fmla="*/ 1145438 w 2901466"/>
                <a:gd name="connsiteY13" fmla="*/ 2338158 h 3852062"/>
                <a:gd name="connsiteX14" fmla="*/ 1028395 w 2901466"/>
                <a:gd name="connsiteY14" fmla="*/ 2550299 h 3852062"/>
                <a:gd name="connsiteX15" fmla="*/ 977189 w 2901466"/>
                <a:gd name="connsiteY15" fmla="*/ 2791700 h 3852062"/>
                <a:gd name="connsiteX16" fmla="*/ 984504 w 2901466"/>
                <a:gd name="connsiteY16" fmla="*/ 3069678 h 3852062"/>
                <a:gd name="connsiteX17" fmla="*/ 1094232 w 2901466"/>
                <a:gd name="connsiteY17" fmla="*/ 3384232 h 3852062"/>
                <a:gd name="connsiteX18" fmla="*/ 1277112 w 2901466"/>
                <a:gd name="connsiteY18" fmla="*/ 3603688 h 3852062"/>
                <a:gd name="connsiteX19" fmla="*/ 1496568 w 2901466"/>
                <a:gd name="connsiteY19" fmla="*/ 3742676 h 3852062"/>
                <a:gd name="connsiteX20" fmla="*/ 1716024 w 2901466"/>
                <a:gd name="connsiteY20" fmla="*/ 3815828 h 3852062"/>
                <a:gd name="connsiteX21" fmla="*/ 1962402 w 2901466"/>
                <a:gd name="connsiteY21" fmla="*/ 3850226 h 3852062"/>
                <a:gd name="connsiteX22" fmla="*/ 1926031 w 2901466"/>
                <a:gd name="connsiteY22" fmla="*/ 3852062 h 3852062"/>
                <a:gd name="connsiteX23" fmla="*/ 0 w 2901466"/>
                <a:gd name="connsiteY23" fmla="*/ 1926031 h 3852062"/>
                <a:gd name="connsiteX24" fmla="*/ 1926031 w 2901466"/>
                <a:gd name="connsiteY24" fmla="*/ 0 h 3852062"/>
                <a:gd name="connsiteX0" fmla="*/ 1926031 w 2901466"/>
                <a:gd name="connsiteY0" fmla="*/ 0 h 3852062"/>
                <a:gd name="connsiteX1" fmla="*/ 2000172 w 2901466"/>
                <a:gd name="connsiteY1" fmla="*/ 3744 h 3852062"/>
                <a:gd name="connsiteX2" fmla="*/ 2206142 w 2901466"/>
                <a:gd name="connsiteY2" fmla="*/ 41185 h 3852062"/>
                <a:gd name="connsiteX3" fmla="*/ 2484120 w 2901466"/>
                <a:gd name="connsiteY3" fmla="*/ 180174 h 3852062"/>
                <a:gd name="connsiteX4" fmla="*/ 2710891 w 2901466"/>
                <a:gd name="connsiteY4" fmla="*/ 406945 h 3852062"/>
                <a:gd name="connsiteX5" fmla="*/ 2827934 w 2901466"/>
                <a:gd name="connsiteY5" fmla="*/ 597140 h 3852062"/>
                <a:gd name="connsiteX6" fmla="*/ 2901086 w 2901466"/>
                <a:gd name="connsiteY6" fmla="*/ 933640 h 3852062"/>
                <a:gd name="connsiteX7" fmla="*/ 2849880 w 2901466"/>
                <a:gd name="connsiteY7" fmla="*/ 1292084 h 3852062"/>
                <a:gd name="connsiteX8" fmla="*/ 2710891 w 2901466"/>
                <a:gd name="connsiteY8" fmla="*/ 1548116 h 3852062"/>
                <a:gd name="connsiteX9" fmla="*/ 2440229 w 2901466"/>
                <a:gd name="connsiteY9" fmla="*/ 1811464 h 3852062"/>
                <a:gd name="connsiteX10" fmla="*/ 2022066 w 2901466"/>
                <a:gd name="connsiteY10" fmla="*/ 1932463 h 3852062"/>
                <a:gd name="connsiteX11" fmla="*/ 1701394 w 2901466"/>
                <a:gd name="connsiteY11" fmla="*/ 1957768 h 3852062"/>
                <a:gd name="connsiteX12" fmla="*/ 1284427 w 2901466"/>
                <a:gd name="connsiteY12" fmla="*/ 2177224 h 3852062"/>
                <a:gd name="connsiteX13" fmla="*/ 1145438 w 2901466"/>
                <a:gd name="connsiteY13" fmla="*/ 2338158 h 3852062"/>
                <a:gd name="connsiteX14" fmla="*/ 1028395 w 2901466"/>
                <a:gd name="connsiteY14" fmla="*/ 2550299 h 3852062"/>
                <a:gd name="connsiteX15" fmla="*/ 977189 w 2901466"/>
                <a:gd name="connsiteY15" fmla="*/ 2791700 h 3852062"/>
                <a:gd name="connsiteX16" fmla="*/ 984504 w 2901466"/>
                <a:gd name="connsiteY16" fmla="*/ 3069678 h 3852062"/>
                <a:gd name="connsiteX17" fmla="*/ 1094232 w 2901466"/>
                <a:gd name="connsiteY17" fmla="*/ 3384232 h 3852062"/>
                <a:gd name="connsiteX18" fmla="*/ 1277112 w 2901466"/>
                <a:gd name="connsiteY18" fmla="*/ 3603688 h 3852062"/>
                <a:gd name="connsiteX19" fmla="*/ 1496568 w 2901466"/>
                <a:gd name="connsiteY19" fmla="*/ 3742676 h 3852062"/>
                <a:gd name="connsiteX20" fmla="*/ 1716024 w 2901466"/>
                <a:gd name="connsiteY20" fmla="*/ 3815828 h 3852062"/>
                <a:gd name="connsiteX21" fmla="*/ 1962402 w 2901466"/>
                <a:gd name="connsiteY21" fmla="*/ 3850226 h 3852062"/>
                <a:gd name="connsiteX22" fmla="*/ 1926031 w 2901466"/>
                <a:gd name="connsiteY22" fmla="*/ 3852062 h 3852062"/>
                <a:gd name="connsiteX23" fmla="*/ 0 w 2901466"/>
                <a:gd name="connsiteY23" fmla="*/ 1926031 h 3852062"/>
                <a:gd name="connsiteX24" fmla="*/ 1926031 w 2901466"/>
                <a:gd name="connsiteY24" fmla="*/ 0 h 3852062"/>
                <a:gd name="connsiteX0" fmla="*/ 1926031 w 2901466"/>
                <a:gd name="connsiteY0" fmla="*/ 0 h 3852062"/>
                <a:gd name="connsiteX1" fmla="*/ 2000172 w 2901466"/>
                <a:gd name="connsiteY1" fmla="*/ 3744 h 3852062"/>
                <a:gd name="connsiteX2" fmla="*/ 2206142 w 2901466"/>
                <a:gd name="connsiteY2" fmla="*/ 41185 h 3852062"/>
                <a:gd name="connsiteX3" fmla="*/ 2484120 w 2901466"/>
                <a:gd name="connsiteY3" fmla="*/ 180174 h 3852062"/>
                <a:gd name="connsiteX4" fmla="*/ 2710891 w 2901466"/>
                <a:gd name="connsiteY4" fmla="*/ 406945 h 3852062"/>
                <a:gd name="connsiteX5" fmla="*/ 2827934 w 2901466"/>
                <a:gd name="connsiteY5" fmla="*/ 597140 h 3852062"/>
                <a:gd name="connsiteX6" fmla="*/ 2901086 w 2901466"/>
                <a:gd name="connsiteY6" fmla="*/ 933640 h 3852062"/>
                <a:gd name="connsiteX7" fmla="*/ 2849880 w 2901466"/>
                <a:gd name="connsiteY7" fmla="*/ 1292084 h 3852062"/>
                <a:gd name="connsiteX8" fmla="*/ 2710891 w 2901466"/>
                <a:gd name="connsiteY8" fmla="*/ 1548116 h 3852062"/>
                <a:gd name="connsiteX9" fmla="*/ 2440229 w 2901466"/>
                <a:gd name="connsiteY9" fmla="*/ 1811464 h 3852062"/>
                <a:gd name="connsiteX10" fmla="*/ 2022066 w 2901466"/>
                <a:gd name="connsiteY10" fmla="*/ 1932463 h 3852062"/>
                <a:gd name="connsiteX11" fmla="*/ 1701394 w 2901466"/>
                <a:gd name="connsiteY11" fmla="*/ 1957768 h 3852062"/>
                <a:gd name="connsiteX12" fmla="*/ 1323565 w 2901466"/>
                <a:gd name="connsiteY12" fmla="*/ 2155876 h 3852062"/>
                <a:gd name="connsiteX13" fmla="*/ 1145438 w 2901466"/>
                <a:gd name="connsiteY13" fmla="*/ 2338158 h 3852062"/>
                <a:gd name="connsiteX14" fmla="*/ 1028395 w 2901466"/>
                <a:gd name="connsiteY14" fmla="*/ 2550299 h 3852062"/>
                <a:gd name="connsiteX15" fmla="*/ 977189 w 2901466"/>
                <a:gd name="connsiteY15" fmla="*/ 2791700 h 3852062"/>
                <a:gd name="connsiteX16" fmla="*/ 984504 w 2901466"/>
                <a:gd name="connsiteY16" fmla="*/ 3069678 h 3852062"/>
                <a:gd name="connsiteX17" fmla="*/ 1094232 w 2901466"/>
                <a:gd name="connsiteY17" fmla="*/ 3384232 h 3852062"/>
                <a:gd name="connsiteX18" fmla="*/ 1277112 w 2901466"/>
                <a:gd name="connsiteY18" fmla="*/ 3603688 h 3852062"/>
                <a:gd name="connsiteX19" fmla="*/ 1496568 w 2901466"/>
                <a:gd name="connsiteY19" fmla="*/ 3742676 h 3852062"/>
                <a:gd name="connsiteX20" fmla="*/ 1716024 w 2901466"/>
                <a:gd name="connsiteY20" fmla="*/ 3815828 h 3852062"/>
                <a:gd name="connsiteX21" fmla="*/ 1962402 w 2901466"/>
                <a:gd name="connsiteY21" fmla="*/ 3850226 h 3852062"/>
                <a:gd name="connsiteX22" fmla="*/ 1926031 w 2901466"/>
                <a:gd name="connsiteY22" fmla="*/ 3852062 h 3852062"/>
                <a:gd name="connsiteX23" fmla="*/ 0 w 2901466"/>
                <a:gd name="connsiteY23" fmla="*/ 1926031 h 3852062"/>
                <a:gd name="connsiteX24" fmla="*/ 1926031 w 2901466"/>
                <a:gd name="connsiteY24" fmla="*/ 0 h 3852062"/>
                <a:gd name="connsiteX0" fmla="*/ 1926031 w 2901466"/>
                <a:gd name="connsiteY0" fmla="*/ 0 h 3852062"/>
                <a:gd name="connsiteX1" fmla="*/ 2000172 w 2901466"/>
                <a:gd name="connsiteY1" fmla="*/ 3744 h 3852062"/>
                <a:gd name="connsiteX2" fmla="*/ 2206142 w 2901466"/>
                <a:gd name="connsiteY2" fmla="*/ 41185 h 3852062"/>
                <a:gd name="connsiteX3" fmla="*/ 2484120 w 2901466"/>
                <a:gd name="connsiteY3" fmla="*/ 180174 h 3852062"/>
                <a:gd name="connsiteX4" fmla="*/ 2710891 w 2901466"/>
                <a:gd name="connsiteY4" fmla="*/ 406945 h 3852062"/>
                <a:gd name="connsiteX5" fmla="*/ 2827934 w 2901466"/>
                <a:gd name="connsiteY5" fmla="*/ 597140 h 3852062"/>
                <a:gd name="connsiteX6" fmla="*/ 2901086 w 2901466"/>
                <a:gd name="connsiteY6" fmla="*/ 933640 h 3852062"/>
                <a:gd name="connsiteX7" fmla="*/ 2849880 w 2901466"/>
                <a:gd name="connsiteY7" fmla="*/ 1292084 h 3852062"/>
                <a:gd name="connsiteX8" fmla="*/ 2710891 w 2901466"/>
                <a:gd name="connsiteY8" fmla="*/ 1548116 h 3852062"/>
                <a:gd name="connsiteX9" fmla="*/ 2440229 w 2901466"/>
                <a:gd name="connsiteY9" fmla="*/ 1811464 h 3852062"/>
                <a:gd name="connsiteX10" fmla="*/ 2022066 w 2901466"/>
                <a:gd name="connsiteY10" fmla="*/ 1932463 h 3852062"/>
                <a:gd name="connsiteX11" fmla="*/ 1701394 w 2901466"/>
                <a:gd name="connsiteY11" fmla="*/ 1957768 h 3852062"/>
                <a:gd name="connsiteX12" fmla="*/ 1323565 w 2901466"/>
                <a:gd name="connsiteY12" fmla="*/ 2155876 h 3852062"/>
                <a:gd name="connsiteX13" fmla="*/ 1145438 w 2901466"/>
                <a:gd name="connsiteY13" fmla="*/ 2338158 h 3852062"/>
                <a:gd name="connsiteX14" fmla="*/ 1028395 w 2901466"/>
                <a:gd name="connsiteY14" fmla="*/ 2550299 h 3852062"/>
                <a:gd name="connsiteX15" fmla="*/ 977189 w 2901466"/>
                <a:gd name="connsiteY15" fmla="*/ 2791700 h 3852062"/>
                <a:gd name="connsiteX16" fmla="*/ 984504 w 2901466"/>
                <a:gd name="connsiteY16" fmla="*/ 3069678 h 3852062"/>
                <a:gd name="connsiteX17" fmla="*/ 1094232 w 2901466"/>
                <a:gd name="connsiteY17" fmla="*/ 3384232 h 3852062"/>
                <a:gd name="connsiteX18" fmla="*/ 1277112 w 2901466"/>
                <a:gd name="connsiteY18" fmla="*/ 3603688 h 3852062"/>
                <a:gd name="connsiteX19" fmla="*/ 1496568 w 2901466"/>
                <a:gd name="connsiteY19" fmla="*/ 3742676 h 3852062"/>
                <a:gd name="connsiteX20" fmla="*/ 1716024 w 2901466"/>
                <a:gd name="connsiteY20" fmla="*/ 3815828 h 3852062"/>
                <a:gd name="connsiteX21" fmla="*/ 1962402 w 2901466"/>
                <a:gd name="connsiteY21" fmla="*/ 3850226 h 3852062"/>
                <a:gd name="connsiteX22" fmla="*/ 1926031 w 2901466"/>
                <a:gd name="connsiteY22" fmla="*/ 3852062 h 3852062"/>
                <a:gd name="connsiteX23" fmla="*/ 0 w 2901466"/>
                <a:gd name="connsiteY23" fmla="*/ 1926031 h 3852062"/>
                <a:gd name="connsiteX24" fmla="*/ 1926031 w 2901466"/>
                <a:gd name="connsiteY24" fmla="*/ 0 h 3852062"/>
                <a:gd name="connsiteX0" fmla="*/ 1926031 w 2901466"/>
                <a:gd name="connsiteY0" fmla="*/ 0 h 3852062"/>
                <a:gd name="connsiteX1" fmla="*/ 2000172 w 2901466"/>
                <a:gd name="connsiteY1" fmla="*/ 3744 h 3852062"/>
                <a:gd name="connsiteX2" fmla="*/ 2206142 w 2901466"/>
                <a:gd name="connsiteY2" fmla="*/ 41185 h 3852062"/>
                <a:gd name="connsiteX3" fmla="*/ 2484120 w 2901466"/>
                <a:gd name="connsiteY3" fmla="*/ 180174 h 3852062"/>
                <a:gd name="connsiteX4" fmla="*/ 2710891 w 2901466"/>
                <a:gd name="connsiteY4" fmla="*/ 406945 h 3852062"/>
                <a:gd name="connsiteX5" fmla="*/ 2827934 w 2901466"/>
                <a:gd name="connsiteY5" fmla="*/ 597140 h 3852062"/>
                <a:gd name="connsiteX6" fmla="*/ 2901086 w 2901466"/>
                <a:gd name="connsiteY6" fmla="*/ 933640 h 3852062"/>
                <a:gd name="connsiteX7" fmla="*/ 2849880 w 2901466"/>
                <a:gd name="connsiteY7" fmla="*/ 1292084 h 3852062"/>
                <a:gd name="connsiteX8" fmla="*/ 2710891 w 2901466"/>
                <a:gd name="connsiteY8" fmla="*/ 1548116 h 3852062"/>
                <a:gd name="connsiteX9" fmla="*/ 2440229 w 2901466"/>
                <a:gd name="connsiteY9" fmla="*/ 1811464 h 3852062"/>
                <a:gd name="connsiteX10" fmla="*/ 2022066 w 2901466"/>
                <a:gd name="connsiteY10" fmla="*/ 1932463 h 3852062"/>
                <a:gd name="connsiteX11" fmla="*/ 1701394 w 2901466"/>
                <a:gd name="connsiteY11" fmla="*/ 1957768 h 3852062"/>
                <a:gd name="connsiteX12" fmla="*/ 1323565 w 2901466"/>
                <a:gd name="connsiteY12" fmla="*/ 2155876 h 3852062"/>
                <a:gd name="connsiteX13" fmla="*/ 1145438 w 2901466"/>
                <a:gd name="connsiteY13" fmla="*/ 2338158 h 3852062"/>
                <a:gd name="connsiteX14" fmla="*/ 1028395 w 2901466"/>
                <a:gd name="connsiteY14" fmla="*/ 2550299 h 3852062"/>
                <a:gd name="connsiteX15" fmla="*/ 977189 w 2901466"/>
                <a:gd name="connsiteY15" fmla="*/ 2791700 h 3852062"/>
                <a:gd name="connsiteX16" fmla="*/ 984504 w 2901466"/>
                <a:gd name="connsiteY16" fmla="*/ 3069678 h 3852062"/>
                <a:gd name="connsiteX17" fmla="*/ 1094232 w 2901466"/>
                <a:gd name="connsiteY17" fmla="*/ 3384232 h 3852062"/>
                <a:gd name="connsiteX18" fmla="*/ 1277112 w 2901466"/>
                <a:gd name="connsiteY18" fmla="*/ 3603688 h 3852062"/>
                <a:gd name="connsiteX19" fmla="*/ 1496568 w 2901466"/>
                <a:gd name="connsiteY19" fmla="*/ 3742676 h 3852062"/>
                <a:gd name="connsiteX20" fmla="*/ 1716024 w 2901466"/>
                <a:gd name="connsiteY20" fmla="*/ 3815828 h 3852062"/>
                <a:gd name="connsiteX21" fmla="*/ 1962402 w 2901466"/>
                <a:gd name="connsiteY21" fmla="*/ 3850226 h 3852062"/>
                <a:gd name="connsiteX22" fmla="*/ 1926031 w 2901466"/>
                <a:gd name="connsiteY22" fmla="*/ 3852062 h 3852062"/>
                <a:gd name="connsiteX23" fmla="*/ 0 w 2901466"/>
                <a:gd name="connsiteY23" fmla="*/ 1926031 h 3852062"/>
                <a:gd name="connsiteX24" fmla="*/ 1926031 w 2901466"/>
                <a:gd name="connsiteY24" fmla="*/ 0 h 3852062"/>
                <a:gd name="connsiteX0" fmla="*/ 1926031 w 2901466"/>
                <a:gd name="connsiteY0" fmla="*/ 0 h 3852062"/>
                <a:gd name="connsiteX1" fmla="*/ 2000172 w 2901466"/>
                <a:gd name="connsiteY1" fmla="*/ 3744 h 3852062"/>
                <a:gd name="connsiteX2" fmla="*/ 2206142 w 2901466"/>
                <a:gd name="connsiteY2" fmla="*/ 41185 h 3852062"/>
                <a:gd name="connsiteX3" fmla="*/ 2484120 w 2901466"/>
                <a:gd name="connsiteY3" fmla="*/ 180174 h 3852062"/>
                <a:gd name="connsiteX4" fmla="*/ 2710891 w 2901466"/>
                <a:gd name="connsiteY4" fmla="*/ 406945 h 3852062"/>
                <a:gd name="connsiteX5" fmla="*/ 2827934 w 2901466"/>
                <a:gd name="connsiteY5" fmla="*/ 597140 h 3852062"/>
                <a:gd name="connsiteX6" fmla="*/ 2901086 w 2901466"/>
                <a:gd name="connsiteY6" fmla="*/ 933640 h 3852062"/>
                <a:gd name="connsiteX7" fmla="*/ 2849880 w 2901466"/>
                <a:gd name="connsiteY7" fmla="*/ 1292084 h 3852062"/>
                <a:gd name="connsiteX8" fmla="*/ 2710891 w 2901466"/>
                <a:gd name="connsiteY8" fmla="*/ 1548116 h 3852062"/>
                <a:gd name="connsiteX9" fmla="*/ 2440229 w 2901466"/>
                <a:gd name="connsiteY9" fmla="*/ 1811464 h 3852062"/>
                <a:gd name="connsiteX10" fmla="*/ 2022066 w 2901466"/>
                <a:gd name="connsiteY10" fmla="*/ 1932463 h 3852062"/>
                <a:gd name="connsiteX11" fmla="*/ 1701394 w 2901466"/>
                <a:gd name="connsiteY11" fmla="*/ 1957768 h 3852062"/>
                <a:gd name="connsiteX12" fmla="*/ 1323565 w 2901466"/>
                <a:gd name="connsiteY12" fmla="*/ 2155876 h 3852062"/>
                <a:gd name="connsiteX13" fmla="*/ 1145438 w 2901466"/>
                <a:gd name="connsiteY13" fmla="*/ 2338158 h 3852062"/>
                <a:gd name="connsiteX14" fmla="*/ 1028395 w 2901466"/>
                <a:gd name="connsiteY14" fmla="*/ 2550299 h 3852062"/>
                <a:gd name="connsiteX15" fmla="*/ 977189 w 2901466"/>
                <a:gd name="connsiteY15" fmla="*/ 2791700 h 3852062"/>
                <a:gd name="connsiteX16" fmla="*/ 984504 w 2901466"/>
                <a:gd name="connsiteY16" fmla="*/ 3069678 h 3852062"/>
                <a:gd name="connsiteX17" fmla="*/ 1094232 w 2901466"/>
                <a:gd name="connsiteY17" fmla="*/ 3384232 h 3852062"/>
                <a:gd name="connsiteX18" fmla="*/ 1277112 w 2901466"/>
                <a:gd name="connsiteY18" fmla="*/ 3603688 h 3852062"/>
                <a:gd name="connsiteX19" fmla="*/ 1496568 w 2901466"/>
                <a:gd name="connsiteY19" fmla="*/ 3742676 h 3852062"/>
                <a:gd name="connsiteX20" fmla="*/ 1716024 w 2901466"/>
                <a:gd name="connsiteY20" fmla="*/ 3815828 h 3852062"/>
                <a:gd name="connsiteX21" fmla="*/ 1962402 w 2901466"/>
                <a:gd name="connsiteY21" fmla="*/ 3850226 h 3852062"/>
                <a:gd name="connsiteX22" fmla="*/ 1926031 w 2901466"/>
                <a:gd name="connsiteY22" fmla="*/ 3852062 h 3852062"/>
                <a:gd name="connsiteX23" fmla="*/ 0 w 2901466"/>
                <a:gd name="connsiteY23" fmla="*/ 1926031 h 3852062"/>
                <a:gd name="connsiteX24" fmla="*/ 1926031 w 2901466"/>
                <a:gd name="connsiteY24" fmla="*/ 0 h 3852062"/>
                <a:gd name="connsiteX0" fmla="*/ 1926031 w 2901466"/>
                <a:gd name="connsiteY0" fmla="*/ 0 h 3852062"/>
                <a:gd name="connsiteX1" fmla="*/ 2000172 w 2901466"/>
                <a:gd name="connsiteY1" fmla="*/ 3744 h 3852062"/>
                <a:gd name="connsiteX2" fmla="*/ 2206142 w 2901466"/>
                <a:gd name="connsiteY2" fmla="*/ 41185 h 3852062"/>
                <a:gd name="connsiteX3" fmla="*/ 2484120 w 2901466"/>
                <a:gd name="connsiteY3" fmla="*/ 180174 h 3852062"/>
                <a:gd name="connsiteX4" fmla="*/ 2710891 w 2901466"/>
                <a:gd name="connsiteY4" fmla="*/ 406945 h 3852062"/>
                <a:gd name="connsiteX5" fmla="*/ 2827934 w 2901466"/>
                <a:gd name="connsiteY5" fmla="*/ 597140 h 3852062"/>
                <a:gd name="connsiteX6" fmla="*/ 2901086 w 2901466"/>
                <a:gd name="connsiteY6" fmla="*/ 933640 h 3852062"/>
                <a:gd name="connsiteX7" fmla="*/ 2849880 w 2901466"/>
                <a:gd name="connsiteY7" fmla="*/ 1292084 h 3852062"/>
                <a:gd name="connsiteX8" fmla="*/ 2710891 w 2901466"/>
                <a:gd name="connsiteY8" fmla="*/ 1548116 h 3852062"/>
                <a:gd name="connsiteX9" fmla="*/ 2440229 w 2901466"/>
                <a:gd name="connsiteY9" fmla="*/ 1811464 h 3852062"/>
                <a:gd name="connsiteX10" fmla="*/ 2022066 w 2901466"/>
                <a:gd name="connsiteY10" fmla="*/ 1932463 h 3852062"/>
                <a:gd name="connsiteX11" fmla="*/ 1680046 w 2901466"/>
                <a:gd name="connsiteY11" fmla="*/ 1968442 h 3852062"/>
                <a:gd name="connsiteX12" fmla="*/ 1323565 w 2901466"/>
                <a:gd name="connsiteY12" fmla="*/ 2155876 h 3852062"/>
                <a:gd name="connsiteX13" fmla="*/ 1145438 w 2901466"/>
                <a:gd name="connsiteY13" fmla="*/ 2338158 h 3852062"/>
                <a:gd name="connsiteX14" fmla="*/ 1028395 w 2901466"/>
                <a:gd name="connsiteY14" fmla="*/ 2550299 h 3852062"/>
                <a:gd name="connsiteX15" fmla="*/ 977189 w 2901466"/>
                <a:gd name="connsiteY15" fmla="*/ 2791700 h 3852062"/>
                <a:gd name="connsiteX16" fmla="*/ 984504 w 2901466"/>
                <a:gd name="connsiteY16" fmla="*/ 3069678 h 3852062"/>
                <a:gd name="connsiteX17" fmla="*/ 1094232 w 2901466"/>
                <a:gd name="connsiteY17" fmla="*/ 3384232 h 3852062"/>
                <a:gd name="connsiteX18" fmla="*/ 1277112 w 2901466"/>
                <a:gd name="connsiteY18" fmla="*/ 3603688 h 3852062"/>
                <a:gd name="connsiteX19" fmla="*/ 1496568 w 2901466"/>
                <a:gd name="connsiteY19" fmla="*/ 3742676 h 3852062"/>
                <a:gd name="connsiteX20" fmla="*/ 1716024 w 2901466"/>
                <a:gd name="connsiteY20" fmla="*/ 3815828 h 3852062"/>
                <a:gd name="connsiteX21" fmla="*/ 1962402 w 2901466"/>
                <a:gd name="connsiteY21" fmla="*/ 3850226 h 3852062"/>
                <a:gd name="connsiteX22" fmla="*/ 1926031 w 2901466"/>
                <a:gd name="connsiteY22" fmla="*/ 3852062 h 3852062"/>
                <a:gd name="connsiteX23" fmla="*/ 0 w 2901466"/>
                <a:gd name="connsiteY23" fmla="*/ 1926031 h 3852062"/>
                <a:gd name="connsiteX24" fmla="*/ 1926031 w 2901466"/>
                <a:gd name="connsiteY24" fmla="*/ 0 h 3852062"/>
                <a:gd name="connsiteX0" fmla="*/ 1926031 w 2901466"/>
                <a:gd name="connsiteY0" fmla="*/ 0 h 3852062"/>
                <a:gd name="connsiteX1" fmla="*/ 2000172 w 2901466"/>
                <a:gd name="connsiteY1" fmla="*/ 3744 h 3852062"/>
                <a:gd name="connsiteX2" fmla="*/ 2206142 w 2901466"/>
                <a:gd name="connsiteY2" fmla="*/ 41185 h 3852062"/>
                <a:gd name="connsiteX3" fmla="*/ 2484120 w 2901466"/>
                <a:gd name="connsiteY3" fmla="*/ 180174 h 3852062"/>
                <a:gd name="connsiteX4" fmla="*/ 2710891 w 2901466"/>
                <a:gd name="connsiteY4" fmla="*/ 406945 h 3852062"/>
                <a:gd name="connsiteX5" fmla="*/ 2827934 w 2901466"/>
                <a:gd name="connsiteY5" fmla="*/ 597140 h 3852062"/>
                <a:gd name="connsiteX6" fmla="*/ 2901086 w 2901466"/>
                <a:gd name="connsiteY6" fmla="*/ 933640 h 3852062"/>
                <a:gd name="connsiteX7" fmla="*/ 2849880 w 2901466"/>
                <a:gd name="connsiteY7" fmla="*/ 1292084 h 3852062"/>
                <a:gd name="connsiteX8" fmla="*/ 2710891 w 2901466"/>
                <a:gd name="connsiteY8" fmla="*/ 1548116 h 3852062"/>
                <a:gd name="connsiteX9" fmla="*/ 2440229 w 2901466"/>
                <a:gd name="connsiteY9" fmla="*/ 1811464 h 3852062"/>
                <a:gd name="connsiteX10" fmla="*/ 2065609 w 2901466"/>
                <a:gd name="connsiteY10" fmla="*/ 1920852 h 3852062"/>
                <a:gd name="connsiteX11" fmla="*/ 1680046 w 2901466"/>
                <a:gd name="connsiteY11" fmla="*/ 1968442 h 3852062"/>
                <a:gd name="connsiteX12" fmla="*/ 1323565 w 2901466"/>
                <a:gd name="connsiteY12" fmla="*/ 2155876 h 3852062"/>
                <a:gd name="connsiteX13" fmla="*/ 1145438 w 2901466"/>
                <a:gd name="connsiteY13" fmla="*/ 2338158 h 3852062"/>
                <a:gd name="connsiteX14" fmla="*/ 1028395 w 2901466"/>
                <a:gd name="connsiteY14" fmla="*/ 2550299 h 3852062"/>
                <a:gd name="connsiteX15" fmla="*/ 977189 w 2901466"/>
                <a:gd name="connsiteY15" fmla="*/ 2791700 h 3852062"/>
                <a:gd name="connsiteX16" fmla="*/ 984504 w 2901466"/>
                <a:gd name="connsiteY16" fmla="*/ 3069678 h 3852062"/>
                <a:gd name="connsiteX17" fmla="*/ 1094232 w 2901466"/>
                <a:gd name="connsiteY17" fmla="*/ 3384232 h 3852062"/>
                <a:gd name="connsiteX18" fmla="*/ 1277112 w 2901466"/>
                <a:gd name="connsiteY18" fmla="*/ 3603688 h 3852062"/>
                <a:gd name="connsiteX19" fmla="*/ 1496568 w 2901466"/>
                <a:gd name="connsiteY19" fmla="*/ 3742676 h 3852062"/>
                <a:gd name="connsiteX20" fmla="*/ 1716024 w 2901466"/>
                <a:gd name="connsiteY20" fmla="*/ 3815828 h 3852062"/>
                <a:gd name="connsiteX21" fmla="*/ 1962402 w 2901466"/>
                <a:gd name="connsiteY21" fmla="*/ 3850226 h 3852062"/>
                <a:gd name="connsiteX22" fmla="*/ 1926031 w 2901466"/>
                <a:gd name="connsiteY22" fmla="*/ 3852062 h 3852062"/>
                <a:gd name="connsiteX23" fmla="*/ 0 w 2901466"/>
                <a:gd name="connsiteY23" fmla="*/ 1926031 h 3852062"/>
                <a:gd name="connsiteX24" fmla="*/ 1926031 w 2901466"/>
                <a:gd name="connsiteY24" fmla="*/ 0 h 385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901466" h="3852062">
                  <a:moveTo>
                    <a:pt x="1926031" y="0"/>
                  </a:moveTo>
                  <a:lnTo>
                    <a:pt x="2000172" y="3744"/>
                  </a:lnTo>
                  <a:cubicBezTo>
                    <a:pt x="2106738" y="12451"/>
                    <a:pt x="2128509" y="15979"/>
                    <a:pt x="2206142" y="41185"/>
                  </a:cubicBezTo>
                  <a:cubicBezTo>
                    <a:pt x="2300020" y="71665"/>
                    <a:pt x="2399995" y="119214"/>
                    <a:pt x="2484120" y="180174"/>
                  </a:cubicBezTo>
                  <a:cubicBezTo>
                    <a:pt x="2568245" y="241134"/>
                    <a:pt x="2653589" y="337451"/>
                    <a:pt x="2710891" y="406945"/>
                  </a:cubicBezTo>
                  <a:cubicBezTo>
                    <a:pt x="2768193" y="476439"/>
                    <a:pt x="2796235" y="509357"/>
                    <a:pt x="2827934" y="597140"/>
                  </a:cubicBezTo>
                  <a:cubicBezTo>
                    <a:pt x="2859633" y="684923"/>
                    <a:pt x="2897428" y="817816"/>
                    <a:pt x="2901086" y="933640"/>
                  </a:cubicBezTo>
                  <a:cubicBezTo>
                    <a:pt x="2904744" y="1049464"/>
                    <a:pt x="2881579" y="1189671"/>
                    <a:pt x="2849880" y="1292084"/>
                  </a:cubicBezTo>
                  <a:cubicBezTo>
                    <a:pt x="2818181" y="1394497"/>
                    <a:pt x="2779166" y="1461553"/>
                    <a:pt x="2710891" y="1548116"/>
                  </a:cubicBezTo>
                  <a:cubicBezTo>
                    <a:pt x="2642616" y="1634679"/>
                    <a:pt x="2547776" y="1749341"/>
                    <a:pt x="2440229" y="1811464"/>
                  </a:cubicBezTo>
                  <a:cubicBezTo>
                    <a:pt x="2332682" y="1873587"/>
                    <a:pt x="2192306" y="1894689"/>
                    <a:pt x="2065609" y="1920852"/>
                  </a:cubicBezTo>
                  <a:cubicBezTo>
                    <a:pt x="1938912" y="1947015"/>
                    <a:pt x="1803720" y="1929271"/>
                    <a:pt x="1680046" y="1968442"/>
                  </a:cubicBezTo>
                  <a:cubicBezTo>
                    <a:pt x="1556372" y="2007613"/>
                    <a:pt x="1412666" y="2094257"/>
                    <a:pt x="1323565" y="2155876"/>
                  </a:cubicBezTo>
                  <a:cubicBezTo>
                    <a:pt x="1234464" y="2217495"/>
                    <a:pt x="1194633" y="2272421"/>
                    <a:pt x="1145438" y="2338158"/>
                  </a:cubicBezTo>
                  <a:cubicBezTo>
                    <a:pt x="1096243" y="2403895"/>
                    <a:pt x="1056436" y="2474709"/>
                    <a:pt x="1028395" y="2550299"/>
                  </a:cubicBezTo>
                  <a:cubicBezTo>
                    <a:pt x="1000353" y="2625889"/>
                    <a:pt x="984504" y="2705137"/>
                    <a:pt x="977189" y="2791700"/>
                  </a:cubicBezTo>
                  <a:cubicBezTo>
                    <a:pt x="969874" y="2878263"/>
                    <a:pt x="964997" y="2970923"/>
                    <a:pt x="984504" y="3069678"/>
                  </a:cubicBezTo>
                  <a:cubicBezTo>
                    <a:pt x="1004011" y="3168433"/>
                    <a:pt x="1045464" y="3295230"/>
                    <a:pt x="1094232" y="3384232"/>
                  </a:cubicBezTo>
                  <a:cubicBezTo>
                    <a:pt x="1143000" y="3473234"/>
                    <a:pt x="1210056" y="3543947"/>
                    <a:pt x="1277112" y="3603688"/>
                  </a:cubicBezTo>
                  <a:cubicBezTo>
                    <a:pt x="1344168" y="3663429"/>
                    <a:pt x="1423416" y="3707319"/>
                    <a:pt x="1496568" y="3742676"/>
                  </a:cubicBezTo>
                  <a:cubicBezTo>
                    <a:pt x="1569720" y="3778033"/>
                    <a:pt x="1635557" y="3797540"/>
                    <a:pt x="1716024" y="3815828"/>
                  </a:cubicBezTo>
                  <a:cubicBezTo>
                    <a:pt x="1791483" y="3832978"/>
                    <a:pt x="1877664" y="3836189"/>
                    <a:pt x="1962402" y="3850226"/>
                  </a:cubicBezTo>
                  <a:cubicBezTo>
                    <a:pt x="1950324" y="3851950"/>
                    <a:pt x="1938191" y="3852062"/>
                    <a:pt x="1926031" y="3852062"/>
                  </a:cubicBezTo>
                  <a:cubicBezTo>
                    <a:pt x="862313" y="3852062"/>
                    <a:pt x="0" y="2989749"/>
                    <a:pt x="0" y="1926031"/>
                  </a:cubicBezTo>
                  <a:cubicBezTo>
                    <a:pt x="0" y="862313"/>
                    <a:pt x="862313" y="0"/>
                    <a:pt x="1926031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/>
            <p:nvPr/>
          </p:nvSpPr>
          <p:spPr>
            <a:xfrm>
              <a:off x="4453816" y="2327963"/>
              <a:ext cx="587172" cy="587172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/>
            <p:nvPr/>
          </p:nvSpPr>
          <p:spPr>
            <a:xfrm>
              <a:off x="4453816" y="4253053"/>
              <a:ext cx="587172" cy="58717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0" name="Group 239"/>
          <p:cNvGrpSpPr/>
          <p:nvPr/>
        </p:nvGrpSpPr>
        <p:grpSpPr>
          <a:xfrm>
            <a:off x="4553608" y="4376898"/>
            <a:ext cx="1297784" cy="1037932"/>
            <a:chOff x="533400" y="1828800"/>
            <a:chExt cx="1297784" cy="1037932"/>
          </a:xfrm>
          <a:effectLst>
            <a:outerShdw blurRad="127000" dist="63500" dir="2700000" algn="tl" rotWithShape="0">
              <a:prstClr val="black">
                <a:alpha val="75000"/>
              </a:prstClr>
            </a:outerShdw>
          </a:effectLst>
        </p:grpSpPr>
        <p:sp>
          <p:nvSpPr>
            <p:cNvPr id="241" name="Freeform 240"/>
            <p:cNvSpPr/>
            <p:nvPr/>
          </p:nvSpPr>
          <p:spPr>
            <a:xfrm>
              <a:off x="1494201" y="1889075"/>
              <a:ext cx="156231" cy="117122"/>
            </a:xfrm>
            <a:custGeom>
              <a:avLst/>
              <a:gdLst>
                <a:gd name="connsiteX0" fmla="*/ 163 w 156231"/>
                <a:gd name="connsiteY0" fmla="*/ 30413 h 117122"/>
                <a:gd name="connsiteX1" fmla="*/ 65168 w 156231"/>
                <a:gd name="connsiteY1" fmla="*/ 104085 h 117122"/>
                <a:gd name="connsiteX2" fmla="*/ 112838 w 156231"/>
                <a:gd name="connsiteY2" fmla="*/ 112753 h 117122"/>
                <a:gd name="connsiteX3" fmla="*/ 156174 w 156231"/>
                <a:gd name="connsiteY3" fmla="*/ 56415 h 117122"/>
                <a:gd name="connsiteX4" fmla="*/ 121505 w 156231"/>
                <a:gd name="connsiteY4" fmla="*/ 78 h 117122"/>
                <a:gd name="connsiteX5" fmla="*/ 95503 w 156231"/>
                <a:gd name="connsiteY5" fmla="*/ 43414 h 117122"/>
                <a:gd name="connsiteX6" fmla="*/ 47833 w 156231"/>
                <a:gd name="connsiteY6" fmla="*/ 13079 h 117122"/>
                <a:gd name="connsiteX7" fmla="*/ 163 w 156231"/>
                <a:gd name="connsiteY7" fmla="*/ 30413 h 11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6231" h="117122">
                  <a:moveTo>
                    <a:pt x="163" y="30413"/>
                  </a:moveTo>
                  <a:cubicBezTo>
                    <a:pt x="3052" y="45581"/>
                    <a:pt x="46389" y="90362"/>
                    <a:pt x="65168" y="104085"/>
                  </a:cubicBezTo>
                  <a:cubicBezTo>
                    <a:pt x="83947" y="117808"/>
                    <a:pt x="97670" y="120698"/>
                    <a:pt x="112838" y="112753"/>
                  </a:cubicBezTo>
                  <a:cubicBezTo>
                    <a:pt x="128006" y="104808"/>
                    <a:pt x="154730" y="75194"/>
                    <a:pt x="156174" y="56415"/>
                  </a:cubicBezTo>
                  <a:cubicBezTo>
                    <a:pt x="157618" y="37636"/>
                    <a:pt x="131617" y="2245"/>
                    <a:pt x="121505" y="78"/>
                  </a:cubicBezTo>
                  <a:cubicBezTo>
                    <a:pt x="111393" y="-2089"/>
                    <a:pt x="107782" y="41247"/>
                    <a:pt x="95503" y="43414"/>
                  </a:cubicBezTo>
                  <a:cubicBezTo>
                    <a:pt x="83224" y="45581"/>
                    <a:pt x="62278" y="15246"/>
                    <a:pt x="47833" y="13079"/>
                  </a:cubicBezTo>
                  <a:cubicBezTo>
                    <a:pt x="33388" y="10912"/>
                    <a:pt x="-2726" y="15245"/>
                    <a:pt x="163" y="3041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2" name="Group 241"/>
            <p:cNvGrpSpPr/>
            <p:nvPr/>
          </p:nvGrpSpPr>
          <p:grpSpPr>
            <a:xfrm>
              <a:off x="533400" y="1828800"/>
              <a:ext cx="1073645" cy="613643"/>
              <a:chOff x="2736355" y="3269954"/>
              <a:chExt cx="2409784" cy="1377314"/>
            </a:xfrm>
            <a:effectLst>
              <a:outerShdw blurRad="127000" dist="63500" dir="2700000" algn="tl" rotWithShape="0">
                <a:prstClr val="black">
                  <a:alpha val="75000"/>
                </a:prstClr>
              </a:outerShdw>
            </a:effectLst>
          </p:grpSpPr>
          <p:sp>
            <p:nvSpPr>
              <p:cNvPr id="255" name="Freeform 254"/>
              <p:cNvSpPr/>
              <p:nvPr/>
            </p:nvSpPr>
            <p:spPr>
              <a:xfrm>
                <a:off x="4733595" y="3504111"/>
                <a:ext cx="412544" cy="206110"/>
              </a:xfrm>
              <a:custGeom>
                <a:avLst/>
                <a:gdLst>
                  <a:gd name="connsiteX0" fmla="*/ 1691 w 412544"/>
                  <a:gd name="connsiteY0" fmla="*/ 35923 h 206110"/>
                  <a:gd name="connsiteX1" fmla="*/ 148648 w 412544"/>
                  <a:gd name="connsiteY1" fmla="*/ 84909 h 206110"/>
                  <a:gd name="connsiteX2" fmla="*/ 298871 w 412544"/>
                  <a:gd name="connsiteY2" fmla="*/ 156755 h 206110"/>
                  <a:gd name="connsiteX3" fmla="*/ 403374 w 412544"/>
                  <a:gd name="connsiteY3" fmla="*/ 205740 h 206110"/>
                  <a:gd name="connsiteX4" fmla="*/ 393576 w 412544"/>
                  <a:gd name="connsiteY4" fmla="*/ 176349 h 206110"/>
                  <a:gd name="connsiteX5" fmla="*/ 282542 w 412544"/>
                  <a:gd name="connsiteY5" fmla="*/ 124098 h 206110"/>
                  <a:gd name="connsiteX6" fmla="*/ 112725 w 412544"/>
                  <a:gd name="connsiteY6" fmla="*/ 29392 h 206110"/>
                  <a:gd name="connsiteX7" fmla="*/ 70271 w 412544"/>
                  <a:gd name="connsiteY7" fmla="*/ 0 h 206110"/>
                  <a:gd name="connsiteX8" fmla="*/ 1691 w 412544"/>
                  <a:gd name="connsiteY8" fmla="*/ 35923 h 206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544" h="206110">
                    <a:moveTo>
                      <a:pt x="1691" y="35923"/>
                    </a:moveTo>
                    <a:cubicBezTo>
                      <a:pt x="14754" y="50075"/>
                      <a:pt x="99118" y="64770"/>
                      <a:pt x="148648" y="84909"/>
                    </a:cubicBezTo>
                    <a:cubicBezTo>
                      <a:pt x="198178" y="105048"/>
                      <a:pt x="298871" y="156755"/>
                      <a:pt x="298871" y="156755"/>
                    </a:cubicBezTo>
                    <a:cubicBezTo>
                      <a:pt x="341325" y="176894"/>
                      <a:pt x="387590" y="202474"/>
                      <a:pt x="403374" y="205740"/>
                    </a:cubicBezTo>
                    <a:cubicBezTo>
                      <a:pt x="419158" y="209006"/>
                      <a:pt x="413715" y="189956"/>
                      <a:pt x="393576" y="176349"/>
                    </a:cubicBezTo>
                    <a:cubicBezTo>
                      <a:pt x="373437" y="162742"/>
                      <a:pt x="329350" y="148591"/>
                      <a:pt x="282542" y="124098"/>
                    </a:cubicBezTo>
                    <a:cubicBezTo>
                      <a:pt x="235734" y="99605"/>
                      <a:pt x="148103" y="50075"/>
                      <a:pt x="112725" y="29392"/>
                    </a:cubicBezTo>
                    <a:cubicBezTo>
                      <a:pt x="77347" y="8709"/>
                      <a:pt x="85511" y="0"/>
                      <a:pt x="70271" y="0"/>
                    </a:cubicBezTo>
                    <a:cubicBezTo>
                      <a:pt x="55031" y="0"/>
                      <a:pt x="-11372" y="21771"/>
                      <a:pt x="1691" y="3592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C000"/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Freeform 255"/>
              <p:cNvSpPr/>
              <p:nvPr/>
            </p:nvSpPr>
            <p:spPr>
              <a:xfrm>
                <a:off x="3043303" y="3269954"/>
                <a:ext cx="1842454" cy="1086578"/>
              </a:xfrm>
              <a:custGeom>
                <a:avLst/>
                <a:gdLst>
                  <a:gd name="connsiteX0" fmla="*/ 1525431 w 1842454"/>
                  <a:gd name="connsiteY0" fmla="*/ 136186 h 1086578"/>
                  <a:gd name="connsiteX1" fmla="*/ 1427460 w 1842454"/>
                  <a:gd name="connsiteY1" fmla="*/ 191703 h 1086578"/>
                  <a:gd name="connsiteX2" fmla="*/ 1378474 w 1842454"/>
                  <a:gd name="connsiteY2" fmla="*/ 237423 h 1086578"/>
                  <a:gd name="connsiteX3" fmla="*/ 1355614 w 1842454"/>
                  <a:gd name="connsiteY3" fmla="*/ 322332 h 1086578"/>
                  <a:gd name="connsiteX4" fmla="*/ 1378474 w 1842454"/>
                  <a:gd name="connsiteY4" fmla="*/ 384380 h 1086578"/>
                  <a:gd name="connsiteX5" fmla="*/ 1420928 w 1842454"/>
                  <a:gd name="connsiteY5" fmla="*/ 417037 h 1086578"/>
                  <a:gd name="connsiteX6" fmla="*/ 1450320 w 1842454"/>
                  <a:gd name="connsiteY6" fmla="*/ 459492 h 1086578"/>
                  <a:gd name="connsiteX7" fmla="*/ 1437257 w 1842454"/>
                  <a:gd name="connsiteY7" fmla="*/ 492149 h 1086578"/>
                  <a:gd name="connsiteX8" fmla="*/ 1336020 w 1842454"/>
                  <a:gd name="connsiteY8" fmla="*/ 488883 h 1086578"/>
                  <a:gd name="connsiteX9" fmla="*/ 1224986 w 1842454"/>
                  <a:gd name="connsiteY9" fmla="*/ 449695 h 1086578"/>
                  <a:gd name="connsiteX10" fmla="*/ 1084560 w 1842454"/>
                  <a:gd name="connsiteY10" fmla="*/ 345192 h 1086578"/>
                  <a:gd name="connsiteX11" fmla="*/ 1064966 w 1842454"/>
                  <a:gd name="connsiteY11" fmla="*/ 234157 h 1086578"/>
                  <a:gd name="connsiteX12" fmla="*/ 1038840 w 1842454"/>
                  <a:gd name="connsiteY12" fmla="*/ 159046 h 1086578"/>
                  <a:gd name="connsiteX13" fmla="*/ 950666 w 1842454"/>
                  <a:gd name="connsiteY13" fmla="*/ 93732 h 1086578"/>
                  <a:gd name="connsiteX14" fmla="*/ 757988 w 1842454"/>
                  <a:gd name="connsiteY14" fmla="*/ 48012 h 1086578"/>
                  <a:gd name="connsiteX15" fmla="*/ 535920 w 1842454"/>
                  <a:gd name="connsiteY15" fmla="*/ 48012 h 1086578"/>
                  <a:gd name="connsiteX16" fmla="*/ 287726 w 1842454"/>
                  <a:gd name="connsiteY16" fmla="*/ 57809 h 1086578"/>
                  <a:gd name="connsiteX17" fmla="*/ 179957 w 1842454"/>
                  <a:gd name="connsiteY17" fmla="*/ 57809 h 1086578"/>
                  <a:gd name="connsiteX18" fmla="*/ 19937 w 1842454"/>
                  <a:gd name="connsiteY18" fmla="*/ 5557 h 1086578"/>
                  <a:gd name="connsiteX19" fmla="*/ 343 w 1842454"/>
                  <a:gd name="connsiteY19" fmla="*/ 5557 h 1086578"/>
                  <a:gd name="connsiteX20" fmla="*/ 343 w 1842454"/>
                  <a:gd name="connsiteY20" fmla="*/ 41480 h 1086578"/>
                  <a:gd name="connsiteX21" fmla="*/ 19937 w 1842454"/>
                  <a:gd name="connsiteY21" fmla="*/ 87200 h 1086578"/>
                  <a:gd name="connsiteX22" fmla="*/ 134237 w 1842454"/>
                  <a:gd name="connsiteY22" fmla="*/ 145983 h 1086578"/>
                  <a:gd name="connsiteX23" fmla="*/ 215880 w 1842454"/>
                  <a:gd name="connsiteY23" fmla="*/ 178640 h 1086578"/>
                  <a:gd name="connsiteX24" fmla="*/ 212614 w 1842454"/>
                  <a:gd name="connsiteY24" fmla="*/ 234157 h 1086578"/>
                  <a:gd name="connsiteX25" fmla="*/ 271397 w 1842454"/>
                  <a:gd name="connsiteY25" fmla="*/ 276612 h 1086578"/>
                  <a:gd name="connsiteX26" fmla="*/ 304054 w 1842454"/>
                  <a:gd name="connsiteY26" fmla="*/ 312535 h 1086578"/>
                  <a:gd name="connsiteX27" fmla="*/ 428151 w 1842454"/>
                  <a:gd name="connsiteY27" fmla="*/ 390912 h 1086578"/>
                  <a:gd name="connsiteX28" fmla="*/ 506528 w 1842454"/>
                  <a:gd name="connsiteY28" fmla="*/ 410506 h 1086578"/>
                  <a:gd name="connsiteX29" fmla="*/ 575108 w 1842454"/>
                  <a:gd name="connsiteY29" fmla="*/ 426835 h 1086578"/>
                  <a:gd name="connsiteX30" fmla="*/ 709003 w 1842454"/>
                  <a:gd name="connsiteY30" fmla="*/ 456226 h 1086578"/>
                  <a:gd name="connsiteX31" fmla="*/ 715534 w 1842454"/>
                  <a:gd name="connsiteY31" fmla="*/ 488883 h 1086578"/>
                  <a:gd name="connsiteX32" fmla="*/ 689408 w 1842454"/>
                  <a:gd name="connsiteY32" fmla="*/ 488883 h 1086578"/>
                  <a:gd name="connsiteX33" fmla="*/ 660017 w 1842454"/>
                  <a:gd name="connsiteY33" fmla="*/ 492149 h 1086578"/>
                  <a:gd name="connsiteX34" fmla="*/ 656751 w 1842454"/>
                  <a:gd name="connsiteY34" fmla="*/ 521540 h 1086578"/>
                  <a:gd name="connsiteX35" fmla="*/ 715534 w 1842454"/>
                  <a:gd name="connsiteY35" fmla="*/ 554197 h 1086578"/>
                  <a:gd name="connsiteX36" fmla="*/ 725331 w 1842454"/>
                  <a:gd name="connsiteY36" fmla="*/ 580323 h 1086578"/>
                  <a:gd name="connsiteX37" fmla="*/ 741660 w 1842454"/>
                  <a:gd name="connsiteY37" fmla="*/ 612980 h 1086578"/>
                  <a:gd name="connsiteX38" fmla="*/ 689408 w 1842454"/>
                  <a:gd name="connsiteY38" fmla="*/ 626043 h 1086578"/>
                  <a:gd name="connsiteX39" fmla="*/ 633891 w 1842454"/>
                  <a:gd name="connsiteY39" fmla="*/ 655435 h 1086578"/>
                  <a:gd name="connsiteX40" fmla="*/ 558780 w 1842454"/>
                  <a:gd name="connsiteY40" fmla="*/ 691357 h 1086578"/>
                  <a:gd name="connsiteX41" fmla="*/ 437948 w 1842454"/>
                  <a:gd name="connsiteY41" fmla="*/ 701155 h 1086578"/>
                  <a:gd name="connsiteX42" fmla="*/ 356306 w 1842454"/>
                  <a:gd name="connsiteY42" fmla="*/ 704420 h 1086578"/>
                  <a:gd name="connsiteX43" fmla="*/ 333446 w 1842454"/>
                  <a:gd name="connsiteY43" fmla="*/ 724015 h 1086578"/>
                  <a:gd name="connsiteX44" fmla="*/ 353040 w 1842454"/>
                  <a:gd name="connsiteY44" fmla="*/ 740343 h 1086578"/>
                  <a:gd name="connsiteX45" fmla="*/ 411823 w 1842454"/>
                  <a:gd name="connsiteY45" fmla="*/ 769735 h 1086578"/>
                  <a:gd name="connsiteX46" fmla="*/ 467340 w 1842454"/>
                  <a:gd name="connsiteY46" fmla="*/ 799126 h 1086578"/>
                  <a:gd name="connsiteX47" fmla="*/ 522857 w 1842454"/>
                  <a:gd name="connsiteY47" fmla="*/ 828517 h 1086578"/>
                  <a:gd name="connsiteX48" fmla="*/ 447746 w 1842454"/>
                  <a:gd name="connsiteY48" fmla="*/ 867706 h 1086578"/>
                  <a:gd name="connsiteX49" fmla="*/ 359571 w 1842454"/>
                  <a:gd name="connsiteY49" fmla="*/ 890566 h 1086578"/>
                  <a:gd name="connsiteX50" fmla="*/ 297523 w 1842454"/>
                  <a:gd name="connsiteY50" fmla="*/ 893832 h 1086578"/>
                  <a:gd name="connsiteX51" fmla="*/ 323648 w 1842454"/>
                  <a:gd name="connsiteY51" fmla="*/ 929755 h 1086578"/>
                  <a:gd name="connsiteX52" fmla="*/ 343243 w 1842454"/>
                  <a:gd name="connsiteY52" fmla="*/ 982006 h 1086578"/>
                  <a:gd name="connsiteX53" fmla="*/ 382431 w 1842454"/>
                  <a:gd name="connsiteY53" fmla="*/ 985272 h 1086578"/>
                  <a:gd name="connsiteX54" fmla="*/ 473871 w 1842454"/>
                  <a:gd name="connsiteY54" fmla="*/ 965677 h 1086578"/>
                  <a:gd name="connsiteX55" fmla="*/ 548983 w 1842454"/>
                  <a:gd name="connsiteY55" fmla="*/ 946083 h 1086578"/>
                  <a:gd name="connsiteX56" fmla="*/ 558780 w 1842454"/>
                  <a:gd name="connsiteY56" fmla="*/ 975475 h 1086578"/>
                  <a:gd name="connsiteX57" fmla="*/ 506528 w 1842454"/>
                  <a:gd name="connsiteY57" fmla="*/ 1014663 h 1086578"/>
                  <a:gd name="connsiteX58" fmla="*/ 493466 w 1842454"/>
                  <a:gd name="connsiteY58" fmla="*/ 1057117 h 1086578"/>
                  <a:gd name="connsiteX59" fmla="*/ 539186 w 1842454"/>
                  <a:gd name="connsiteY59" fmla="*/ 1086509 h 1086578"/>
                  <a:gd name="connsiteX60" fmla="*/ 581640 w 1842454"/>
                  <a:gd name="connsiteY60" fmla="*/ 1063649 h 1086578"/>
                  <a:gd name="connsiteX61" fmla="*/ 640423 w 1842454"/>
                  <a:gd name="connsiteY61" fmla="*/ 1014663 h 1086578"/>
                  <a:gd name="connsiteX62" fmla="*/ 751457 w 1842454"/>
                  <a:gd name="connsiteY62" fmla="*/ 991803 h 1086578"/>
                  <a:gd name="connsiteX63" fmla="*/ 891883 w 1842454"/>
                  <a:gd name="connsiteY63" fmla="*/ 978740 h 1086578"/>
                  <a:gd name="connsiteX64" fmla="*/ 957197 w 1842454"/>
                  <a:gd name="connsiteY64" fmla="*/ 946083 h 1086578"/>
                  <a:gd name="connsiteX65" fmla="*/ 1032308 w 1842454"/>
                  <a:gd name="connsiteY65" fmla="*/ 933020 h 1086578"/>
                  <a:gd name="connsiteX66" fmla="*/ 1182531 w 1842454"/>
                  <a:gd name="connsiteY66" fmla="*/ 936286 h 1086578"/>
                  <a:gd name="connsiteX67" fmla="*/ 1316426 w 1842454"/>
                  <a:gd name="connsiteY67" fmla="*/ 913426 h 1086578"/>
                  <a:gd name="connsiteX68" fmla="*/ 1398068 w 1842454"/>
                  <a:gd name="connsiteY68" fmla="*/ 874237 h 1086578"/>
                  <a:gd name="connsiteX69" fmla="*/ 1433991 w 1842454"/>
                  <a:gd name="connsiteY69" fmla="*/ 887300 h 1086578"/>
                  <a:gd name="connsiteX70" fmla="*/ 1414397 w 1842454"/>
                  <a:gd name="connsiteY70" fmla="*/ 923223 h 1086578"/>
                  <a:gd name="connsiteX71" fmla="*/ 1414397 w 1842454"/>
                  <a:gd name="connsiteY71" fmla="*/ 942817 h 1086578"/>
                  <a:gd name="connsiteX72" fmla="*/ 1440523 w 1842454"/>
                  <a:gd name="connsiteY72" fmla="*/ 978740 h 1086578"/>
                  <a:gd name="connsiteX73" fmla="*/ 1600543 w 1842454"/>
                  <a:gd name="connsiteY73" fmla="*/ 985272 h 1086578"/>
                  <a:gd name="connsiteX74" fmla="*/ 1682186 w 1842454"/>
                  <a:gd name="connsiteY74" fmla="*/ 946083 h 1086578"/>
                  <a:gd name="connsiteX75" fmla="*/ 1731171 w 1842454"/>
                  <a:gd name="connsiteY75" fmla="*/ 939552 h 1086578"/>
                  <a:gd name="connsiteX76" fmla="*/ 1776891 w 1842454"/>
                  <a:gd name="connsiteY76" fmla="*/ 877503 h 1086578"/>
                  <a:gd name="connsiteX77" fmla="*/ 1812814 w 1842454"/>
                  <a:gd name="connsiteY77" fmla="*/ 831783 h 1086578"/>
                  <a:gd name="connsiteX78" fmla="*/ 1842206 w 1842454"/>
                  <a:gd name="connsiteY78" fmla="*/ 789329 h 1086578"/>
                  <a:gd name="connsiteX79" fmla="*/ 1819346 w 1842454"/>
                  <a:gd name="connsiteY79" fmla="*/ 753406 h 1086578"/>
                  <a:gd name="connsiteX80" fmla="*/ 1708311 w 1842454"/>
                  <a:gd name="connsiteY80" fmla="*/ 717483 h 1086578"/>
                  <a:gd name="connsiteX81" fmla="*/ 1646263 w 1842454"/>
                  <a:gd name="connsiteY81" fmla="*/ 737077 h 1086578"/>
                  <a:gd name="connsiteX82" fmla="*/ 1610340 w 1842454"/>
                  <a:gd name="connsiteY82" fmla="*/ 730546 h 1086578"/>
                  <a:gd name="connsiteX83" fmla="*/ 1639731 w 1842454"/>
                  <a:gd name="connsiteY83" fmla="*/ 622777 h 1086578"/>
                  <a:gd name="connsiteX84" fmla="*/ 1636466 w 1842454"/>
                  <a:gd name="connsiteY84" fmla="*/ 557463 h 1086578"/>
                  <a:gd name="connsiteX85" fmla="*/ 1600543 w 1842454"/>
                  <a:gd name="connsiteY85" fmla="*/ 462757 h 1086578"/>
                  <a:gd name="connsiteX86" fmla="*/ 1554823 w 1842454"/>
                  <a:gd name="connsiteY86" fmla="*/ 403975 h 1086578"/>
                  <a:gd name="connsiteX87" fmla="*/ 1502571 w 1842454"/>
                  <a:gd name="connsiteY87" fmla="*/ 368052 h 1086578"/>
                  <a:gd name="connsiteX88" fmla="*/ 1479711 w 1842454"/>
                  <a:gd name="connsiteY88" fmla="*/ 296206 h 1086578"/>
                  <a:gd name="connsiteX89" fmla="*/ 1522166 w 1842454"/>
                  <a:gd name="connsiteY89" fmla="*/ 237423 h 1086578"/>
                  <a:gd name="connsiteX90" fmla="*/ 1590746 w 1842454"/>
                  <a:gd name="connsiteY90" fmla="*/ 224360 h 1086578"/>
                  <a:gd name="connsiteX91" fmla="*/ 1646263 w 1842454"/>
                  <a:gd name="connsiteY91" fmla="*/ 247220 h 1086578"/>
                  <a:gd name="connsiteX92" fmla="*/ 1701780 w 1842454"/>
                  <a:gd name="connsiteY92" fmla="*/ 270080 h 1086578"/>
                  <a:gd name="connsiteX93" fmla="*/ 1757297 w 1842454"/>
                  <a:gd name="connsiteY93" fmla="*/ 253752 h 1086578"/>
                  <a:gd name="connsiteX94" fmla="*/ 1757297 w 1842454"/>
                  <a:gd name="connsiteY94" fmla="*/ 201500 h 1086578"/>
                  <a:gd name="connsiteX95" fmla="*/ 1721374 w 1842454"/>
                  <a:gd name="connsiteY95" fmla="*/ 152515 h 1086578"/>
                  <a:gd name="connsiteX96" fmla="*/ 1616871 w 1842454"/>
                  <a:gd name="connsiteY96" fmla="*/ 110060 h 1086578"/>
                  <a:gd name="connsiteX97" fmla="*/ 1525431 w 1842454"/>
                  <a:gd name="connsiteY97" fmla="*/ 136186 h 1086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</a:cxnLst>
                <a:rect l="l" t="t" r="r" b="b"/>
                <a:pathLst>
                  <a:path w="1842454" h="1086578">
                    <a:moveTo>
                      <a:pt x="1525431" y="136186"/>
                    </a:moveTo>
                    <a:cubicBezTo>
                      <a:pt x="1493863" y="149793"/>
                      <a:pt x="1451953" y="174830"/>
                      <a:pt x="1427460" y="191703"/>
                    </a:cubicBezTo>
                    <a:cubicBezTo>
                      <a:pt x="1402967" y="208576"/>
                      <a:pt x="1390448" y="215652"/>
                      <a:pt x="1378474" y="237423"/>
                    </a:cubicBezTo>
                    <a:cubicBezTo>
                      <a:pt x="1366500" y="259194"/>
                      <a:pt x="1355614" y="297839"/>
                      <a:pt x="1355614" y="322332"/>
                    </a:cubicBezTo>
                    <a:cubicBezTo>
                      <a:pt x="1355614" y="346825"/>
                      <a:pt x="1367588" y="368596"/>
                      <a:pt x="1378474" y="384380"/>
                    </a:cubicBezTo>
                    <a:cubicBezTo>
                      <a:pt x="1389360" y="400164"/>
                      <a:pt x="1408954" y="404518"/>
                      <a:pt x="1420928" y="417037"/>
                    </a:cubicBezTo>
                    <a:cubicBezTo>
                      <a:pt x="1432902" y="429556"/>
                      <a:pt x="1447599" y="446973"/>
                      <a:pt x="1450320" y="459492"/>
                    </a:cubicBezTo>
                    <a:cubicBezTo>
                      <a:pt x="1453041" y="472011"/>
                      <a:pt x="1456307" y="487250"/>
                      <a:pt x="1437257" y="492149"/>
                    </a:cubicBezTo>
                    <a:cubicBezTo>
                      <a:pt x="1418207" y="497048"/>
                      <a:pt x="1371398" y="495959"/>
                      <a:pt x="1336020" y="488883"/>
                    </a:cubicBezTo>
                    <a:cubicBezTo>
                      <a:pt x="1300641" y="481807"/>
                      <a:pt x="1266896" y="473644"/>
                      <a:pt x="1224986" y="449695"/>
                    </a:cubicBezTo>
                    <a:cubicBezTo>
                      <a:pt x="1183076" y="425747"/>
                      <a:pt x="1111230" y="381115"/>
                      <a:pt x="1084560" y="345192"/>
                    </a:cubicBezTo>
                    <a:cubicBezTo>
                      <a:pt x="1057890" y="309269"/>
                      <a:pt x="1072586" y="265181"/>
                      <a:pt x="1064966" y="234157"/>
                    </a:cubicBezTo>
                    <a:cubicBezTo>
                      <a:pt x="1057346" y="203133"/>
                      <a:pt x="1057890" y="182450"/>
                      <a:pt x="1038840" y="159046"/>
                    </a:cubicBezTo>
                    <a:cubicBezTo>
                      <a:pt x="1019790" y="135642"/>
                      <a:pt x="997475" y="112238"/>
                      <a:pt x="950666" y="93732"/>
                    </a:cubicBezTo>
                    <a:cubicBezTo>
                      <a:pt x="903857" y="75226"/>
                      <a:pt x="827112" y="55632"/>
                      <a:pt x="757988" y="48012"/>
                    </a:cubicBezTo>
                    <a:cubicBezTo>
                      <a:pt x="688864" y="40392"/>
                      <a:pt x="614297" y="46379"/>
                      <a:pt x="535920" y="48012"/>
                    </a:cubicBezTo>
                    <a:cubicBezTo>
                      <a:pt x="457543" y="49645"/>
                      <a:pt x="347053" y="56176"/>
                      <a:pt x="287726" y="57809"/>
                    </a:cubicBezTo>
                    <a:cubicBezTo>
                      <a:pt x="228399" y="59442"/>
                      <a:pt x="224588" y="66518"/>
                      <a:pt x="179957" y="57809"/>
                    </a:cubicBezTo>
                    <a:cubicBezTo>
                      <a:pt x="135326" y="49100"/>
                      <a:pt x="49873" y="14266"/>
                      <a:pt x="19937" y="5557"/>
                    </a:cubicBezTo>
                    <a:cubicBezTo>
                      <a:pt x="-9999" y="-3152"/>
                      <a:pt x="3609" y="-430"/>
                      <a:pt x="343" y="5557"/>
                    </a:cubicBezTo>
                    <a:cubicBezTo>
                      <a:pt x="-2923" y="11544"/>
                      <a:pt x="-2923" y="27873"/>
                      <a:pt x="343" y="41480"/>
                    </a:cubicBezTo>
                    <a:cubicBezTo>
                      <a:pt x="3609" y="55087"/>
                      <a:pt x="-2379" y="69783"/>
                      <a:pt x="19937" y="87200"/>
                    </a:cubicBezTo>
                    <a:cubicBezTo>
                      <a:pt x="42253" y="104617"/>
                      <a:pt x="101580" y="130743"/>
                      <a:pt x="134237" y="145983"/>
                    </a:cubicBezTo>
                    <a:cubicBezTo>
                      <a:pt x="166894" y="161223"/>
                      <a:pt x="202817" y="163944"/>
                      <a:pt x="215880" y="178640"/>
                    </a:cubicBezTo>
                    <a:cubicBezTo>
                      <a:pt x="228943" y="193336"/>
                      <a:pt x="203361" y="217828"/>
                      <a:pt x="212614" y="234157"/>
                    </a:cubicBezTo>
                    <a:cubicBezTo>
                      <a:pt x="221867" y="250486"/>
                      <a:pt x="256157" y="263549"/>
                      <a:pt x="271397" y="276612"/>
                    </a:cubicBezTo>
                    <a:cubicBezTo>
                      <a:pt x="286637" y="289675"/>
                      <a:pt x="277928" y="293485"/>
                      <a:pt x="304054" y="312535"/>
                    </a:cubicBezTo>
                    <a:cubicBezTo>
                      <a:pt x="330180" y="331585"/>
                      <a:pt x="394405" y="374584"/>
                      <a:pt x="428151" y="390912"/>
                    </a:cubicBezTo>
                    <a:cubicBezTo>
                      <a:pt x="461897" y="407241"/>
                      <a:pt x="506528" y="410506"/>
                      <a:pt x="506528" y="410506"/>
                    </a:cubicBezTo>
                    <a:lnTo>
                      <a:pt x="575108" y="426835"/>
                    </a:lnTo>
                    <a:cubicBezTo>
                      <a:pt x="608854" y="434455"/>
                      <a:pt x="685599" y="445885"/>
                      <a:pt x="709003" y="456226"/>
                    </a:cubicBezTo>
                    <a:cubicBezTo>
                      <a:pt x="732407" y="466567"/>
                      <a:pt x="718800" y="483440"/>
                      <a:pt x="715534" y="488883"/>
                    </a:cubicBezTo>
                    <a:cubicBezTo>
                      <a:pt x="712268" y="494326"/>
                      <a:pt x="698661" y="488339"/>
                      <a:pt x="689408" y="488883"/>
                    </a:cubicBezTo>
                    <a:cubicBezTo>
                      <a:pt x="680155" y="489427"/>
                      <a:pt x="665460" y="486706"/>
                      <a:pt x="660017" y="492149"/>
                    </a:cubicBezTo>
                    <a:cubicBezTo>
                      <a:pt x="654574" y="497592"/>
                      <a:pt x="647498" y="511199"/>
                      <a:pt x="656751" y="521540"/>
                    </a:cubicBezTo>
                    <a:cubicBezTo>
                      <a:pt x="666004" y="531881"/>
                      <a:pt x="704104" y="544400"/>
                      <a:pt x="715534" y="554197"/>
                    </a:cubicBezTo>
                    <a:cubicBezTo>
                      <a:pt x="726964" y="563994"/>
                      <a:pt x="720977" y="570526"/>
                      <a:pt x="725331" y="580323"/>
                    </a:cubicBezTo>
                    <a:cubicBezTo>
                      <a:pt x="729685" y="590120"/>
                      <a:pt x="747647" y="605360"/>
                      <a:pt x="741660" y="612980"/>
                    </a:cubicBezTo>
                    <a:cubicBezTo>
                      <a:pt x="735673" y="620600"/>
                      <a:pt x="707370" y="618967"/>
                      <a:pt x="689408" y="626043"/>
                    </a:cubicBezTo>
                    <a:cubicBezTo>
                      <a:pt x="671446" y="633119"/>
                      <a:pt x="655662" y="644549"/>
                      <a:pt x="633891" y="655435"/>
                    </a:cubicBezTo>
                    <a:cubicBezTo>
                      <a:pt x="612120" y="666321"/>
                      <a:pt x="591437" y="683737"/>
                      <a:pt x="558780" y="691357"/>
                    </a:cubicBezTo>
                    <a:cubicBezTo>
                      <a:pt x="526123" y="698977"/>
                      <a:pt x="471694" y="698978"/>
                      <a:pt x="437948" y="701155"/>
                    </a:cubicBezTo>
                    <a:cubicBezTo>
                      <a:pt x="404202" y="703332"/>
                      <a:pt x="373723" y="700610"/>
                      <a:pt x="356306" y="704420"/>
                    </a:cubicBezTo>
                    <a:cubicBezTo>
                      <a:pt x="338889" y="708230"/>
                      <a:pt x="333990" y="718028"/>
                      <a:pt x="333446" y="724015"/>
                    </a:cubicBezTo>
                    <a:cubicBezTo>
                      <a:pt x="332902" y="730002"/>
                      <a:pt x="339977" y="732723"/>
                      <a:pt x="353040" y="740343"/>
                    </a:cubicBezTo>
                    <a:cubicBezTo>
                      <a:pt x="366103" y="747963"/>
                      <a:pt x="392773" y="759938"/>
                      <a:pt x="411823" y="769735"/>
                    </a:cubicBezTo>
                    <a:cubicBezTo>
                      <a:pt x="430873" y="779532"/>
                      <a:pt x="467340" y="799126"/>
                      <a:pt x="467340" y="799126"/>
                    </a:cubicBezTo>
                    <a:cubicBezTo>
                      <a:pt x="485846" y="808923"/>
                      <a:pt x="526123" y="817087"/>
                      <a:pt x="522857" y="828517"/>
                    </a:cubicBezTo>
                    <a:cubicBezTo>
                      <a:pt x="519591" y="839947"/>
                      <a:pt x="474960" y="857365"/>
                      <a:pt x="447746" y="867706"/>
                    </a:cubicBezTo>
                    <a:cubicBezTo>
                      <a:pt x="420532" y="878047"/>
                      <a:pt x="384608" y="886212"/>
                      <a:pt x="359571" y="890566"/>
                    </a:cubicBezTo>
                    <a:cubicBezTo>
                      <a:pt x="334534" y="894920"/>
                      <a:pt x="303510" y="887300"/>
                      <a:pt x="297523" y="893832"/>
                    </a:cubicBezTo>
                    <a:cubicBezTo>
                      <a:pt x="291536" y="900364"/>
                      <a:pt x="316028" y="915059"/>
                      <a:pt x="323648" y="929755"/>
                    </a:cubicBezTo>
                    <a:cubicBezTo>
                      <a:pt x="331268" y="944451"/>
                      <a:pt x="333446" y="972753"/>
                      <a:pt x="343243" y="982006"/>
                    </a:cubicBezTo>
                    <a:cubicBezTo>
                      <a:pt x="353040" y="991259"/>
                      <a:pt x="360660" y="987994"/>
                      <a:pt x="382431" y="985272"/>
                    </a:cubicBezTo>
                    <a:cubicBezTo>
                      <a:pt x="404202" y="982551"/>
                      <a:pt x="446112" y="972209"/>
                      <a:pt x="473871" y="965677"/>
                    </a:cubicBezTo>
                    <a:cubicBezTo>
                      <a:pt x="501630" y="959145"/>
                      <a:pt x="534832" y="944450"/>
                      <a:pt x="548983" y="946083"/>
                    </a:cubicBezTo>
                    <a:cubicBezTo>
                      <a:pt x="563134" y="947716"/>
                      <a:pt x="565856" y="964045"/>
                      <a:pt x="558780" y="975475"/>
                    </a:cubicBezTo>
                    <a:cubicBezTo>
                      <a:pt x="551704" y="986905"/>
                      <a:pt x="517414" y="1001056"/>
                      <a:pt x="506528" y="1014663"/>
                    </a:cubicBezTo>
                    <a:cubicBezTo>
                      <a:pt x="495642" y="1028270"/>
                      <a:pt x="488023" y="1045143"/>
                      <a:pt x="493466" y="1057117"/>
                    </a:cubicBezTo>
                    <a:cubicBezTo>
                      <a:pt x="498909" y="1069091"/>
                      <a:pt x="524490" y="1085420"/>
                      <a:pt x="539186" y="1086509"/>
                    </a:cubicBezTo>
                    <a:cubicBezTo>
                      <a:pt x="553882" y="1087598"/>
                      <a:pt x="564767" y="1075623"/>
                      <a:pt x="581640" y="1063649"/>
                    </a:cubicBezTo>
                    <a:cubicBezTo>
                      <a:pt x="598513" y="1051675"/>
                      <a:pt x="612120" y="1026637"/>
                      <a:pt x="640423" y="1014663"/>
                    </a:cubicBezTo>
                    <a:cubicBezTo>
                      <a:pt x="668726" y="1002689"/>
                      <a:pt x="709547" y="997790"/>
                      <a:pt x="751457" y="991803"/>
                    </a:cubicBezTo>
                    <a:cubicBezTo>
                      <a:pt x="793367" y="985816"/>
                      <a:pt x="857593" y="986360"/>
                      <a:pt x="891883" y="978740"/>
                    </a:cubicBezTo>
                    <a:cubicBezTo>
                      <a:pt x="926173" y="971120"/>
                      <a:pt x="933793" y="953703"/>
                      <a:pt x="957197" y="946083"/>
                    </a:cubicBezTo>
                    <a:cubicBezTo>
                      <a:pt x="980601" y="938463"/>
                      <a:pt x="994752" y="934653"/>
                      <a:pt x="1032308" y="933020"/>
                    </a:cubicBezTo>
                    <a:cubicBezTo>
                      <a:pt x="1069864" y="931387"/>
                      <a:pt x="1135178" y="939552"/>
                      <a:pt x="1182531" y="936286"/>
                    </a:cubicBezTo>
                    <a:cubicBezTo>
                      <a:pt x="1229884" y="933020"/>
                      <a:pt x="1280503" y="923767"/>
                      <a:pt x="1316426" y="913426"/>
                    </a:cubicBezTo>
                    <a:cubicBezTo>
                      <a:pt x="1352349" y="903085"/>
                      <a:pt x="1378474" y="878591"/>
                      <a:pt x="1398068" y="874237"/>
                    </a:cubicBezTo>
                    <a:cubicBezTo>
                      <a:pt x="1417662" y="869883"/>
                      <a:pt x="1431269" y="879136"/>
                      <a:pt x="1433991" y="887300"/>
                    </a:cubicBezTo>
                    <a:cubicBezTo>
                      <a:pt x="1436712" y="895464"/>
                      <a:pt x="1417663" y="913970"/>
                      <a:pt x="1414397" y="923223"/>
                    </a:cubicBezTo>
                    <a:cubicBezTo>
                      <a:pt x="1411131" y="932476"/>
                      <a:pt x="1410043" y="933564"/>
                      <a:pt x="1414397" y="942817"/>
                    </a:cubicBezTo>
                    <a:cubicBezTo>
                      <a:pt x="1418751" y="952070"/>
                      <a:pt x="1409499" y="971664"/>
                      <a:pt x="1440523" y="978740"/>
                    </a:cubicBezTo>
                    <a:cubicBezTo>
                      <a:pt x="1471547" y="985816"/>
                      <a:pt x="1560266" y="990715"/>
                      <a:pt x="1600543" y="985272"/>
                    </a:cubicBezTo>
                    <a:cubicBezTo>
                      <a:pt x="1640820" y="979829"/>
                      <a:pt x="1660415" y="953703"/>
                      <a:pt x="1682186" y="946083"/>
                    </a:cubicBezTo>
                    <a:cubicBezTo>
                      <a:pt x="1703957" y="938463"/>
                      <a:pt x="1715387" y="950982"/>
                      <a:pt x="1731171" y="939552"/>
                    </a:cubicBezTo>
                    <a:cubicBezTo>
                      <a:pt x="1746955" y="928122"/>
                      <a:pt x="1763284" y="895465"/>
                      <a:pt x="1776891" y="877503"/>
                    </a:cubicBezTo>
                    <a:cubicBezTo>
                      <a:pt x="1790498" y="859542"/>
                      <a:pt x="1801928" y="846479"/>
                      <a:pt x="1812814" y="831783"/>
                    </a:cubicBezTo>
                    <a:cubicBezTo>
                      <a:pt x="1823700" y="817087"/>
                      <a:pt x="1841117" y="802392"/>
                      <a:pt x="1842206" y="789329"/>
                    </a:cubicBezTo>
                    <a:cubicBezTo>
                      <a:pt x="1843295" y="776266"/>
                      <a:pt x="1841662" y="765380"/>
                      <a:pt x="1819346" y="753406"/>
                    </a:cubicBezTo>
                    <a:cubicBezTo>
                      <a:pt x="1797030" y="741432"/>
                      <a:pt x="1737158" y="720205"/>
                      <a:pt x="1708311" y="717483"/>
                    </a:cubicBezTo>
                    <a:cubicBezTo>
                      <a:pt x="1679464" y="714762"/>
                      <a:pt x="1662591" y="734900"/>
                      <a:pt x="1646263" y="737077"/>
                    </a:cubicBezTo>
                    <a:cubicBezTo>
                      <a:pt x="1629935" y="739254"/>
                      <a:pt x="1611429" y="749596"/>
                      <a:pt x="1610340" y="730546"/>
                    </a:cubicBezTo>
                    <a:cubicBezTo>
                      <a:pt x="1609251" y="711496"/>
                      <a:pt x="1635377" y="651624"/>
                      <a:pt x="1639731" y="622777"/>
                    </a:cubicBezTo>
                    <a:cubicBezTo>
                      <a:pt x="1644085" y="593930"/>
                      <a:pt x="1642997" y="584133"/>
                      <a:pt x="1636466" y="557463"/>
                    </a:cubicBezTo>
                    <a:cubicBezTo>
                      <a:pt x="1629935" y="530793"/>
                      <a:pt x="1614150" y="488338"/>
                      <a:pt x="1600543" y="462757"/>
                    </a:cubicBezTo>
                    <a:cubicBezTo>
                      <a:pt x="1586936" y="437176"/>
                      <a:pt x="1571152" y="419759"/>
                      <a:pt x="1554823" y="403975"/>
                    </a:cubicBezTo>
                    <a:cubicBezTo>
                      <a:pt x="1538494" y="388191"/>
                      <a:pt x="1515090" y="386014"/>
                      <a:pt x="1502571" y="368052"/>
                    </a:cubicBezTo>
                    <a:cubicBezTo>
                      <a:pt x="1490052" y="350091"/>
                      <a:pt x="1476445" y="317977"/>
                      <a:pt x="1479711" y="296206"/>
                    </a:cubicBezTo>
                    <a:cubicBezTo>
                      <a:pt x="1482977" y="274435"/>
                      <a:pt x="1503660" y="249397"/>
                      <a:pt x="1522166" y="237423"/>
                    </a:cubicBezTo>
                    <a:cubicBezTo>
                      <a:pt x="1540672" y="225449"/>
                      <a:pt x="1570063" y="222727"/>
                      <a:pt x="1590746" y="224360"/>
                    </a:cubicBezTo>
                    <a:cubicBezTo>
                      <a:pt x="1611429" y="225993"/>
                      <a:pt x="1646263" y="247220"/>
                      <a:pt x="1646263" y="247220"/>
                    </a:cubicBezTo>
                    <a:cubicBezTo>
                      <a:pt x="1664769" y="254840"/>
                      <a:pt x="1683274" y="268991"/>
                      <a:pt x="1701780" y="270080"/>
                    </a:cubicBezTo>
                    <a:cubicBezTo>
                      <a:pt x="1720286" y="271169"/>
                      <a:pt x="1748044" y="265182"/>
                      <a:pt x="1757297" y="253752"/>
                    </a:cubicBezTo>
                    <a:cubicBezTo>
                      <a:pt x="1766550" y="242322"/>
                      <a:pt x="1763284" y="218373"/>
                      <a:pt x="1757297" y="201500"/>
                    </a:cubicBezTo>
                    <a:cubicBezTo>
                      <a:pt x="1751310" y="184627"/>
                      <a:pt x="1744778" y="167755"/>
                      <a:pt x="1721374" y="152515"/>
                    </a:cubicBezTo>
                    <a:cubicBezTo>
                      <a:pt x="1697970" y="137275"/>
                      <a:pt x="1642997" y="114959"/>
                      <a:pt x="1616871" y="110060"/>
                    </a:cubicBezTo>
                    <a:cubicBezTo>
                      <a:pt x="1590745" y="105161"/>
                      <a:pt x="1556999" y="122579"/>
                      <a:pt x="1525431" y="1361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2">
                      <a:lumMod val="20000"/>
                      <a:lumOff val="8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r="100000" b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Freeform 256"/>
              <p:cNvSpPr/>
              <p:nvPr/>
            </p:nvSpPr>
            <p:spPr>
              <a:xfrm>
                <a:off x="2736355" y="4199616"/>
                <a:ext cx="656708" cy="415076"/>
              </a:xfrm>
              <a:custGeom>
                <a:avLst/>
                <a:gdLst>
                  <a:gd name="connsiteX0" fmla="*/ 650191 w 656708"/>
                  <a:gd name="connsiteY0" fmla="*/ 93 h 415076"/>
                  <a:gd name="connsiteX1" fmla="*/ 535891 w 656708"/>
                  <a:gd name="connsiteY1" fmla="*/ 94798 h 415076"/>
                  <a:gd name="connsiteX2" fmla="*/ 470576 w 656708"/>
                  <a:gd name="connsiteY2" fmla="*/ 153581 h 415076"/>
                  <a:gd name="connsiteX3" fmla="*/ 366074 w 656708"/>
                  <a:gd name="connsiteY3" fmla="*/ 228693 h 415076"/>
                  <a:gd name="connsiteX4" fmla="*/ 255039 w 656708"/>
                  <a:gd name="connsiteY4" fmla="*/ 316867 h 415076"/>
                  <a:gd name="connsiteX5" fmla="*/ 206054 w 656708"/>
                  <a:gd name="connsiteY5" fmla="*/ 346258 h 415076"/>
                  <a:gd name="connsiteX6" fmla="*/ 153802 w 656708"/>
                  <a:gd name="connsiteY6" fmla="*/ 342993 h 415076"/>
                  <a:gd name="connsiteX7" fmla="*/ 130942 w 656708"/>
                  <a:gd name="connsiteY7" fmla="*/ 375650 h 415076"/>
                  <a:gd name="connsiteX8" fmla="*/ 72159 w 656708"/>
                  <a:gd name="connsiteY8" fmla="*/ 385447 h 415076"/>
                  <a:gd name="connsiteX9" fmla="*/ 36236 w 656708"/>
                  <a:gd name="connsiteY9" fmla="*/ 365853 h 415076"/>
                  <a:gd name="connsiteX10" fmla="*/ 6845 w 656708"/>
                  <a:gd name="connsiteY10" fmla="*/ 369118 h 415076"/>
                  <a:gd name="connsiteX11" fmla="*/ 314 w 656708"/>
                  <a:gd name="connsiteY11" fmla="*/ 398510 h 415076"/>
                  <a:gd name="connsiteX12" fmla="*/ 13376 w 656708"/>
                  <a:gd name="connsiteY12" fmla="*/ 411573 h 415076"/>
                  <a:gd name="connsiteX13" fmla="*/ 42768 w 656708"/>
                  <a:gd name="connsiteY13" fmla="*/ 401775 h 415076"/>
                  <a:gd name="connsiteX14" fmla="*/ 81956 w 656708"/>
                  <a:gd name="connsiteY14" fmla="*/ 414838 h 415076"/>
                  <a:gd name="connsiteX15" fmla="*/ 153802 w 656708"/>
                  <a:gd name="connsiteY15" fmla="*/ 408307 h 415076"/>
                  <a:gd name="connsiteX16" fmla="*/ 196256 w 656708"/>
                  <a:gd name="connsiteY16" fmla="*/ 385447 h 415076"/>
                  <a:gd name="connsiteX17" fmla="*/ 238711 w 656708"/>
                  <a:gd name="connsiteY17" fmla="*/ 378915 h 415076"/>
                  <a:gd name="connsiteX18" fmla="*/ 362808 w 656708"/>
                  <a:gd name="connsiteY18" fmla="*/ 287475 h 415076"/>
                  <a:gd name="connsiteX19" fmla="*/ 516296 w 656708"/>
                  <a:gd name="connsiteY19" fmla="*/ 173175 h 415076"/>
                  <a:gd name="connsiteX20" fmla="*/ 627331 w 656708"/>
                  <a:gd name="connsiteY20" fmla="*/ 78470 h 415076"/>
                  <a:gd name="connsiteX21" fmla="*/ 650191 w 656708"/>
                  <a:gd name="connsiteY21" fmla="*/ 93 h 415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56708" h="415076">
                    <a:moveTo>
                      <a:pt x="650191" y="93"/>
                    </a:moveTo>
                    <a:cubicBezTo>
                      <a:pt x="634951" y="2814"/>
                      <a:pt x="565827" y="69217"/>
                      <a:pt x="535891" y="94798"/>
                    </a:cubicBezTo>
                    <a:cubicBezTo>
                      <a:pt x="505955" y="120379"/>
                      <a:pt x="498879" y="131265"/>
                      <a:pt x="470576" y="153581"/>
                    </a:cubicBezTo>
                    <a:cubicBezTo>
                      <a:pt x="442273" y="175897"/>
                      <a:pt x="401997" y="201479"/>
                      <a:pt x="366074" y="228693"/>
                    </a:cubicBezTo>
                    <a:cubicBezTo>
                      <a:pt x="330151" y="255907"/>
                      <a:pt x="281709" y="297273"/>
                      <a:pt x="255039" y="316867"/>
                    </a:cubicBezTo>
                    <a:cubicBezTo>
                      <a:pt x="228369" y="336461"/>
                      <a:pt x="222927" y="341904"/>
                      <a:pt x="206054" y="346258"/>
                    </a:cubicBezTo>
                    <a:cubicBezTo>
                      <a:pt x="189181" y="350612"/>
                      <a:pt x="166321" y="338094"/>
                      <a:pt x="153802" y="342993"/>
                    </a:cubicBezTo>
                    <a:cubicBezTo>
                      <a:pt x="141283" y="347892"/>
                      <a:pt x="144549" y="368574"/>
                      <a:pt x="130942" y="375650"/>
                    </a:cubicBezTo>
                    <a:cubicBezTo>
                      <a:pt x="117335" y="382726"/>
                      <a:pt x="87943" y="387080"/>
                      <a:pt x="72159" y="385447"/>
                    </a:cubicBezTo>
                    <a:cubicBezTo>
                      <a:pt x="56375" y="383814"/>
                      <a:pt x="47122" y="368574"/>
                      <a:pt x="36236" y="365853"/>
                    </a:cubicBezTo>
                    <a:cubicBezTo>
                      <a:pt x="25350" y="363132"/>
                      <a:pt x="12832" y="363675"/>
                      <a:pt x="6845" y="369118"/>
                    </a:cubicBezTo>
                    <a:cubicBezTo>
                      <a:pt x="858" y="374561"/>
                      <a:pt x="-774" y="391434"/>
                      <a:pt x="314" y="398510"/>
                    </a:cubicBezTo>
                    <a:cubicBezTo>
                      <a:pt x="1402" y="405586"/>
                      <a:pt x="6300" y="411029"/>
                      <a:pt x="13376" y="411573"/>
                    </a:cubicBezTo>
                    <a:cubicBezTo>
                      <a:pt x="20452" y="412117"/>
                      <a:pt x="31338" y="401231"/>
                      <a:pt x="42768" y="401775"/>
                    </a:cubicBezTo>
                    <a:cubicBezTo>
                      <a:pt x="54198" y="402319"/>
                      <a:pt x="63450" y="413749"/>
                      <a:pt x="81956" y="414838"/>
                    </a:cubicBezTo>
                    <a:cubicBezTo>
                      <a:pt x="100462" y="415927"/>
                      <a:pt x="134752" y="413206"/>
                      <a:pt x="153802" y="408307"/>
                    </a:cubicBezTo>
                    <a:cubicBezTo>
                      <a:pt x="172852" y="403408"/>
                      <a:pt x="182105" y="390346"/>
                      <a:pt x="196256" y="385447"/>
                    </a:cubicBezTo>
                    <a:cubicBezTo>
                      <a:pt x="210407" y="380548"/>
                      <a:pt x="210952" y="395244"/>
                      <a:pt x="238711" y="378915"/>
                    </a:cubicBezTo>
                    <a:cubicBezTo>
                      <a:pt x="266470" y="362586"/>
                      <a:pt x="362808" y="287475"/>
                      <a:pt x="362808" y="287475"/>
                    </a:cubicBezTo>
                    <a:cubicBezTo>
                      <a:pt x="409072" y="253185"/>
                      <a:pt x="472209" y="208009"/>
                      <a:pt x="516296" y="173175"/>
                    </a:cubicBezTo>
                    <a:cubicBezTo>
                      <a:pt x="560383" y="138341"/>
                      <a:pt x="602294" y="101874"/>
                      <a:pt x="627331" y="78470"/>
                    </a:cubicBezTo>
                    <a:cubicBezTo>
                      <a:pt x="652368" y="55066"/>
                      <a:pt x="665431" y="-2628"/>
                      <a:pt x="650191" y="9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C000"/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Freeform 257"/>
              <p:cNvSpPr/>
              <p:nvPr/>
            </p:nvSpPr>
            <p:spPr>
              <a:xfrm>
                <a:off x="3037064" y="4303728"/>
                <a:ext cx="536085" cy="343540"/>
              </a:xfrm>
              <a:custGeom>
                <a:avLst/>
                <a:gdLst>
                  <a:gd name="connsiteX0" fmla="*/ 535627 w 536085"/>
                  <a:gd name="connsiteY0" fmla="*/ 483 h 343540"/>
                  <a:gd name="connsiteX1" fmla="*/ 440922 w 536085"/>
                  <a:gd name="connsiteY1" fmla="*/ 75595 h 343540"/>
                  <a:gd name="connsiteX2" fmla="*/ 395202 w 536085"/>
                  <a:gd name="connsiteY2" fmla="*/ 121315 h 343540"/>
                  <a:gd name="connsiteX3" fmla="*/ 222119 w 536085"/>
                  <a:gd name="connsiteY3" fmla="*/ 225818 h 343540"/>
                  <a:gd name="connsiteX4" fmla="*/ 156805 w 536085"/>
                  <a:gd name="connsiteY4" fmla="*/ 255209 h 343540"/>
                  <a:gd name="connsiteX5" fmla="*/ 35973 w 536085"/>
                  <a:gd name="connsiteY5" fmla="*/ 271538 h 343540"/>
                  <a:gd name="connsiteX6" fmla="*/ 50 w 536085"/>
                  <a:gd name="connsiteY6" fmla="*/ 291132 h 343540"/>
                  <a:gd name="connsiteX7" fmla="*/ 29442 w 536085"/>
                  <a:gd name="connsiteY7" fmla="*/ 304195 h 343540"/>
                  <a:gd name="connsiteX8" fmla="*/ 81693 w 536085"/>
                  <a:gd name="connsiteY8" fmla="*/ 304195 h 343540"/>
                  <a:gd name="connsiteX9" fmla="*/ 39239 w 536085"/>
                  <a:gd name="connsiteY9" fmla="*/ 327055 h 343540"/>
                  <a:gd name="connsiteX10" fmla="*/ 35973 w 536085"/>
                  <a:gd name="connsiteY10" fmla="*/ 343383 h 343540"/>
                  <a:gd name="connsiteX11" fmla="*/ 117616 w 536085"/>
                  <a:gd name="connsiteY11" fmla="*/ 317258 h 343540"/>
                  <a:gd name="connsiteX12" fmla="*/ 160070 w 536085"/>
                  <a:gd name="connsiteY12" fmla="*/ 284601 h 343540"/>
                  <a:gd name="connsiteX13" fmla="*/ 460516 w 536085"/>
                  <a:gd name="connsiteY13" fmla="*/ 114783 h 343540"/>
                  <a:gd name="connsiteX14" fmla="*/ 535627 w 536085"/>
                  <a:gd name="connsiteY14" fmla="*/ 483 h 343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36085" h="343540">
                    <a:moveTo>
                      <a:pt x="535627" y="483"/>
                    </a:moveTo>
                    <a:cubicBezTo>
                      <a:pt x="532361" y="-6048"/>
                      <a:pt x="464326" y="55456"/>
                      <a:pt x="440922" y="75595"/>
                    </a:cubicBezTo>
                    <a:cubicBezTo>
                      <a:pt x="417518" y="95734"/>
                      <a:pt x="431669" y="96278"/>
                      <a:pt x="395202" y="121315"/>
                    </a:cubicBezTo>
                    <a:cubicBezTo>
                      <a:pt x="358735" y="146352"/>
                      <a:pt x="261852" y="203502"/>
                      <a:pt x="222119" y="225818"/>
                    </a:cubicBezTo>
                    <a:cubicBezTo>
                      <a:pt x="182386" y="248134"/>
                      <a:pt x="187829" y="247589"/>
                      <a:pt x="156805" y="255209"/>
                    </a:cubicBezTo>
                    <a:cubicBezTo>
                      <a:pt x="125781" y="262829"/>
                      <a:pt x="62099" y="265551"/>
                      <a:pt x="35973" y="271538"/>
                    </a:cubicBezTo>
                    <a:cubicBezTo>
                      <a:pt x="9847" y="277525"/>
                      <a:pt x="1138" y="285689"/>
                      <a:pt x="50" y="291132"/>
                    </a:cubicBezTo>
                    <a:cubicBezTo>
                      <a:pt x="-1038" y="296575"/>
                      <a:pt x="15835" y="302018"/>
                      <a:pt x="29442" y="304195"/>
                    </a:cubicBezTo>
                    <a:cubicBezTo>
                      <a:pt x="43049" y="306372"/>
                      <a:pt x="80060" y="300385"/>
                      <a:pt x="81693" y="304195"/>
                    </a:cubicBezTo>
                    <a:cubicBezTo>
                      <a:pt x="83326" y="308005"/>
                      <a:pt x="46859" y="320524"/>
                      <a:pt x="39239" y="327055"/>
                    </a:cubicBezTo>
                    <a:cubicBezTo>
                      <a:pt x="31619" y="333586"/>
                      <a:pt x="22910" y="345016"/>
                      <a:pt x="35973" y="343383"/>
                    </a:cubicBezTo>
                    <a:cubicBezTo>
                      <a:pt x="49036" y="341750"/>
                      <a:pt x="96933" y="327055"/>
                      <a:pt x="117616" y="317258"/>
                    </a:cubicBezTo>
                    <a:cubicBezTo>
                      <a:pt x="138299" y="307461"/>
                      <a:pt x="102920" y="318347"/>
                      <a:pt x="160070" y="284601"/>
                    </a:cubicBezTo>
                    <a:cubicBezTo>
                      <a:pt x="217220" y="250855"/>
                      <a:pt x="395202" y="157237"/>
                      <a:pt x="460516" y="114783"/>
                    </a:cubicBezTo>
                    <a:cubicBezTo>
                      <a:pt x="525830" y="72329"/>
                      <a:pt x="538893" y="7014"/>
                      <a:pt x="535627" y="48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C000"/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9" name="Freeform 258"/>
              <p:cNvSpPr/>
              <p:nvPr/>
            </p:nvSpPr>
            <p:spPr>
              <a:xfrm>
                <a:off x="4452536" y="3983484"/>
                <a:ext cx="435238" cy="273072"/>
              </a:xfrm>
              <a:custGeom>
                <a:avLst/>
                <a:gdLst/>
                <a:ahLst/>
                <a:cxnLst/>
                <a:rect l="l" t="t" r="r" b="b"/>
                <a:pathLst>
                  <a:path w="430929" h="270368">
                    <a:moveTo>
                      <a:pt x="296786" y="253"/>
                    </a:moveTo>
                    <a:cubicBezTo>
                      <a:pt x="325633" y="2975"/>
                      <a:pt x="385505" y="24202"/>
                      <a:pt x="407821" y="36176"/>
                    </a:cubicBezTo>
                    <a:cubicBezTo>
                      <a:pt x="430137" y="48150"/>
                      <a:pt x="431770" y="59036"/>
                      <a:pt x="430681" y="72099"/>
                    </a:cubicBezTo>
                    <a:cubicBezTo>
                      <a:pt x="429592" y="85162"/>
                      <a:pt x="412175" y="99857"/>
                      <a:pt x="401289" y="114553"/>
                    </a:cubicBezTo>
                    <a:cubicBezTo>
                      <a:pt x="390403" y="129249"/>
                      <a:pt x="378973" y="142312"/>
                      <a:pt x="365366" y="160273"/>
                    </a:cubicBezTo>
                    <a:cubicBezTo>
                      <a:pt x="351759" y="178235"/>
                      <a:pt x="335430" y="210892"/>
                      <a:pt x="319646" y="222322"/>
                    </a:cubicBezTo>
                    <a:cubicBezTo>
                      <a:pt x="303862" y="233752"/>
                      <a:pt x="292432" y="221233"/>
                      <a:pt x="270661" y="228853"/>
                    </a:cubicBezTo>
                    <a:cubicBezTo>
                      <a:pt x="248890" y="236473"/>
                      <a:pt x="229295" y="262599"/>
                      <a:pt x="189018" y="268042"/>
                    </a:cubicBezTo>
                    <a:cubicBezTo>
                      <a:pt x="148741" y="273485"/>
                      <a:pt x="60022" y="268586"/>
                      <a:pt x="28998" y="261510"/>
                    </a:cubicBezTo>
                    <a:cubicBezTo>
                      <a:pt x="-2026" y="254434"/>
                      <a:pt x="7226" y="234840"/>
                      <a:pt x="2872" y="225587"/>
                    </a:cubicBezTo>
                    <a:cubicBezTo>
                      <a:pt x="-1482" y="216334"/>
                      <a:pt x="-394" y="215246"/>
                      <a:pt x="2872" y="205993"/>
                    </a:cubicBezTo>
                    <a:cubicBezTo>
                      <a:pt x="6138" y="196740"/>
                      <a:pt x="25187" y="178234"/>
                      <a:pt x="22466" y="170070"/>
                    </a:cubicBezTo>
                    <a:cubicBezTo>
                      <a:pt x="20454" y="164036"/>
                      <a:pt x="12497" y="157408"/>
                      <a:pt x="362" y="158053"/>
                    </a:cubicBezTo>
                    <a:cubicBezTo>
                      <a:pt x="33391" y="125839"/>
                      <a:pt x="86477" y="98223"/>
                      <a:pt x="117172" y="77324"/>
                    </a:cubicBezTo>
                    <a:cubicBezTo>
                      <a:pt x="152986" y="52940"/>
                      <a:pt x="172036" y="59798"/>
                      <a:pt x="199468" y="27032"/>
                    </a:cubicBezTo>
                    <a:cubicBezTo>
                      <a:pt x="200647" y="25624"/>
                      <a:pt x="201810" y="24110"/>
                      <a:pt x="202342" y="22061"/>
                    </a:cubicBezTo>
                    <a:cubicBezTo>
                      <a:pt x="208361" y="28013"/>
                      <a:pt x="222192" y="21520"/>
                      <a:pt x="234738" y="19847"/>
                    </a:cubicBezTo>
                    <a:cubicBezTo>
                      <a:pt x="251066" y="17670"/>
                      <a:pt x="267939" y="-2468"/>
                      <a:pt x="296786" y="25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2">
                      <a:lumMod val="50000"/>
                      <a:alpha val="50000"/>
                    </a:schemeClr>
                  </a:gs>
                  <a:gs pos="100000">
                    <a:schemeClr val="accent1">
                      <a:lumMod val="50000"/>
                      <a:alpha val="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Freeform 259"/>
              <p:cNvSpPr/>
              <p:nvPr/>
            </p:nvSpPr>
            <p:spPr>
              <a:xfrm>
                <a:off x="4396282" y="3380097"/>
                <a:ext cx="388012" cy="304216"/>
              </a:xfrm>
              <a:custGeom>
                <a:avLst/>
                <a:gdLst/>
                <a:ahLst/>
                <a:cxnLst/>
                <a:rect l="l" t="t" r="r" b="b"/>
                <a:pathLst>
                  <a:path w="388012" h="304216">
                    <a:moveTo>
                      <a:pt x="261257" y="845"/>
                    </a:moveTo>
                    <a:cubicBezTo>
                      <a:pt x="287383" y="5744"/>
                      <a:pt x="342356" y="28060"/>
                      <a:pt x="365760" y="43300"/>
                    </a:cubicBezTo>
                    <a:cubicBezTo>
                      <a:pt x="376250" y="50131"/>
                      <a:pt x="383350" y="57289"/>
                      <a:pt x="388012" y="64995"/>
                    </a:cubicBezTo>
                    <a:cubicBezTo>
                      <a:pt x="380301" y="71112"/>
                      <a:pt x="367547" y="75254"/>
                      <a:pt x="358886" y="79396"/>
                    </a:cubicBezTo>
                    <a:cubicBezTo>
                      <a:pt x="341360" y="87778"/>
                      <a:pt x="306308" y="88540"/>
                      <a:pt x="281162" y="88540"/>
                    </a:cubicBezTo>
                    <a:cubicBezTo>
                      <a:pt x="256016" y="88540"/>
                      <a:pt x="230108" y="77872"/>
                      <a:pt x="208010" y="79396"/>
                    </a:cubicBezTo>
                    <a:cubicBezTo>
                      <a:pt x="185912" y="80920"/>
                      <a:pt x="151622" y="109114"/>
                      <a:pt x="130286" y="125116"/>
                    </a:cubicBezTo>
                    <a:cubicBezTo>
                      <a:pt x="108950" y="141118"/>
                      <a:pt x="81518" y="145690"/>
                      <a:pt x="79994" y="175408"/>
                    </a:cubicBezTo>
                    <a:cubicBezTo>
                      <a:pt x="78470" y="205126"/>
                      <a:pt x="139430" y="295804"/>
                      <a:pt x="121142" y="303424"/>
                    </a:cubicBezTo>
                    <a:cubicBezTo>
                      <a:pt x="108738" y="308593"/>
                      <a:pt x="54964" y="287818"/>
                      <a:pt x="14550" y="260294"/>
                    </a:cubicBezTo>
                    <a:cubicBezTo>
                      <a:pt x="6247" y="247080"/>
                      <a:pt x="0" y="230808"/>
                      <a:pt x="0" y="213117"/>
                    </a:cubicBezTo>
                    <a:cubicBezTo>
                      <a:pt x="0" y="188624"/>
                      <a:pt x="10886" y="149979"/>
                      <a:pt x="22860" y="128208"/>
                    </a:cubicBezTo>
                    <a:cubicBezTo>
                      <a:pt x="34834" y="106437"/>
                      <a:pt x="47353" y="99361"/>
                      <a:pt x="71846" y="82488"/>
                    </a:cubicBezTo>
                    <a:cubicBezTo>
                      <a:pt x="96339" y="65615"/>
                      <a:pt x="138249" y="40578"/>
                      <a:pt x="169817" y="26971"/>
                    </a:cubicBezTo>
                    <a:cubicBezTo>
                      <a:pt x="201385" y="13364"/>
                      <a:pt x="235131" y="-4054"/>
                      <a:pt x="261257" y="84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60000">
                    <a:schemeClr val="accent1">
                      <a:lumMod val="40000"/>
                      <a:lumOff val="60000"/>
                      <a:alpha val="2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Freeform 260"/>
              <p:cNvSpPr/>
              <p:nvPr/>
            </p:nvSpPr>
            <p:spPr>
              <a:xfrm>
                <a:off x="3334205" y="3325556"/>
                <a:ext cx="1230010" cy="1031692"/>
              </a:xfrm>
              <a:custGeom>
                <a:avLst/>
                <a:gdLst>
                  <a:gd name="connsiteX0" fmla="*/ 556672 w 1217832"/>
                  <a:gd name="connsiteY0" fmla="*/ 0 h 1021480"/>
                  <a:gd name="connsiteX1" fmla="*/ 654076 w 1217832"/>
                  <a:gd name="connsiteY1" fmla="*/ 28634 h 1021480"/>
                  <a:gd name="connsiteX2" fmla="*/ 742250 w 1217832"/>
                  <a:gd name="connsiteY2" fmla="*/ 93948 h 1021480"/>
                  <a:gd name="connsiteX3" fmla="*/ 768376 w 1217832"/>
                  <a:gd name="connsiteY3" fmla="*/ 169059 h 1021480"/>
                  <a:gd name="connsiteX4" fmla="*/ 787970 w 1217832"/>
                  <a:gd name="connsiteY4" fmla="*/ 280094 h 1021480"/>
                  <a:gd name="connsiteX5" fmla="*/ 928396 w 1217832"/>
                  <a:gd name="connsiteY5" fmla="*/ 384597 h 1021480"/>
                  <a:gd name="connsiteX6" fmla="*/ 1039430 w 1217832"/>
                  <a:gd name="connsiteY6" fmla="*/ 423785 h 1021480"/>
                  <a:gd name="connsiteX7" fmla="*/ 1140667 w 1217832"/>
                  <a:gd name="connsiteY7" fmla="*/ 427051 h 1021480"/>
                  <a:gd name="connsiteX8" fmla="*/ 1153730 w 1217832"/>
                  <a:gd name="connsiteY8" fmla="*/ 394394 h 1021480"/>
                  <a:gd name="connsiteX9" fmla="*/ 1152056 w 1217832"/>
                  <a:gd name="connsiteY9" fmla="*/ 391228 h 1021480"/>
                  <a:gd name="connsiteX10" fmla="*/ 1202419 w 1217832"/>
                  <a:gd name="connsiteY10" fmla="*/ 393800 h 1021480"/>
                  <a:gd name="connsiteX11" fmla="*/ 1190543 w 1217832"/>
                  <a:gd name="connsiteY11" fmla="*/ 476927 h 1021480"/>
                  <a:gd name="connsiteX12" fmla="*/ 994601 w 1217832"/>
                  <a:gd name="connsiteY12" fmla="*/ 488803 h 1021480"/>
                  <a:gd name="connsiteX13" fmla="*/ 804595 w 1217832"/>
                  <a:gd name="connsiteY13" fmla="*/ 536304 h 1021480"/>
                  <a:gd name="connsiteX14" fmla="*/ 614590 w 1217832"/>
                  <a:gd name="connsiteY14" fmla="*/ 554117 h 1021480"/>
                  <a:gd name="connsiteX15" fmla="*/ 472086 w 1217832"/>
                  <a:gd name="connsiteY15" fmla="*/ 690683 h 1021480"/>
                  <a:gd name="connsiteX16" fmla="*/ 406772 w 1217832"/>
                  <a:gd name="connsiteY16" fmla="*/ 803499 h 1021480"/>
                  <a:gd name="connsiteX17" fmla="*/ 519588 w 1217832"/>
                  <a:gd name="connsiteY17" fmla="*/ 785686 h 1021480"/>
                  <a:gd name="connsiteX18" fmla="*/ 483962 w 1217832"/>
                  <a:gd name="connsiteY18" fmla="*/ 886626 h 1021480"/>
                  <a:gd name="connsiteX19" fmla="*/ 455050 w 1217832"/>
                  <a:gd name="connsiteY19" fmla="*/ 926687 h 1021480"/>
                  <a:gd name="connsiteX20" fmla="*/ 454867 w 1217832"/>
                  <a:gd name="connsiteY20" fmla="*/ 926705 h 1021480"/>
                  <a:gd name="connsiteX21" fmla="*/ 343833 w 1217832"/>
                  <a:gd name="connsiteY21" fmla="*/ 949565 h 1021480"/>
                  <a:gd name="connsiteX22" fmla="*/ 285050 w 1217832"/>
                  <a:gd name="connsiteY22" fmla="*/ 998551 h 1021480"/>
                  <a:gd name="connsiteX23" fmla="*/ 242596 w 1217832"/>
                  <a:gd name="connsiteY23" fmla="*/ 1021411 h 1021480"/>
                  <a:gd name="connsiteX24" fmla="*/ 196876 w 1217832"/>
                  <a:gd name="connsiteY24" fmla="*/ 992019 h 1021480"/>
                  <a:gd name="connsiteX25" fmla="*/ 209938 w 1217832"/>
                  <a:gd name="connsiteY25" fmla="*/ 949565 h 1021480"/>
                  <a:gd name="connsiteX26" fmla="*/ 262190 w 1217832"/>
                  <a:gd name="connsiteY26" fmla="*/ 910377 h 1021480"/>
                  <a:gd name="connsiteX27" fmla="*/ 252393 w 1217832"/>
                  <a:gd name="connsiteY27" fmla="*/ 880985 h 1021480"/>
                  <a:gd name="connsiteX28" fmla="*/ 164530 w 1217832"/>
                  <a:gd name="connsiteY28" fmla="*/ 905679 h 1021480"/>
                  <a:gd name="connsiteX29" fmla="*/ 85841 w 1217832"/>
                  <a:gd name="connsiteY29" fmla="*/ 920174 h 1021480"/>
                  <a:gd name="connsiteX30" fmla="*/ 46653 w 1217832"/>
                  <a:gd name="connsiteY30" fmla="*/ 916908 h 1021480"/>
                  <a:gd name="connsiteX31" fmla="*/ 27058 w 1217832"/>
                  <a:gd name="connsiteY31" fmla="*/ 864657 h 1021480"/>
                  <a:gd name="connsiteX32" fmla="*/ 933 w 1217832"/>
                  <a:gd name="connsiteY32" fmla="*/ 828734 h 1021480"/>
                  <a:gd name="connsiteX33" fmla="*/ 62981 w 1217832"/>
                  <a:gd name="connsiteY33" fmla="*/ 825468 h 1021480"/>
                  <a:gd name="connsiteX34" fmla="*/ 151156 w 1217832"/>
                  <a:gd name="connsiteY34" fmla="*/ 802608 h 1021480"/>
                  <a:gd name="connsiteX35" fmla="*/ 226267 w 1217832"/>
                  <a:gd name="connsiteY35" fmla="*/ 763419 h 1021480"/>
                  <a:gd name="connsiteX36" fmla="*/ 170750 w 1217832"/>
                  <a:gd name="connsiteY36" fmla="*/ 734028 h 1021480"/>
                  <a:gd name="connsiteX37" fmla="*/ 115233 w 1217832"/>
                  <a:gd name="connsiteY37" fmla="*/ 704637 h 1021480"/>
                  <a:gd name="connsiteX38" fmla="*/ 56450 w 1217832"/>
                  <a:gd name="connsiteY38" fmla="*/ 675245 h 1021480"/>
                  <a:gd name="connsiteX39" fmla="*/ 36856 w 1217832"/>
                  <a:gd name="connsiteY39" fmla="*/ 658917 h 1021480"/>
                  <a:gd name="connsiteX40" fmla="*/ 59716 w 1217832"/>
                  <a:gd name="connsiteY40" fmla="*/ 639322 h 1021480"/>
                  <a:gd name="connsiteX41" fmla="*/ 141358 w 1217832"/>
                  <a:gd name="connsiteY41" fmla="*/ 636057 h 1021480"/>
                  <a:gd name="connsiteX42" fmla="*/ 262190 w 1217832"/>
                  <a:gd name="connsiteY42" fmla="*/ 626259 h 1021480"/>
                  <a:gd name="connsiteX43" fmla="*/ 337301 w 1217832"/>
                  <a:gd name="connsiteY43" fmla="*/ 590337 h 1021480"/>
                  <a:gd name="connsiteX44" fmla="*/ 392818 w 1217832"/>
                  <a:gd name="connsiteY44" fmla="*/ 560945 h 1021480"/>
                  <a:gd name="connsiteX45" fmla="*/ 445070 w 1217832"/>
                  <a:gd name="connsiteY45" fmla="*/ 547882 h 1021480"/>
                  <a:gd name="connsiteX46" fmla="*/ 443781 w 1217832"/>
                  <a:gd name="connsiteY46" fmla="*/ 537643 h 1021480"/>
                  <a:gd name="connsiteX47" fmla="*/ 567089 w 1217832"/>
                  <a:gd name="connsiteY47" fmla="*/ 524429 h 1021480"/>
                  <a:gd name="connsiteX48" fmla="*/ 656154 w 1217832"/>
                  <a:gd name="connsiteY48" fmla="*/ 465052 h 1021480"/>
                  <a:gd name="connsiteX49" fmla="*/ 495837 w 1217832"/>
                  <a:gd name="connsiteY49" fmla="*/ 393800 h 1021480"/>
                  <a:gd name="connsiteX50" fmla="*/ 709593 w 1217832"/>
                  <a:gd name="connsiteY50" fmla="*/ 346299 h 1021480"/>
                  <a:gd name="connsiteX51" fmla="*/ 590839 w 1217832"/>
                  <a:gd name="connsiteY51" fmla="*/ 286922 h 1021480"/>
                  <a:gd name="connsiteX52" fmla="*/ 703655 w 1217832"/>
                  <a:gd name="connsiteY52" fmla="*/ 233483 h 1021480"/>
                  <a:gd name="connsiteX53" fmla="*/ 668029 w 1217832"/>
                  <a:gd name="connsiteY53" fmla="*/ 197857 h 1021480"/>
                  <a:gd name="connsiteX54" fmla="*/ 620528 w 1217832"/>
                  <a:gd name="connsiteY54" fmla="*/ 144418 h 1021480"/>
                  <a:gd name="connsiteX55" fmla="*/ 644278 w 1217832"/>
                  <a:gd name="connsiteY55" fmla="*/ 96917 h 1021480"/>
                  <a:gd name="connsiteX56" fmla="*/ 556672 w 1217832"/>
                  <a:gd name="connsiteY56" fmla="*/ 0 h 1021480"/>
                  <a:gd name="connsiteX0" fmla="*/ 556672 w 1217832"/>
                  <a:gd name="connsiteY0" fmla="*/ 0 h 1021480"/>
                  <a:gd name="connsiteX1" fmla="*/ 654076 w 1217832"/>
                  <a:gd name="connsiteY1" fmla="*/ 28634 h 1021480"/>
                  <a:gd name="connsiteX2" fmla="*/ 742250 w 1217832"/>
                  <a:gd name="connsiteY2" fmla="*/ 93948 h 1021480"/>
                  <a:gd name="connsiteX3" fmla="*/ 768376 w 1217832"/>
                  <a:gd name="connsiteY3" fmla="*/ 169059 h 1021480"/>
                  <a:gd name="connsiteX4" fmla="*/ 787970 w 1217832"/>
                  <a:gd name="connsiteY4" fmla="*/ 280094 h 1021480"/>
                  <a:gd name="connsiteX5" fmla="*/ 928396 w 1217832"/>
                  <a:gd name="connsiteY5" fmla="*/ 384597 h 1021480"/>
                  <a:gd name="connsiteX6" fmla="*/ 1039430 w 1217832"/>
                  <a:gd name="connsiteY6" fmla="*/ 423785 h 1021480"/>
                  <a:gd name="connsiteX7" fmla="*/ 1140667 w 1217832"/>
                  <a:gd name="connsiteY7" fmla="*/ 427051 h 1021480"/>
                  <a:gd name="connsiteX8" fmla="*/ 1153730 w 1217832"/>
                  <a:gd name="connsiteY8" fmla="*/ 394394 h 1021480"/>
                  <a:gd name="connsiteX9" fmla="*/ 1152056 w 1217832"/>
                  <a:gd name="connsiteY9" fmla="*/ 391228 h 1021480"/>
                  <a:gd name="connsiteX10" fmla="*/ 1202419 w 1217832"/>
                  <a:gd name="connsiteY10" fmla="*/ 393800 h 1021480"/>
                  <a:gd name="connsiteX11" fmla="*/ 1190543 w 1217832"/>
                  <a:gd name="connsiteY11" fmla="*/ 476927 h 1021480"/>
                  <a:gd name="connsiteX12" fmla="*/ 994601 w 1217832"/>
                  <a:gd name="connsiteY12" fmla="*/ 488803 h 1021480"/>
                  <a:gd name="connsiteX13" fmla="*/ 804595 w 1217832"/>
                  <a:gd name="connsiteY13" fmla="*/ 536304 h 1021480"/>
                  <a:gd name="connsiteX14" fmla="*/ 614590 w 1217832"/>
                  <a:gd name="connsiteY14" fmla="*/ 554117 h 1021480"/>
                  <a:gd name="connsiteX15" fmla="*/ 472086 w 1217832"/>
                  <a:gd name="connsiteY15" fmla="*/ 690683 h 1021480"/>
                  <a:gd name="connsiteX16" fmla="*/ 406772 w 1217832"/>
                  <a:gd name="connsiteY16" fmla="*/ 803499 h 1021480"/>
                  <a:gd name="connsiteX17" fmla="*/ 519588 w 1217832"/>
                  <a:gd name="connsiteY17" fmla="*/ 785686 h 1021480"/>
                  <a:gd name="connsiteX18" fmla="*/ 483962 w 1217832"/>
                  <a:gd name="connsiteY18" fmla="*/ 886626 h 1021480"/>
                  <a:gd name="connsiteX19" fmla="*/ 455050 w 1217832"/>
                  <a:gd name="connsiteY19" fmla="*/ 926687 h 1021480"/>
                  <a:gd name="connsiteX20" fmla="*/ 454867 w 1217832"/>
                  <a:gd name="connsiteY20" fmla="*/ 926705 h 1021480"/>
                  <a:gd name="connsiteX21" fmla="*/ 343833 w 1217832"/>
                  <a:gd name="connsiteY21" fmla="*/ 949565 h 1021480"/>
                  <a:gd name="connsiteX22" fmla="*/ 285050 w 1217832"/>
                  <a:gd name="connsiteY22" fmla="*/ 998551 h 1021480"/>
                  <a:gd name="connsiteX23" fmla="*/ 242596 w 1217832"/>
                  <a:gd name="connsiteY23" fmla="*/ 1021411 h 1021480"/>
                  <a:gd name="connsiteX24" fmla="*/ 196876 w 1217832"/>
                  <a:gd name="connsiteY24" fmla="*/ 992019 h 1021480"/>
                  <a:gd name="connsiteX25" fmla="*/ 209938 w 1217832"/>
                  <a:gd name="connsiteY25" fmla="*/ 949565 h 1021480"/>
                  <a:gd name="connsiteX26" fmla="*/ 262190 w 1217832"/>
                  <a:gd name="connsiteY26" fmla="*/ 910377 h 1021480"/>
                  <a:gd name="connsiteX27" fmla="*/ 242192 w 1217832"/>
                  <a:gd name="connsiteY27" fmla="*/ 886085 h 1021480"/>
                  <a:gd name="connsiteX28" fmla="*/ 164530 w 1217832"/>
                  <a:gd name="connsiteY28" fmla="*/ 905679 h 1021480"/>
                  <a:gd name="connsiteX29" fmla="*/ 85841 w 1217832"/>
                  <a:gd name="connsiteY29" fmla="*/ 920174 h 1021480"/>
                  <a:gd name="connsiteX30" fmla="*/ 46653 w 1217832"/>
                  <a:gd name="connsiteY30" fmla="*/ 916908 h 1021480"/>
                  <a:gd name="connsiteX31" fmla="*/ 27058 w 1217832"/>
                  <a:gd name="connsiteY31" fmla="*/ 864657 h 1021480"/>
                  <a:gd name="connsiteX32" fmla="*/ 933 w 1217832"/>
                  <a:gd name="connsiteY32" fmla="*/ 828734 h 1021480"/>
                  <a:gd name="connsiteX33" fmla="*/ 62981 w 1217832"/>
                  <a:gd name="connsiteY33" fmla="*/ 825468 h 1021480"/>
                  <a:gd name="connsiteX34" fmla="*/ 151156 w 1217832"/>
                  <a:gd name="connsiteY34" fmla="*/ 802608 h 1021480"/>
                  <a:gd name="connsiteX35" fmla="*/ 226267 w 1217832"/>
                  <a:gd name="connsiteY35" fmla="*/ 763419 h 1021480"/>
                  <a:gd name="connsiteX36" fmla="*/ 170750 w 1217832"/>
                  <a:gd name="connsiteY36" fmla="*/ 734028 h 1021480"/>
                  <a:gd name="connsiteX37" fmla="*/ 115233 w 1217832"/>
                  <a:gd name="connsiteY37" fmla="*/ 704637 h 1021480"/>
                  <a:gd name="connsiteX38" fmla="*/ 56450 w 1217832"/>
                  <a:gd name="connsiteY38" fmla="*/ 675245 h 1021480"/>
                  <a:gd name="connsiteX39" fmla="*/ 36856 w 1217832"/>
                  <a:gd name="connsiteY39" fmla="*/ 658917 h 1021480"/>
                  <a:gd name="connsiteX40" fmla="*/ 59716 w 1217832"/>
                  <a:gd name="connsiteY40" fmla="*/ 639322 h 1021480"/>
                  <a:gd name="connsiteX41" fmla="*/ 141358 w 1217832"/>
                  <a:gd name="connsiteY41" fmla="*/ 636057 h 1021480"/>
                  <a:gd name="connsiteX42" fmla="*/ 262190 w 1217832"/>
                  <a:gd name="connsiteY42" fmla="*/ 626259 h 1021480"/>
                  <a:gd name="connsiteX43" fmla="*/ 337301 w 1217832"/>
                  <a:gd name="connsiteY43" fmla="*/ 590337 h 1021480"/>
                  <a:gd name="connsiteX44" fmla="*/ 392818 w 1217832"/>
                  <a:gd name="connsiteY44" fmla="*/ 560945 h 1021480"/>
                  <a:gd name="connsiteX45" fmla="*/ 445070 w 1217832"/>
                  <a:gd name="connsiteY45" fmla="*/ 547882 h 1021480"/>
                  <a:gd name="connsiteX46" fmla="*/ 443781 w 1217832"/>
                  <a:gd name="connsiteY46" fmla="*/ 537643 h 1021480"/>
                  <a:gd name="connsiteX47" fmla="*/ 567089 w 1217832"/>
                  <a:gd name="connsiteY47" fmla="*/ 524429 h 1021480"/>
                  <a:gd name="connsiteX48" fmla="*/ 656154 w 1217832"/>
                  <a:gd name="connsiteY48" fmla="*/ 465052 h 1021480"/>
                  <a:gd name="connsiteX49" fmla="*/ 495837 w 1217832"/>
                  <a:gd name="connsiteY49" fmla="*/ 393800 h 1021480"/>
                  <a:gd name="connsiteX50" fmla="*/ 709593 w 1217832"/>
                  <a:gd name="connsiteY50" fmla="*/ 346299 h 1021480"/>
                  <a:gd name="connsiteX51" fmla="*/ 590839 w 1217832"/>
                  <a:gd name="connsiteY51" fmla="*/ 286922 h 1021480"/>
                  <a:gd name="connsiteX52" fmla="*/ 703655 w 1217832"/>
                  <a:gd name="connsiteY52" fmla="*/ 233483 h 1021480"/>
                  <a:gd name="connsiteX53" fmla="*/ 668029 w 1217832"/>
                  <a:gd name="connsiteY53" fmla="*/ 197857 h 1021480"/>
                  <a:gd name="connsiteX54" fmla="*/ 620528 w 1217832"/>
                  <a:gd name="connsiteY54" fmla="*/ 144418 h 1021480"/>
                  <a:gd name="connsiteX55" fmla="*/ 644278 w 1217832"/>
                  <a:gd name="connsiteY55" fmla="*/ 96917 h 1021480"/>
                  <a:gd name="connsiteX56" fmla="*/ 556672 w 1217832"/>
                  <a:gd name="connsiteY56" fmla="*/ 0 h 1021480"/>
                  <a:gd name="connsiteX0" fmla="*/ 556672 w 1217832"/>
                  <a:gd name="connsiteY0" fmla="*/ 0 h 1021480"/>
                  <a:gd name="connsiteX1" fmla="*/ 654076 w 1217832"/>
                  <a:gd name="connsiteY1" fmla="*/ 28634 h 1021480"/>
                  <a:gd name="connsiteX2" fmla="*/ 742250 w 1217832"/>
                  <a:gd name="connsiteY2" fmla="*/ 93948 h 1021480"/>
                  <a:gd name="connsiteX3" fmla="*/ 768376 w 1217832"/>
                  <a:gd name="connsiteY3" fmla="*/ 169059 h 1021480"/>
                  <a:gd name="connsiteX4" fmla="*/ 787970 w 1217832"/>
                  <a:gd name="connsiteY4" fmla="*/ 280094 h 1021480"/>
                  <a:gd name="connsiteX5" fmla="*/ 928396 w 1217832"/>
                  <a:gd name="connsiteY5" fmla="*/ 384597 h 1021480"/>
                  <a:gd name="connsiteX6" fmla="*/ 1039430 w 1217832"/>
                  <a:gd name="connsiteY6" fmla="*/ 423785 h 1021480"/>
                  <a:gd name="connsiteX7" fmla="*/ 1140667 w 1217832"/>
                  <a:gd name="connsiteY7" fmla="*/ 427051 h 1021480"/>
                  <a:gd name="connsiteX8" fmla="*/ 1153730 w 1217832"/>
                  <a:gd name="connsiteY8" fmla="*/ 394394 h 1021480"/>
                  <a:gd name="connsiteX9" fmla="*/ 1152056 w 1217832"/>
                  <a:gd name="connsiteY9" fmla="*/ 391228 h 1021480"/>
                  <a:gd name="connsiteX10" fmla="*/ 1202419 w 1217832"/>
                  <a:gd name="connsiteY10" fmla="*/ 393800 h 1021480"/>
                  <a:gd name="connsiteX11" fmla="*/ 1190543 w 1217832"/>
                  <a:gd name="connsiteY11" fmla="*/ 476927 h 1021480"/>
                  <a:gd name="connsiteX12" fmla="*/ 994601 w 1217832"/>
                  <a:gd name="connsiteY12" fmla="*/ 488803 h 1021480"/>
                  <a:gd name="connsiteX13" fmla="*/ 804595 w 1217832"/>
                  <a:gd name="connsiteY13" fmla="*/ 536304 h 1021480"/>
                  <a:gd name="connsiteX14" fmla="*/ 614590 w 1217832"/>
                  <a:gd name="connsiteY14" fmla="*/ 554117 h 1021480"/>
                  <a:gd name="connsiteX15" fmla="*/ 472086 w 1217832"/>
                  <a:gd name="connsiteY15" fmla="*/ 690683 h 1021480"/>
                  <a:gd name="connsiteX16" fmla="*/ 406772 w 1217832"/>
                  <a:gd name="connsiteY16" fmla="*/ 803499 h 1021480"/>
                  <a:gd name="connsiteX17" fmla="*/ 519588 w 1217832"/>
                  <a:gd name="connsiteY17" fmla="*/ 785686 h 1021480"/>
                  <a:gd name="connsiteX18" fmla="*/ 483962 w 1217832"/>
                  <a:gd name="connsiteY18" fmla="*/ 886626 h 1021480"/>
                  <a:gd name="connsiteX19" fmla="*/ 455050 w 1217832"/>
                  <a:gd name="connsiteY19" fmla="*/ 926687 h 1021480"/>
                  <a:gd name="connsiteX20" fmla="*/ 454867 w 1217832"/>
                  <a:gd name="connsiteY20" fmla="*/ 926705 h 1021480"/>
                  <a:gd name="connsiteX21" fmla="*/ 343833 w 1217832"/>
                  <a:gd name="connsiteY21" fmla="*/ 949565 h 1021480"/>
                  <a:gd name="connsiteX22" fmla="*/ 295251 w 1217832"/>
                  <a:gd name="connsiteY22" fmla="*/ 998551 h 1021480"/>
                  <a:gd name="connsiteX23" fmla="*/ 242596 w 1217832"/>
                  <a:gd name="connsiteY23" fmla="*/ 1021411 h 1021480"/>
                  <a:gd name="connsiteX24" fmla="*/ 196876 w 1217832"/>
                  <a:gd name="connsiteY24" fmla="*/ 992019 h 1021480"/>
                  <a:gd name="connsiteX25" fmla="*/ 209938 w 1217832"/>
                  <a:gd name="connsiteY25" fmla="*/ 949565 h 1021480"/>
                  <a:gd name="connsiteX26" fmla="*/ 262190 w 1217832"/>
                  <a:gd name="connsiteY26" fmla="*/ 910377 h 1021480"/>
                  <a:gd name="connsiteX27" fmla="*/ 242192 w 1217832"/>
                  <a:gd name="connsiteY27" fmla="*/ 886085 h 1021480"/>
                  <a:gd name="connsiteX28" fmla="*/ 164530 w 1217832"/>
                  <a:gd name="connsiteY28" fmla="*/ 905679 h 1021480"/>
                  <a:gd name="connsiteX29" fmla="*/ 85841 w 1217832"/>
                  <a:gd name="connsiteY29" fmla="*/ 920174 h 1021480"/>
                  <a:gd name="connsiteX30" fmla="*/ 46653 w 1217832"/>
                  <a:gd name="connsiteY30" fmla="*/ 916908 h 1021480"/>
                  <a:gd name="connsiteX31" fmla="*/ 27058 w 1217832"/>
                  <a:gd name="connsiteY31" fmla="*/ 864657 h 1021480"/>
                  <a:gd name="connsiteX32" fmla="*/ 933 w 1217832"/>
                  <a:gd name="connsiteY32" fmla="*/ 828734 h 1021480"/>
                  <a:gd name="connsiteX33" fmla="*/ 62981 w 1217832"/>
                  <a:gd name="connsiteY33" fmla="*/ 825468 h 1021480"/>
                  <a:gd name="connsiteX34" fmla="*/ 151156 w 1217832"/>
                  <a:gd name="connsiteY34" fmla="*/ 802608 h 1021480"/>
                  <a:gd name="connsiteX35" fmla="*/ 226267 w 1217832"/>
                  <a:gd name="connsiteY35" fmla="*/ 763419 h 1021480"/>
                  <a:gd name="connsiteX36" fmla="*/ 170750 w 1217832"/>
                  <a:gd name="connsiteY36" fmla="*/ 734028 h 1021480"/>
                  <a:gd name="connsiteX37" fmla="*/ 115233 w 1217832"/>
                  <a:gd name="connsiteY37" fmla="*/ 704637 h 1021480"/>
                  <a:gd name="connsiteX38" fmla="*/ 56450 w 1217832"/>
                  <a:gd name="connsiteY38" fmla="*/ 675245 h 1021480"/>
                  <a:gd name="connsiteX39" fmla="*/ 36856 w 1217832"/>
                  <a:gd name="connsiteY39" fmla="*/ 658917 h 1021480"/>
                  <a:gd name="connsiteX40" fmla="*/ 59716 w 1217832"/>
                  <a:gd name="connsiteY40" fmla="*/ 639322 h 1021480"/>
                  <a:gd name="connsiteX41" fmla="*/ 141358 w 1217832"/>
                  <a:gd name="connsiteY41" fmla="*/ 636057 h 1021480"/>
                  <a:gd name="connsiteX42" fmla="*/ 262190 w 1217832"/>
                  <a:gd name="connsiteY42" fmla="*/ 626259 h 1021480"/>
                  <a:gd name="connsiteX43" fmla="*/ 337301 w 1217832"/>
                  <a:gd name="connsiteY43" fmla="*/ 590337 h 1021480"/>
                  <a:gd name="connsiteX44" fmla="*/ 392818 w 1217832"/>
                  <a:gd name="connsiteY44" fmla="*/ 560945 h 1021480"/>
                  <a:gd name="connsiteX45" fmla="*/ 445070 w 1217832"/>
                  <a:gd name="connsiteY45" fmla="*/ 547882 h 1021480"/>
                  <a:gd name="connsiteX46" fmla="*/ 443781 w 1217832"/>
                  <a:gd name="connsiteY46" fmla="*/ 537643 h 1021480"/>
                  <a:gd name="connsiteX47" fmla="*/ 567089 w 1217832"/>
                  <a:gd name="connsiteY47" fmla="*/ 524429 h 1021480"/>
                  <a:gd name="connsiteX48" fmla="*/ 656154 w 1217832"/>
                  <a:gd name="connsiteY48" fmla="*/ 465052 h 1021480"/>
                  <a:gd name="connsiteX49" fmla="*/ 495837 w 1217832"/>
                  <a:gd name="connsiteY49" fmla="*/ 393800 h 1021480"/>
                  <a:gd name="connsiteX50" fmla="*/ 709593 w 1217832"/>
                  <a:gd name="connsiteY50" fmla="*/ 346299 h 1021480"/>
                  <a:gd name="connsiteX51" fmla="*/ 590839 w 1217832"/>
                  <a:gd name="connsiteY51" fmla="*/ 286922 h 1021480"/>
                  <a:gd name="connsiteX52" fmla="*/ 703655 w 1217832"/>
                  <a:gd name="connsiteY52" fmla="*/ 233483 h 1021480"/>
                  <a:gd name="connsiteX53" fmla="*/ 668029 w 1217832"/>
                  <a:gd name="connsiteY53" fmla="*/ 197857 h 1021480"/>
                  <a:gd name="connsiteX54" fmla="*/ 620528 w 1217832"/>
                  <a:gd name="connsiteY54" fmla="*/ 144418 h 1021480"/>
                  <a:gd name="connsiteX55" fmla="*/ 644278 w 1217832"/>
                  <a:gd name="connsiteY55" fmla="*/ 96917 h 1021480"/>
                  <a:gd name="connsiteX56" fmla="*/ 556672 w 1217832"/>
                  <a:gd name="connsiteY56" fmla="*/ 0 h 1021480"/>
                  <a:gd name="connsiteX0" fmla="*/ 556672 w 1217832"/>
                  <a:gd name="connsiteY0" fmla="*/ 0 h 1021477"/>
                  <a:gd name="connsiteX1" fmla="*/ 654076 w 1217832"/>
                  <a:gd name="connsiteY1" fmla="*/ 28634 h 1021477"/>
                  <a:gd name="connsiteX2" fmla="*/ 742250 w 1217832"/>
                  <a:gd name="connsiteY2" fmla="*/ 93948 h 1021477"/>
                  <a:gd name="connsiteX3" fmla="*/ 768376 w 1217832"/>
                  <a:gd name="connsiteY3" fmla="*/ 169059 h 1021477"/>
                  <a:gd name="connsiteX4" fmla="*/ 787970 w 1217832"/>
                  <a:gd name="connsiteY4" fmla="*/ 280094 h 1021477"/>
                  <a:gd name="connsiteX5" fmla="*/ 928396 w 1217832"/>
                  <a:gd name="connsiteY5" fmla="*/ 384597 h 1021477"/>
                  <a:gd name="connsiteX6" fmla="*/ 1039430 w 1217832"/>
                  <a:gd name="connsiteY6" fmla="*/ 423785 h 1021477"/>
                  <a:gd name="connsiteX7" fmla="*/ 1140667 w 1217832"/>
                  <a:gd name="connsiteY7" fmla="*/ 427051 h 1021477"/>
                  <a:gd name="connsiteX8" fmla="*/ 1153730 w 1217832"/>
                  <a:gd name="connsiteY8" fmla="*/ 394394 h 1021477"/>
                  <a:gd name="connsiteX9" fmla="*/ 1152056 w 1217832"/>
                  <a:gd name="connsiteY9" fmla="*/ 391228 h 1021477"/>
                  <a:gd name="connsiteX10" fmla="*/ 1202419 w 1217832"/>
                  <a:gd name="connsiteY10" fmla="*/ 393800 h 1021477"/>
                  <a:gd name="connsiteX11" fmla="*/ 1190543 w 1217832"/>
                  <a:gd name="connsiteY11" fmla="*/ 476927 h 1021477"/>
                  <a:gd name="connsiteX12" fmla="*/ 994601 w 1217832"/>
                  <a:gd name="connsiteY12" fmla="*/ 488803 h 1021477"/>
                  <a:gd name="connsiteX13" fmla="*/ 804595 w 1217832"/>
                  <a:gd name="connsiteY13" fmla="*/ 536304 h 1021477"/>
                  <a:gd name="connsiteX14" fmla="*/ 614590 w 1217832"/>
                  <a:gd name="connsiteY14" fmla="*/ 554117 h 1021477"/>
                  <a:gd name="connsiteX15" fmla="*/ 472086 w 1217832"/>
                  <a:gd name="connsiteY15" fmla="*/ 690683 h 1021477"/>
                  <a:gd name="connsiteX16" fmla="*/ 406772 w 1217832"/>
                  <a:gd name="connsiteY16" fmla="*/ 803499 h 1021477"/>
                  <a:gd name="connsiteX17" fmla="*/ 519588 w 1217832"/>
                  <a:gd name="connsiteY17" fmla="*/ 785686 h 1021477"/>
                  <a:gd name="connsiteX18" fmla="*/ 483962 w 1217832"/>
                  <a:gd name="connsiteY18" fmla="*/ 886626 h 1021477"/>
                  <a:gd name="connsiteX19" fmla="*/ 455050 w 1217832"/>
                  <a:gd name="connsiteY19" fmla="*/ 926687 h 1021477"/>
                  <a:gd name="connsiteX20" fmla="*/ 454867 w 1217832"/>
                  <a:gd name="connsiteY20" fmla="*/ 926705 h 1021477"/>
                  <a:gd name="connsiteX21" fmla="*/ 356584 w 1217832"/>
                  <a:gd name="connsiteY21" fmla="*/ 952116 h 1021477"/>
                  <a:gd name="connsiteX22" fmla="*/ 295251 w 1217832"/>
                  <a:gd name="connsiteY22" fmla="*/ 998551 h 1021477"/>
                  <a:gd name="connsiteX23" fmla="*/ 242596 w 1217832"/>
                  <a:gd name="connsiteY23" fmla="*/ 1021411 h 1021477"/>
                  <a:gd name="connsiteX24" fmla="*/ 196876 w 1217832"/>
                  <a:gd name="connsiteY24" fmla="*/ 992019 h 1021477"/>
                  <a:gd name="connsiteX25" fmla="*/ 209938 w 1217832"/>
                  <a:gd name="connsiteY25" fmla="*/ 949565 h 1021477"/>
                  <a:gd name="connsiteX26" fmla="*/ 262190 w 1217832"/>
                  <a:gd name="connsiteY26" fmla="*/ 910377 h 1021477"/>
                  <a:gd name="connsiteX27" fmla="*/ 242192 w 1217832"/>
                  <a:gd name="connsiteY27" fmla="*/ 886085 h 1021477"/>
                  <a:gd name="connsiteX28" fmla="*/ 164530 w 1217832"/>
                  <a:gd name="connsiteY28" fmla="*/ 905679 h 1021477"/>
                  <a:gd name="connsiteX29" fmla="*/ 85841 w 1217832"/>
                  <a:gd name="connsiteY29" fmla="*/ 920174 h 1021477"/>
                  <a:gd name="connsiteX30" fmla="*/ 46653 w 1217832"/>
                  <a:gd name="connsiteY30" fmla="*/ 916908 h 1021477"/>
                  <a:gd name="connsiteX31" fmla="*/ 27058 w 1217832"/>
                  <a:gd name="connsiteY31" fmla="*/ 864657 h 1021477"/>
                  <a:gd name="connsiteX32" fmla="*/ 933 w 1217832"/>
                  <a:gd name="connsiteY32" fmla="*/ 828734 h 1021477"/>
                  <a:gd name="connsiteX33" fmla="*/ 62981 w 1217832"/>
                  <a:gd name="connsiteY33" fmla="*/ 825468 h 1021477"/>
                  <a:gd name="connsiteX34" fmla="*/ 151156 w 1217832"/>
                  <a:gd name="connsiteY34" fmla="*/ 802608 h 1021477"/>
                  <a:gd name="connsiteX35" fmla="*/ 226267 w 1217832"/>
                  <a:gd name="connsiteY35" fmla="*/ 763419 h 1021477"/>
                  <a:gd name="connsiteX36" fmla="*/ 170750 w 1217832"/>
                  <a:gd name="connsiteY36" fmla="*/ 734028 h 1021477"/>
                  <a:gd name="connsiteX37" fmla="*/ 115233 w 1217832"/>
                  <a:gd name="connsiteY37" fmla="*/ 704637 h 1021477"/>
                  <a:gd name="connsiteX38" fmla="*/ 56450 w 1217832"/>
                  <a:gd name="connsiteY38" fmla="*/ 675245 h 1021477"/>
                  <a:gd name="connsiteX39" fmla="*/ 36856 w 1217832"/>
                  <a:gd name="connsiteY39" fmla="*/ 658917 h 1021477"/>
                  <a:gd name="connsiteX40" fmla="*/ 59716 w 1217832"/>
                  <a:gd name="connsiteY40" fmla="*/ 639322 h 1021477"/>
                  <a:gd name="connsiteX41" fmla="*/ 141358 w 1217832"/>
                  <a:gd name="connsiteY41" fmla="*/ 636057 h 1021477"/>
                  <a:gd name="connsiteX42" fmla="*/ 262190 w 1217832"/>
                  <a:gd name="connsiteY42" fmla="*/ 626259 h 1021477"/>
                  <a:gd name="connsiteX43" fmla="*/ 337301 w 1217832"/>
                  <a:gd name="connsiteY43" fmla="*/ 590337 h 1021477"/>
                  <a:gd name="connsiteX44" fmla="*/ 392818 w 1217832"/>
                  <a:gd name="connsiteY44" fmla="*/ 560945 h 1021477"/>
                  <a:gd name="connsiteX45" fmla="*/ 445070 w 1217832"/>
                  <a:gd name="connsiteY45" fmla="*/ 547882 h 1021477"/>
                  <a:gd name="connsiteX46" fmla="*/ 443781 w 1217832"/>
                  <a:gd name="connsiteY46" fmla="*/ 537643 h 1021477"/>
                  <a:gd name="connsiteX47" fmla="*/ 567089 w 1217832"/>
                  <a:gd name="connsiteY47" fmla="*/ 524429 h 1021477"/>
                  <a:gd name="connsiteX48" fmla="*/ 656154 w 1217832"/>
                  <a:gd name="connsiteY48" fmla="*/ 465052 h 1021477"/>
                  <a:gd name="connsiteX49" fmla="*/ 495837 w 1217832"/>
                  <a:gd name="connsiteY49" fmla="*/ 393800 h 1021477"/>
                  <a:gd name="connsiteX50" fmla="*/ 709593 w 1217832"/>
                  <a:gd name="connsiteY50" fmla="*/ 346299 h 1021477"/>
                  <a:gd name="connsiteX51" fmla="*/ 590839 w 1217832"/>
                  <a:gd name="connsiteY51" fmla="*/ 286922 h 1021477"/>
                  <a:gd name="connsiteX52" fmla="*/ 703655 w 1217832"/>
                  <a:gd name="connsiteY52" fmla="*/ 233483 h 1021477"/>
                  <a:gd name="connsiteX53" fmla="*/ 668029 w 1217832"/>
                  <a:gd name="connsiteY53" fmla="*/ 197857 h 1021477"/>
                  <a:gd name="connsiteX54" fmla="*/ 620528 w 1217832"/>
                  <a:gd name="connsiteY54" fmla="*/ 144418 h 1021477"/>
                  <a:gd name="connsiteX55" fmla="*/ 644278 w 1217832"/>
                  <a:gd name="connsiteY55" fmla="*/ 96917 h 1021477"/>
                  <a:gd name="connsiteX56" fmla="*/ 556672 w 1217832"/>
                  <a:gd name="connsiteY56" fmla="*/ 0 h 1021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217832" h="1021477">
                    <a:moveTo>
                      <a:pt x="556672" y="0"/>
                    </a:moveTo>
                    <a:cubicBezTo>
                      <a:pt x="594066" y="8110"/>
                      <a:pt x="628529" y="18534"/>
                      <a:pt x="654076" y="28634"/>
                    </a:cubicBezTo>
                    <a:cubicBezTo>
                      <a:pt x="700885" y="47140"/>
                      <a:pt x="723200" y="70544"/>
                      <a:pt x="742250" y="93948"/>
                    </a:cubicBezTo>
                    <a:cubicBezTo>
                      <a:pt x="761300" y="117352"/>
                      <a:pt x="760756" y="138035"/>
                      <a:pt x="768376" y="169059"/>
                    </a:cubicBezTo>
                    <a:cubicBezTo>
                      <a:pt x="775996" y="200083"/>
                      <a:pt x="761300" y="244171"/>
                      <a:pt x="787970" y="280094"/>
                    </a:cubicBezTo>
                    <a:cubicBezTo>
                      <a:pt x="814640" y="316017"/>
                      <a:pt x="886486" y="360649"/>
                      <a:pt x="928396" y="384597"/>
                    </a:cubicBezTo>
                    <a:cubicBezTo>
                      <a:pt x="970306" y="408546"/>
                      <a:pt x="1004051" y="416709"/>
                      <a:pt x="1039430" y="423785"/>
                    </a:cubicBezTo>
                    <a:cubicBezTo>
                      <a:pt x="1074808" y="430861"/>
                      <a:pt x="1121617" y="431950"/>
                      <a:pt x="1140667" y="427051"/>
                    </a:cubicBezTo>
                    <a:cubicBezTo>
                      <a:pt x="1159717" y="422152"/>
                      <a:pt x="1156451" y="406913"/>
                      <a:pt x="1153730" y="394394"/>
                    </a:cubicBezTo>
                    <a:cubicBezTo>
                      <a:pt x="1153491" y="393293"/>
                      <a:pt x="1153159" y="392154"/>
                      <a:pt x="1152056" y="391228"/>
                    </a:cubicBezTo>
                    <a:cubicBezTo>
                      <a:pt x="1174321" y="388907"/>
                      <a:pt x="1192756" y="386772"/>
                      <a:pt x="1202419" y="393800"/>
                    </a:cubicBezTo>
                    <a:cubicBezTo>
                      <a:pt x="1224190" y="409634"/>
                      <a:pt x="1225179" y="461093"/>
                      <a:pt x="1190543" y="476927"/>
                    </a:cubicBezTo>
                    <a:cubicBezTo>
                      <a:pt x="1155907" y="492761"/>
                      <a:pt x="1058926" y="478907"/>
                      <a:pt x="994601" y="488803"/>
                    </a:cubicBezTo>
                    <a:cubicBezTo>
                      <a:pt x="930276" y="498699"/>
                      <a:pt x="867930" y="525418"/>
                      <a:pt x="804595" y="536304"/>
                    </a:cubicBezTo>
                    <a:cubicBezTo>
                      <a:pt x="741260" y="547190"/>
                      <a:pt x="670008" y="528387"/>
                      <a:pt x="614590" y="554117"/>
                    </a:cubicBezTo>
                    <a:cubicBezTo>
                      <a:pt x="559172" y="579847"/>
                      <a:pt x="506722" y="649119"/>
                      <a:pt x="472086" y="690683"/>
                    </a:cubicBezTo>
                    <a:cubicBezTo>
                      <a:pt x="437450" y="732247"/>
                      <a:pt x="398855" y="787665"/>
                      <a:pt x="406772" y="803499"/>
                    </a:cubicBezTo>
                    <a:cubicBezTo>
                      <a:pt x="414689" y="819333"/>
                      <a:pt x="506723" y="771832"/>
                      <a:pt x="519588" y="785686"/>
                    </a:cubicBezTo>
                    <a:cubicBezTo>
                      <a:pt x="532453" y="799541"/>
                      <a:pt x="539380" y="816364"/>
                      <a:pt x="483962" y="886626"/>
                    </a:cubicBezTo>
                    <a:cubicBezTo>
                      <a:pt x="475950" y="896784"/>
                      <a:pt x="466181" y="910540"/>
                      <a:pt x="455050" y="926687"/>
                    </a:cubicBezTo>
                    <a:lnTo>
                      <a:pt x="454867" y="926705"/>
                    </a:lnTo>
                    <a:cubicBezTo>
                      <a:pt x="412957" y="932692"/>
                      <a:pt x="383187" y="940142"/>
                      <a:pt x="356584" y="952116"/>
                    </a:cubicBezTo>
                    <a:cubicBezTo>
                      <a:pt x="329981" y="964090"/>
                      <a:pt x="314249" y="987002"/>
                      <a:pt x="295251" y="998551"/>
                    </a:cubicBezTo>
                    <a:cubicBezTo>
                      <a:pt x="276253" y="1010100"/>
                      <a:pt x="258992" y="1022500"/>
                      <a:pt x="242596" y="1021411"/>
                    </a:cubicBezTo>
                    <a:cubicBezTo>
                      <a:pt x="226200" y="1020322"/>
                      <a:pt x="202319" y="1003993"/>
                      <a:pt x="196876" y="992019"/>
                    </a:cubicBezTo>
                    <a:cubicBezTo>
                      <a:pt x="191433" y="980045"/>
                      <a:pt x="199052" y="963172"/>
                      <a:pt x="209938" y="949565"/>
                    </a:cubicBezTo>
                    <a:cubicBezTo>
                      <a:pt x="220824" y="935958"/>
                      <a:pt x="256814" y="920957"/>
                      <a:pt x="262190" y="910377"/>
                    </a:cubicBezTo>
                    <a:cubicBezTo>
                      <a:pt x="267566" y="899797"/>
                      <a:pt x="258469" y="886868"/>
                      <a:pt x="242192" y="886085"/>
                    </a:cubicBezTo>
                    <a:cubicBezTo>
                      <a:pt x="225915" y="885302"/>
                      <a:pt x="190589" y="899998"/>
                      <a:pt x="164530" y="905679"/>
                    </a:cubicBezTo>
                    <a:cubicBezTo>
                      <a:pt x="138472" y="911361"/>
                      <a:pt x="105487" y="918303"/>
                      <a:pt x="85841" y="920174"/>
                    </a:cubicBezTo>
                    <a:cubicBezTo>
                      <a:pt x="66195" y="922045"/>
                      <a:pt x="56450" y="926161"/>
                      <a:pt x="46653" y="916908"/>
                    </a:cubicBezTo>
                    <a:cubicBezTo>
                      <a:pt x="36856" y="907655"/>
                      <a:pt x="34678" y="879353"/>
                      <a:pt x="27058" y="864657"/>
                    </a:cubicBezTo>
                    <a:cubicBezTo>
                      <a:pt x="19438" y="849961"/>
                      <a:pt x="-5054" y="835266"/>
                      <a:pt x="933" y="828734"/>
                    </a:cubicBezTo>
                    <a:cubicBezTo>
                      <a:pt x="6920" y="822202"/>
                      <a:pt x="37944" y="829822"/>
                      <a:pt x="62981" y="825468"/>
                    </a:cubicBezTo>
                    <a:cubicBezTo>
                      <a:pt x="88018" y="821114"/>
                      <a:pt x="123942" y="812949"/>
                      <a:pt x="151156" y="802608"/>
                    </a:cubicBezTo>
                    <a:cubicBezTo>
                      <a:pt x="178370" y="792267"/>
                      <a:pt x="223001" y="774849"/>
                      <a:pt x="226267" y="763419"/>
                    </a:cubicBezTo>
                    <a:cubicBezTo>
                      <a:pt x="229533" y="751989"/>
                      <a:pt x="189256" y="743825"/>
                      <a:pt x="170750" y="734028"/>
                    </a:cubicBezTo>
                    <a:lnTo>
                      <a:pt x="115233" y="704637"/>
                    </a:lnTo>
                    <a:cubicBezTo>
                      <a:pt x="96183" y="694840"/>
                      <a:pt x="69513" y="682865"/>
                      <a:pt x="56450" y="675245"/>
                    </a:cubicBezTo>
                    <a:cubicBezTo>
                      <a:pt x="43387" y="667625"/>
                      <a:pt x="36312" y="664904"/>
                      <a:pt x="36856" y="658917"/>
                    </a:cubicBezTo>
                    <a:cubicBezTo>
                      <a:pt x="37400" y="652930"/>
                      <a:pt x="42299" y="643132"/>
                      <a:pt x="59716" y="639322"/>
                    </a:cubicBezTo>
                    <a:cubicBezTo>
                      <a:pt x="77133" y="635512"/>
                      <a:pt x="107612" y="638234"/>
                      <a:pt x="141358" y="636057"/>
                    </a:cubicBezTo>
                    <a:cubicBezTo>
                      <a:pt x="175104" y="633880"/>
                      <a:pt x="229533" y="633879"/>
                      <a:pt x="262190" y="626259"/>
                    </a:cubicBezTo>
                    <a:cubicBezTo>
                      <a:pt x="294847" y="618639"/>
                      <a:pt x="315530" y="601223"/>
                      <a:pt x="337301" y="590337"/>
                    </a:cubicBezTo>
                    <a:cubicBezTo>
                      <a:pt x="359072" y="579451"/>
                      <a:pt x="374856" y="568021"/>
                      <a:pt x="392818" y="560945"/>
                    </a:cubicBezTo>
                    <a:cubicBezTo>
                      <a:pt x="410780" y="553869"/>
                      <a:pt x="439083" y="555502"/>
                      <a:pt x="445070" y="547882"/>
                    </a:cubicBezTo>
                    <a:cubicBezTo>
                      <a:pt x="447194" y="545179"/>
                      <a:pt x="446304" y="541517"/>
                      <a:pt x="443781" y="537643"/>
                    </a:cubicBezTo>
                    <a:cubicBezTo>
                      <a:pt x="493564" y="534406"/>
                      <a:pt x="537952" y="530256"/>
                      <a:pt x="567089" y="524429"/>
                    </a:cubicBezTo>
                    <a:cubicBezTo>
                      <a:pt x="641310" y="509585"/>
                      <a:pt x="668029" y="486824"/>
                      <a:pt x="656154" y="465052"/>
                    </a:cubicBezTo>
                    <a:cubicBezTo>
                      <a:pt x="644279" y="443281"/>
                      <a:pt x="486931" y="413592"/>
                      <a:pt x="495837" y="393800"/>
                    </a:cubicBezTo>
                    <a:cubicBezTo>
                      <a:pt x="504743" y="374008"/>
                      <a:pt x="693759" y="364112"/>
                      <a:pt x="709593" y="346299"/>
                    </a:cubicBezTo>
                    <a:cubicBezTo>
                      <a:pt x="725427" y="328486"/>
                      <a:pt x="591829" y="305725"/>
                      <a:pt x="590839" y="286922"/>
                    </a:cubicBezTo>
                    <a:cubicBezTo>
                      <a:pt x="589849" y="268119"/>
                      <a:pt x="690790" y="248327"/>
                      <a:pt x="703655" y="233483"/>
                    </a:cubicBezTo>
                    <a:cubicBezTo>
                      <a:pt x="716520" y="218639"/>
                      <a:pt x="681884" y="212701"/>
                      <a:pt x="668029" y="197857"/>
                    </a:cubicBezTo>
                    <a:cubicBezTo>
                      <a:pt x="654175" y="183013"/>
                      <a:pt x="624486" y="161241"/>
                      <a:pt x="620528" y="144418"/>
                    </a:cubicBezTo>
                    <a:cubicBezTo>
                      <a:pt x="616570" y="127595"/>
                      <a:pt x="663081" y="130564"/>
                      <a:pt x="644278" y="96917"/>
                    </a:cubicBezTo>
                    <a:cubicBezTo>
                      <a:pt x="633058" y="76839"/>
                      <a:pt x="591179" y="35969"/>
                      <a:pt x="556672" y="0"/>
                    </a:cubicBezTo>
                    <a:close/>
                  </a:path>
                </a:pathLst>
              </a:custGeom>
              <a:gradFill flip="none" rotWithShape="1">
                <a:gsLst>
                  <a:gs pos="26000">
                    <a:schemeClr val="bg2">
                      <a:lumMod val="50000"/>
                      <a:alpha val="25000"/>
                    </a:schemeClr>
                  </a:gs>
                  <a:gs pos="69000">
                    <a:schemeClr val="accent1">
                      <a:lumMod val="50000"/>
                      <a:alpha val="25000"/>
                    </a:schemeClr>
                  </a:gs>
                  <a:gs pos="52000">
                    <a:schemeClr val="accent1">
                      <a:lumMod val="50000"/>
                      <a:alpha val="75000"/>
                    </a:schemeClr>
                  </a:gs>
                </a:gsLst>
                <a:lin ang="33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3" name="Freeform 242"/>
            <p:cNvSpPr/>
            <p:nvPr/>
          </p:nvSpPr>
          <p:spPr>
            <a:xfrm>
              <a:off x="1538739" y="2028527"/>
              <a:ext cx="292445" cy="769301"/>
            </a:xfrm>
            <a:custGeom>
              <a:avLst/>
              <a:gdLst>
                <a:gd name="connsiteX0" fmla="*/ 70120 w 292445"/>
                <a:gd name="connsiteY0" fmla="*/ 2075 h 631131"/>
                <a:gd name="connsiteX1" fmla="*/ 143792 w 292445"/>
                <a:gd name="connsiteY1" fmla="*/ 123417 h 631131"/>
                <a:gd name="connsiteX2" fmla="*/ 273802 w 292445"/>
                <a:gd name="connsiteY2" fmla="*/ 353100 h 631131"/>
                <a:gd name="connsiteX3" fmla="*/ 291136 w 292445"/>
                <a:gd name="connsiteY3" fmla="*/ 491777 h 631131"/>
                <a:gd name="connsiteX4" fmla="*/ 269468 w 292445"/>
                <a:gd name="connsiteY4" fmla="*/ 591451 h 631131"/>
                <a:gd name="connsiteX5" fmla="*/ 187129 w 292445"/>
                <a:gd name="connsiteY5" fmla="*/ 630454 h 631131"/>
                <a:gd name="connsiteX6" fmla="*/ 782 w 292445"/>
                <a:gd name="connsiteY6" fmla="*/ 613119 h 631131"/>
                <a:gd name="connsiteX7" fmla="*/ 122124 w 292445"/>
                <a:gd name="connsiteY7" fmla="*/ 574116 h 631131"/>
                <a:gd name="connsiteX8" fmla="*/ 165460 w 292445"/>
                <a:gd name="connsiteY8" fmla="*/ 539447 h 631131"/>
                <a:gd name="connsiteX9" fmla="*/ 169794 w 292445"/>
                <a:gd name="connsiteY9" fmla="*/ 431106 h 631131"/>
                <a:gd name="connsiteX10" fmla="*/ 117790 w 292445"/>
                <a:gd name="connsiteY10" fmla="*/ 218757 h 631131"/>
                <a:gd name="connsiteX11" fmla="*/ 70120 w 292445"/>
                <a:gd name="connsiteY11" fmla="*/ 2075 h 631131"/>
                <a:gd name="connsiteX0" fmla="*/ 70120 w 292445"/>
                <a:gd name="connsiteY0" fmla="*/ 2075 h 631131"/>
                <a:gd name="connsiteX1" fmla="*/ 143792 w 292445"/>
                <a:gd name="connsiteY1" fmla="*/ 123417 h 631131"/>
                <a:gd name="connsiteX2" fmla="*/ 273802 w 292445"/>
                <a:gd name="connsiteY2" fmla="*/ 353100 h 631131"/>
                <a:gd name="connsiteX3" fmla="*/ 291136 w 292445"/>
                <a:gd name="connsiteY3" fmla="*/ 491777 h 631131"/>
                <a:gd name="connsiteX4" fmla="*/ 269468 w 292445"/>
                <a:gd name="connsiteY4" fmla="*/ 591451 h 631131"/>
                <a:gd name="connsiteX5" fmla="*/ 187129 w 292445"/>
                <a:gd name="connsiteY5" fmla="*/ 630454 h 631131"/>
                <a:gd name="connsiteX6" fmla="*/ 782 w 292445"/>
                <a:gd name="connsiteY6" fmla="*/ 613119 h 631131"/>
                <a:gd name="connsiteX7" fmla="*/ 122124 w 292445"/>
                <a:gd name="connsiteY7" fmla="*/ 574116 h 631131"/>
                <a:gd name="connsiteX8" fmla="*/ 165460 w 292445"/>
                <a:gd name="connsiteY8" fmla="*/ 539447 h 631131"/>
                <a:gd name="connsiteX9" fmla="*/ 169794 w 292445"/>
                <a:gd name="connsiteY9" fmla="*/ 431106 h 631131"/>
                <a:gd name="connsiteX10" fmla="*/ 117790 w 292445"/>
                <a:gd name="connsiteY10" fmla="*/ 218757 h 631131"/>
                <a:gd name="connsiteX11" fmla="*/ 70120 w 292445"/>
                <a:gd name="connsiteY11" fmla="*/ 2075 h 631131"/>
                <a:gd name="connsiteX0" fmla="*/ 70120 w 292445"/>
                <a:gd name="connsiteY0" fmla="*/ 0 h 629056"/>
                <a:gd name="connsiteX1" fmla="*/ 143792 w 292445"/>
                <a:gd name="connsiteY1" fmla="*/ 121342 h 629056"/>
                <a:gd name="connsiteX2" fmla="*/ 273802 w 292445"/>
                <a:gd name="connsiteY2" fmla="*/ 351025 h 629056"/>
                <a:gd name="connsiteX3" fmla="*/ 291136 w 292445"/>
                <a:gd name="connsiteY3" fmla="*/ 489702 h 629056"/>
                <a:gd name="connsiteX4" fmla="*/ 269468 w 292445"/>
                <a:gd name="connsiteY4" fmla="*/ 589376 h 629056"/>
                <a:gd name="connsiteX5" fmla="*/ 187129 w 292445"/>
                <a:gd name="connsiteY5" fmla="*/ 628379 h 629056"/>
                <a:gd name="connsiteX6" fmla="*/ 782 w 292445"/>
                <a:gd name="connsiteY6" fmla="*/ 611044 h 629056"/>
                <a:gd name="connsiteX7" fmla="*/ 122124 w 292445"/>
                <a:gd name="connsiteY7" fmla="*/ 572041 h 629056"/>
                <a:gd name="connsiteX8" fmla="*/ 165460 w 292445"/>
                <a:gd name="connsiteY8" fmla="*/ 537372 h 629056"/>
                <a:gd name="connsiteX9" fmla="*/ 169794 w 292445"/>
                <a:gd name="connsiteY9" fmla="*/ 429031 h 629056"/>
                <a:gd name="connsiteX10" fmla="*/ 117790 w 292445"/>
                <a:gd name="connsiteY10" fmla="*/ 216682 h 629056"/>
                <a:gd name="connsiteX11" fmla="*/ 70120 w 292445"/>
                <a:gd name="connsiteY11" fmla="*/ 0 h 629056"/>
                <a:gd name="connsiteX0" fmla="*/ 70120 w 292445"/>
                <a:gd name="connsiteY0" fmla="*/ 0 h 629056"/>
                <a:gd name="connsiteX1" fmla="*/ 143792 w 292445"/>
                <a:gd name="connsiteY1" fmla="*/ 121342 h 629056"/>
                <a:gd name="connsiteX2" fmla="*/ 273802 w 292445"/>
                <a:gd name="connsiteY2" fmla="*/ 351025 h 629056"/>
                <a:gd name="connsiteX3" fmla="*/ 291136 w 292445"/>
                <a:gd name="connsiteY3" fmla="*/ 489702 h 629056"/>
                <a:gd name="connsiteX4" fmla="*/ 269468 w 292445"/>
                <a:gd name="connsiteY4" fmla="*/ 589376 h 629056"/>
                <a:gd name="connsiteX5" fmla="*/ 187129 w 292445"/>
                <a:gd name="connsiteY5" fmla="*/ 628379 h 629056"/>
                <a:gd name="connsiteX6" fmla="*/ 782 w 292445"/>
                <a:gd name="connsiteY6" fmla="*/ 611044 h 629056"/>
                <a:gd name="connsiteX7" fmla="*/ 122124 w 292445"/>
                <a:gd name="connsiteY7" fmla="*/ 572041 h 629056"/>
                <a:gd name="connsiteX8" fmla="*/ 165460 w 292445"/>
                <a:gd name="connsiteY8" fmla="*/ 537372 h 629056"/>
                <a:gd name="connsiteX9" fmla="*/ 169794 w 292445"/>
                <a:gd name="connsiteY9" fmla="*/ 429031 h 629056"/>
                <a:gd name="connsiteX10" fmla="*/ 117790 w 292445"/>
                <a:gd name="connsiteY10" fmla="*/ 216682 h 629056"/>
                <a:gd name="connsiteX11" fmla="*/ 70120 w 292445"/>
                <a:gd name="connsiteY11" fmla="*/ 0 h 629056"/>
                <a:gd name="connsiteX0" fmla="*/ 50486 w 292445"/>
                <a:gd name="connsiteY0" fmla="*/ 0 h 769301"/>
                <a:gd name="connsiteX1" fmla="*/ 143792 w 292445"/>
                <a:gd name="connsiteY1" fmla="*/ 261587 h 769301"/>
                <a:gd name="connsiteX2" fmla="*/ 273802 w 292445"/>
                <a:gd name="connsiteY2" fmla="*/ 491270 h 769301"/>
                <a:gd name="connsiteX3" fmla="*/ 291136 w 292445"/>
                <a:gd name="connsiteY3" fmla="*/ 629947 h 769301"/>
                <a:gd name="connsiteX4" fmla="*/ 269468 w 292445"/>
                <a:gd name="connsiteY4" fmla="*/ 729621 h 769301"/>
                <a:gd name="connsiteX5" fmla="*/ 187129 w 292445"/>
                <a:gd name="connsiteY5" fmla="*/ 768624 h 769301"/>
                <a:gd name="connsiteX6" fmla="*/ 782 w 292445"/>
                <a:gd name="connsiteY6" fmla="*/ 751289 h 769301"/>
                <a:gd name="connsiteX7" fmla="*/ 122124 w 292445"/>
                <a:gd name="connsiteY7" fmla="*/ 712286 h 769301"/>
                <a:gd name="connsiteX8" fmla="*/ 165460 w 292445"/>
                <a:gd name="connsiteY8" fmla="*/ 677617 h 769301"/>
                <a:gd name="connsiteX9" fmla="*/ 169794 w 292445"/>
                <a:gd name="connsiteY9" fmla="*/ 569276 h 769301"/>
                <a:gd name="connsiteX10" fmla="*/ 117790 w 292445"/>
                <a:gd name="connsiteY10" fmla="*/ 356927 h 769301"/>
                <a:gd name="connsiteX11" fmla="*/ 50486 w 292445"/>
                <a:gd name="connsiteY11" fmla="*/ 0 h 769301"/>
                <a:gd name="connsiteX0" fmla="*/ 50486 w 292445"/>
                <a:gd name="connsiteY0" fmla="*/ 0 h 769301"/>
                <a:gd name="connsiteX1" fmla="*/ 143792 w 292445"/>
                <a:gd name="connsiteY1" fmla="*/ 261587 h 769301"/>
                <a:gd name="connsiteX2" fmla="*/ 273802 w 292445"/>
                <a:gd name="connsiteY2" fmla="*/ 491270 h 769301"/>
                <a:gd name="connsiteX3" fmla="*/ 291136 w 292445"/>
                <a:gd name="connsiteY3" fmla="*/ 629947 h 769301"/>
                <a:gd name="connsiteX4" fmla="*/ 269468 w 292445"/>
                <a:gd name="connsiteY4" fmla="*/ 729621 h 769301"/>
                <a:gd name="connsiteX5" fmla="*/ 187129 w 292445"/>
                <a:gd name="connsiteY5" fmla="*/ 768624 h 769301"/>
                <a:gd name="connsiteX6" fmla="*/ 782 w 292445"/>
                <a:gd name="connsiteY6" fmla="*/ 751289 h 769301"/>
                <a:gd name="connsiteX7" fmla="*/ 122124 w 292445"/>
                <a:gd name="connsiteY7" fmla="*/ 712286 h 769301"/>
                <a:gd name="connsiteX8" fmla="*/ 165460 w 292445"/>
                <a:gd name="connsiteY8" fmla="*/ 677617 h 769301"/>
                <a:gd name="connsiteX9" fmla="*/ 169794 w 292445"/>
                <a:gd name="connsiteY9" fmla="*/ 569276 h 769301"/>
                <a:gd name="connsiteX10" fmla="*/ 117790 w 292445"/>
                <a:gd name="connsiteY10" fmla="*/ 356927 h 769301"/>
                <a:gd name="connsiteX11" fmla="*/ 50486 w 292445"/>
                <a:gd name="connsiteY11" fmla="*/ 0 h 769301"/>
                <a:gd name="connsiteX0" fmla="*/ 50486 w 292445"/>
                <a:gd name="connsiteY0" fmla="*/ 0 h 769301"/>
                <a:gd name="connsiteX1" fmla="*/ 143792 w 292445"/>
                <a:gd name="connsiteY1" fmla="*/ 261587 h 769301"/>
                <a:gd name="connsiteX2" fmla="*/ 273802 w 292445"/>
                <a:gd name="connsiteY2" fmla="*/ 491270 h 769301"/>
                <a:gd name="connsiteX3" fmla="*/ 291136 w 292445"/>
                <a:gd name="connsiteY3" fmla="*/ 629947 h 769301"/>
                <a:gd name="connsiteX4" fmla="*/ 269468 w 292445"/>
                <a:gd name="connsiteY4" fmla="*/ 729621 h 769301"/>
                <a:gd name="connsiteX5" fmla="*/ 187129 w 292445"/>
                <a:gd name="connsiteY5" fmla="*/ 768624 h 769301"/>
                <a:gd name="connsiteX6" fmla="*/ 782 w 292445"/>
                <a:gd name="connsiteY6" fmla="*/ 751289 h 769301"/>
                <a:gd name="connsiteX7" fmla="*/ 122124 w 292445"/>
                <a:gd name="connsiteY7" fmla="*/ 712286 h 769301"/>
                <a:gd name="connsiteX8" fmla="*/ 165460 w 292445"/>
                <a:gd name="connsiteY8" fmla="*/ 677617 h 769301"/>
                <a:gd name="connsiteX9" fmla="*/ 169794 w 292445"/>
                <a:gd name="connsiteY9" fmla="*/ 569276 h 769301"/>
                <a:gd name="connsiteX10" fmla="*/ 117790 w 292445"/>
                <a:gd name="connsiteY10" fmla="*/ 356927 h 769301"/>
                <a:gd name="connsiteX11" fmla="*/ 50486 w 292445"/>
                <a:gd name="connsiteY11" fmla="*/ 0 h 769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2445" h="769301">
                  <a:moveTo>
                    <a:pt x="50486" y="0"/>
                  </a:moveTo>
                  <a:cubicBezTo>
                    <a:pt x="80064" y="68258"/>
                    <a:pt x="106573" y="179709"/>
                    <a:pt x="143792" y="261587"/>
                  </a:cubicBezTo>
                  <a:cubicBezTo>
                    <a:pt x="181011" y="343465"/>
                    <a:pt x="249245" y="429877"/>
                    <a:pt x="273802" y="491270"/>
                  </a:cubicBezTo>
                  <a:cubicBezTo>
                    <a:pt x="298359" y="552663"/>
                    <a:pt x="291858" y="590222"/>
                    <a:pt x="291136" y="629947"/>
                  </a:cubicBezTo>
                  <a:cubicBezTo>
                    <a:pt x="290414" y="669672"/>
                    <a:pt x="286802" y="706508"/>
                    <a:pt x="269468" y="729621"/>
                  </a:cubicBezTo>
                  <a:cubicBezTo>
                    <a:pt x="252134" y="752734"/>
                    <a:pt x="231910" y="765013"/>
                    <a:pt x="187129" y="768624"/>
                  </a:cubicBezTo>
                  <a:cubicBezTo>
                    <a:pt x="142348" y="772235"/>
                    <a:pt x="11616" y="760679"/>
                    <a:pt x="782" y="751289"/>
                  </a:cubicBezTo>
                  <a:cubicBezTo>
                    <a:pt x="-10052" y="741899"/>
                    <a:pt x="94678" y="724565"/>
                    <a:pt x="122124" y="712286"/>
                  </a:cubicBezTo>
                  <a:cubicBezTo>
                    <a:pt x="149570" y="700007"/>
                    <a:pt x="157515" y="701452"/>
                    <a:pt x="165460" y="677617"/>
                  </a:cubicBezTo>
                  <a:cubicBezTo>
                    <a:pt x="173405" y="653782"/>
                    <a:pt x="177739" y="622724"/>
                    <a:pt x="169794" y="569276"/>
                  </a:cubicBezTo>
                  <a:cubicBezTo>
                    <a:pt x="161849" y="515828"/>
                    <a:pt x="137675" y="451806"/>
                    <a:pt x="117790" y="356927"/>
                  </a:cubicBezTo>
                  <a:cubicBezTo>
                    <a:pt x="97905" y="262048"/>
                    <a:pt x="57373" y="88817"/>
                    <a:pt x="50486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/>
            <p:nvPr/>
          </p:nvSpPr>
          <p:spPr>
            <a:xfrm>
              <a:off x="1556983" y="2596169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4" name="Freeform 253"/>
            <p:cNvSpPr/>
            <p:nvPr/>
          </p:nvSpPr>
          <p:spPr>
            <a:xfrm>
              <a:off x="1348459" y="2021388"/>
              <a:ext cx="479381" cy="845344"/>
            </a:xfrm>
            <a:custGeom>
              <a:avLst/>
              <a:gdLst>
                <a:gd name="connsiteX0" fmla="*/ 227940 w 465522"/>
                <a:gd name="connsiteY0" fmla="*/ 425 h 696613"/>
                <a:gd name="connsiteX1" fmla="*/ 50261 w 465522"/>
                <a:gd name="connsiteY1" fmla="*/ 238776 h 696613"/>
                <a:gd name="connsiteX2" fmla="*/ 2591 w 465522"/>
                <a:gd name="connsiteY2" fmla="*/ 455458 h 696613"/>
                <a:gd name="connsiteX3" fmla="*/ 110932 w 465522"/>
                <a:gd name="connsiteY3" fmla="*/ 663473 h 696613"/>
                <a:gd name="connsiteX4" fmla="*/ 305946 w 465522"/>
                <a:gd name="connsiteY4" fmla="*/ 689475 h 696613"/>
                <a:gd name="connsiteX5" fmla="*/ 457624 w 465522"/>
                <a:gd name="connsiteY5" fmla="*/ 594135 h 696613"/>
                <a:gd name="connsiteX6" fmla="*/ 435956 w 465522"/>
                <a:gd name="connsiteY6" fmla="*/ 581134 h 696613"/>
                <a:gd name="connsiteX7" fmla="*/ 366617 w 465522"/>
                <a:gd name="connsiteY7" fmla="*/ 576800 h 696613"/>
                <a:gd name="connsiteX8" fmla="*/ 214940 w 465522"/>
                <a:gd name="connsiteY8" fmla="*/ 537798 h 696613"/>
                <a:gd name="connsiteX9" fmla="*/ 162936 w 465522"/>
                <a:gd name="connsiteY9" fmla="*/ 299447 h 696613"/>
                <a:gd name="connsiteX10" fmla="*/ 227940 w 465522"/>
                <a:gd name="connsiteY10" fmla="*/ 425 h 696613"/>
                <a:gd name="connsiteX0" fmla="*/ 227940 w 465522"/>
                <a:gd name="connsiteY0" fmla="*/ 425 h 696613"/>
                <a:gd name="connsiteX1" fmla="*/ 50261 w 465522"/>
                <a:gd name="connsiteY1" fmla="*/ 238776 h 696613"/>
                <a:gd name="connsiteX2" fmla="*/ 2591 w 465522"/>
                <a:gd name="connsiteY2" fmla="*/ 455458 h 696613"/>
                <a:gd name="connsiteX3" fmla="*/ 110932 w 465522"/>
                <a:gd name="connsiteY3" fmla="*/ 663473 h 696613"/>
                <a:gd name="connsiteX4" fmla="*/ 305946 w 465522"/>
                <a:gd name="connsiteY4" fmla="*/ 689475 h 696613"/>
                <a:gd name="connsiteX5" fmla="*/ 457624 w 465522"/>
                <a:gd name="connsiteY5" fmla="*/ 594135 h 696613"/>
                <a:gd name="connsiteX6" fmla="*/ 435956 w 465522"/>
                <a:gd name="connsiteY6" fmla="*/ 581134 h 696613"/>
                <a:gd name="connsiteX7" fmla="*/ 366617 w 465522"/>
                <a:gd name="connsiteY7" fmla="*/ 576800 h 696613"/>
                <a:gd name="connsiteX8" fmla="*/ 195306 w 465522"/>
                <a:gd name="connsiteY8" fmla="*/ 532188 h 696613"/>
                <a:gd name="connsiteX9" fmla="*/ 162936 w 465522"/>
                <a:gd name="connsiteY9" fmla="*/ 299447 h 696613"/>
                <a:gd name="connsiteX10" fmla="*/ 227940 w 465522"/>
                <a:gd name="connsiteY10" fmla="*/ 425 h 696613"/>
                <a:gd name="connsiteX0" fmla="*/ 227940 w 465886"/>
                <a:gd name="connsiteY0" fmla="*/ 425 h 696613"/>
                <a:gd name="connsiteX1" fmla="*/ 50261 w 465886"/>
                <a:gd name="connsiteY1" fmla="*/ 238776 h 696613"/>
                <a:gd name="connsiteX2" fmla="*/ 2591 w 465886"/>
                <a:gd name="connsiteY2" fmla="*/ 455458 h 696613"/>
                <a:gd name="connsiteX3" fmla="*/ 110932 w 465886"/>
                <a:gd name="connsiteY3" fmla="*/ 663473 h 696613"/>
                <a:gd name="connsiteX4" fmla="*/ 305946 w 465886"/>
                <a:gd name="connsiteY4" fmla="*/ 689475 h 696613"/>
                <a:gd name="connsiteX5" fmla="*/ 457624 w 465886"/>
                <a:gd name="connsiteY5" fmla="*/ 594135 h 696613"/>
                <a:gd name="connsiteX6" fmla="*/ 435956 w 465886"/>
                <a:gd name="connsiteY6" fmla="*/ 581134 h 696613"/>
                <a:gd name="connsiteX7" fmla="*/ 352593 w 465886"/>
                <a:gd name="connsiteY7" fmla="*/ 590824 h 696613"/>
                <a:gd name="connsiteX8" fmla="*/ 195306 w 465886"/>
                <a:gd name="connsiteY8" fmla="*/ 532188 h 696613"/>
                <a:gd name="connsiteX9" fmla="*/ 162936 w 465886"/>
                <a:gd name="connsiteY9" fmla="*/ 299447 h 696613"/>
                <a:gd name="connsiteX10" fmla="*/ 227940 w 465886"/>
                <a:gd name="connsiteY10" fmla="*/ 425 h 696613"/>
                <a:gd name="connsiteX0" fmla="*/ 227940 w 458227"/>
                <a:gd name="connsiteY0" fmla="*/ 425 h 696613"/>
                <a:gd name="connsiteX1" fmla="*/ 50261 w 458227"/>
                <a:gd name="connsiteY1" fmla="*/ 238776 h 696613"/>
                <a:gd name="connsiteX2" fmla="*/ 2591 w 458227"/>
                <a:gd name="connsiteY2" fmla="*/ 455458 h 696613"/>
                <a:gd name="connsiteX3" fmla="*/ 110932 w 458227"/>
                <a:gd name="connsiteY3" fmla="*/ 663473 h 696613"/>
                <a:gd name="connsiteX4" fmla="*/ 305946 w 458227"/>
                <a:gd name="connsiteY4" fmla="*/ 689475 h 696613"/>
                <a:gd name="connsiteX5" fmla="*/ 457624 w 458227"/>
                <a:gd name="connsiteY5" fmla="*/ 594135 h 696613"/>
                <a:gd name="connsiteX6" fmla="*/ 352593 w 458227"/>
                <a:gd name="connsiteY6" fmla="*/ 590824 h 696613"/>
                <a:gd name="connsiteX7" fmla="*/ 195306 w 458227"/>
                <a:gd name="connsiteY7" fmla="*/ 532188 h 696613"/>
                <a:gd name="connsiteX8" fmla="*/ 162936 w 458227"/>
                <a:gd name="connsiteY8" fmla="*/ 299447 h 696613"/>
                <a:gd name="connsiteX9" fmla="*/ 227940 w 458227"/>
                <a:gd name="connsiteY9" fmla="*/ 425 h 696613"/>
                <a:gd name="connsiteX0" fmla="*/ 227940 w 477755"/>
                <a:gd name="connsiteY0" fmla="*/ 425 h 701780"/>
                <a:gd name="connsiteX1" fmla="*/ 50261 w 477755"/>
                <a:gd name="connsiteY1" fmla="*/ 238776 h 701780"/>
                <a:gd name="connsiteX2" fmla="*/ 2591 w 477755"/>
                <a:gd name="connsiteY2" fmla="*/ 455458 h 701780"/>
                <a:gd name="connsiteX3" fmla="*/ 110932 w 477755"/>
                <a:gd name="connsiteY3" fmla="*/ 663473 h 701780"/>
                <a:gd name="connsiteX4" fmla="*/ 305946 w 477755"/>
                <a:gd name="connsiteY4" fmla="*/ 689475 h 701780"/>
                <a:gd name="connsiteX5" fmla="*/ 477259 w 477755"/>
                <a:gd name="connsiteY5" fmla="*/ 524012 h 701780"/>
                <a:gd name="connsiteX6" fmla="*/ 352593 w 477755"/>
                <a:gd name="connsiteY6" fmla="*/ 590824 h 701780"/>
                <a:gd name="connsiteX7" fmla="*/ 195306 w 477755"/>
                <a:gd name="connsiteY7" fmla="*/ 532188 h 701780"/>
                <a:gd name="connsiteX8" fmla="*/ 162936 w 477755"/>
                <a:gd name="connsiteY8" fmla="*/ 299447 h 701780"/>
                <a:gd name="connsiteX9" fmla="*/ 227940 w 477755"/>
                <a:gd name="connsiteY9" fmla="*/ 425 h 701780"/>
                <a:gd name="connsiteX0" fmla="*/ 227940 w 483310"/>
                <a:gd name="connsiteY0" fmla="*/ 425 h 701780"/>
                <a:gd name="connsiteX1" fmla="*/ 50261 w 483310"/>
                <a:gd name="connsiteY1" fmla="*/ 238776 h 701780"/>
                <a:gd name="connsiteX2" fmla="*/ 2591 w 483310"/>
                <a:gd name="connsiteY2" fmla="*/ 455458 h 701780"/>
                <a:gd name="connsiteX3" fmla="*/ 110932 w 483310"/>
                <a:gd name="connsiteY3" fmla="*/ 663473 h 701780"/>
                <a:gd name="connsiteX4" fmla="*/ 305946 w 483310"/>
                <a:gd name="connsiteY4" fmla="*/ 689475 h 701780"/>
                <a:gd name="connsiteX5" fmla="*/ 477259 w 483310"/>
                <a:gd name="connsiteY5" fmla="*/ 524012 h 701780"/>
                <a:gd name="connsiteX6" fmla="*/ 352593 w 483310"/>
                <a:gd name="connsiteY6" fmla="*/ 590824 h 701780"/>
                <a:gd name="connsiteX7" fmla="*/ 195306 w 483310"/>
                <a:gd name="connsiteY7" fmla="*/ 532188 h 701780"/>
                <a:gd name="connsiteX8" fmla="*/ 162936 w 483310"/>
                <a:gd name="connsiteY8" fmla="*/ 299447 h 701780"/>
                <a:gd name="connsiteX9" fmla="*/ 227940 w 483310"/>
                <a:gd name="connsiteY9" fmla="*/ 425 h 701780"/>
                <a:gd name="connsiteX0" fmla="*/ 227940 w 483310"/>
                <a:gd name="connsiteY0" fmla="*/ 425 h 705510"/>
                <a:gd name="connsiteX1" fmla="*/ 50261 w 483310"/>
                <a:gd name="connsiteY1" fmla="*/ 238776 h 705510"/>
                <a:gd name="connsiteX2" fmla="*/ 2591 w 483310"/>
                <a:gd name="connsiteY2" fmla="*/ 455458 h 705510"/>
                <a:gd name="connsiteX3" fmla="*/ 110932 w 483310"/>
                <a:gd name="connsiteY3" fmla="*/ 663473 h 705510"/>
                <a:gd name="connsiteX4" fmla="*/ 305946 w 483310"/>
                <a:gd name="connsiteY4" fmla="*/ 689475 h 705510"/>
                <a:gd name="connsiteX5" fmla="*/ 477259 w 483310"/>
                <a:gd name="connsiteY5" fmla="*/ 524012 h 705510"/>
                <a:gd name="connsiteX6" fmla="*/ 352593 w 483310"/>
                <a:gd name="connsiteY6" fmla="*/ 590824 h 705510"/>
                <a:gd name="connsiteX7" fmla="*/ 195306 w 483310"/>
                <a:gd name="connsiteY7" fmla="*/ 532188 h 705510"/>
                <a:gd name="connsiteX8" fmla="*/ 162936 w 483310"/>
                <a:gd name="connsiteY8" fmla="*/ 299447 h 705510"/>
                <a:gd name="connsiteX9" fmla="*/ 227940 w 483310"/>
                <a:gd name="connsiteY9" fmla="*/ 425 h 705510"/>
                <a:gd name="connsiteX0" fmla="*/ 227940 w 483310"/>
                <a:gd name="connsiteY0" fmla="*/ 425 h 705510"/>
                <a:gd name="connsiteX1" fmla="*/ 50261 w 483310"/>
                <a:gd name="connsiteY1" fmla="*/ 238776 h 705510"/>
                <a:gd name="connsiteX2" fmla="*/ 2591 w 483310"/>
                <a:gd name="connsiteY2" fmla="*/ 455458 h 705510"/>
                <a:gd name="connsiteX3" fmla="*/ 110932 w 483310"/>
                <a:gd name="connsiteY3" fmla="*/ 663473 h 705510"/>
                <a:gd name="connsiteX4" fmla="*/ 305946 w 483310"/>
                <a:gd name="connsiteY4" fmla="*/ 689475 h 705510"/>
                <a:gd name="connsiteX5" fmla="*/ 477259 w 483310"/>
                <a:gd name="connsiteY5" fmla="*/ 524012 h 705510"/>
                <a:gd name="connsiteX6" fmla="*/ 352593 w 483310"/>
                <a:gd name="connsiteY6" fmla="*/ 590824 h 705510"/>
                <a:gd name="connsiteX7" fmla="*/ 195306 w 483310"/>
                <a:gd name="connsiteY7" fmla="*/ 532188 h 705510"/>
                <a:gd name="connsiteX8" fmla="*/ 162936 w 483310"/>
                <a:gd name="connsiteY8" fmla="*/ 299447 h 705510"/>
                <a:gd name="connsiteX9" fmla="*/ 227940 w 483310"/>
                <a:gd name="connsiteY9" fmla="*/ 425 h 705510"/>
                <a:gd name="connsiteX0" fmla="*/ 227940 w 477259"/>
                <a:gd name="connsiteY0" fmla="*/ 425 h 705510"/>
                <a:gd name="connsiteX1" fmla="*/ 50261 w 477259"/>
                <a:gd name="connsiteY1" fmla="*/ 238776 h 705510"/>
                <a:gd name="connsiteX2" fmla="*/ 2591 w 477259"/>
                <a:gd name="connsiteY2" fmla="*/ 455458 h 705510"/>
                <a:gd name="connsiteX3" fmla="*/ 110932 w 477259"/>
                <a:gd name="connsiteY3" fmla="*/ 663473 h 705510"/>
                <a:gd name="connsiteX4" fmla="*/ 305946 w 477259"/>
                <a:gd name="connsiteY4" fmla="*/ 689475 h 705510"/>
                <a:gd name="connsiteX5" fmla="*/ 477259 w 477259"/>
                <a:gd name="connsiteY5" fmla="*/ 524012 h 705510"/>
                <a:gd name="connsiteX6" fmla="*/ 352593 w 477259"/>
                <a:gd name="connsiteY6" fmla="*/ 590824 h 705510"/>
                <a:gd name="connsiteX7" fmla="*/ 195306 w 477259"/>
                <a:gd name="connsiteY7" fmla="*/ 532188 h 705510"/>
                <a:gd name="connsiteX8" fmla="*/ 162936 w 477259"/>
                <a:gd name="connsiteY8" fmla="*/ 299447 h 705510"/>
                <a:gd name="connsiteX9" fmla="*/ 227940 w 477259"/>
                <a:gd name="connsiteY9" fmla="*/ 425 h 705510"/>
                <a:gd name="connsiteX0" fmla="*/ 227940 w 477259"/>
                <a:gd name="connsiteY0" fmla="*/ 425 h 705510"/>
                <a:gd name="connsiteX1" fmla="*/ 50261 w 477259"/>
                <a:gd name="connsiteY1" fmla="*/ 238776 h 705510"/>
                <a:gd name="connsiteX2" fmla="*/ 2591 w 477259"/>
                <a:gd name="connsiteY2" fmla="*/ 455458 h 705510"/>
                <a:gd name="connsiteX3" fmla="*/ 110932 w 477259"/>
                <a:gd name="connsiteY3" fmla="*/ 663473 h 705510"/>
                <a:gd name="connsiteX4" fmla="*/ 305946 w 477259"/>
                <a:gd name="connsiteY4" fmla="*/ 689475 h 705510"/>
                <a:gd name="connsiteX5" fmla="*/ 477259 w 477259"/>
                <a:gd name="connsiteY5" fmla="*/ 524012 h 705510"/>
                <a:gd name="connsiteX6" fmla="*/ 352593 w 477259"/>
                <a:gd name="connsiteY6" fmla="*/ 590824 h 705510"/>
                <a:gd name="connsiteX7" fmla="*/ 195306 w 477259"/>
                <a:gd name="connsiteY7" fmla="*/ 532188 h 705510"/>
                <a:gd name="connsiteX8" fmla="*/ 162936 w 477259"/>
                <a:gd name="connsiteY8" fmla="*/ 299447 h 705510"/>
                <a:gd name="connsiteX9" fmla="*/ 227940 w 477259"/>
                <a:gd name="connsiteY9" fmla="*/ 425 h 705510"/>
                <a:gd name="connsiteX0" fmla="*/ 227940 w 477259"/>
                <a:gd name="connsiteY0" fmla="*/ 425 h 705510"/>
                <a:gd name="connsiteX1" fmla="*/ 50261 w 477259"/>
                <a:gd name="connsiteY1" fmla="*/ 238776 h 705510"/>
                <a:gd name="connsiteX2" fmla="*/ 2591 w 477259"/>
                <a:gd name="connsiteY2" fmla="*/ 455458 h 705510"/>
                <a:gd name="connsiteX3" fmla="*/ 110932 w 477259"/>
                <a:gd name="connsiteY3" fmla="*/ 663473 h 705510"/>
                <a:gd name="connsiteX4" fmla="*/ 305946 w 477259"/>
                <a:gd name="connsiteY4" fmla="*/ 689475 h 705510"/>
                <a:gd name="connsiteX5" fmla="*/ 477259 w 477259"/>
                <a:gd name="connsiteY5" fmla="*/ 524012 h 705510"/>
                <a:gd name="connsiteX6" fmla="*/ 352593 w 477259"/>
                <a:gd name="connsiteY6" fmla="*/ 590824 h 705510"/>
                <a:gd name="connsiteX7" fmla="*/ 195306 w 477259"/>
                <a:gd name="connsiteY7" fmla="*/ 532188 h 705510"/>
                <a:gd name="connsiteX8" fmla="*/ 162936 w 477259"/>
                <a:gd name="connsiteY8" fmla="*/ 299447 h 705510"/>
                <a:gd name="connsiteX9" fmla="*/ 227940 w 477259"/>
                <a:gd name="connsiteY9" fmla="*/ 425 h 705510"/>
                <a:gd name="connsiteX0" fmla="*/ 227940 w 477259"/>
                <a:gd name="connsiteY0" fmla="*/ 425 h 705510"/>
                <a:gd name="connsiteX1" fmla="*/ 50261 w 477259"/>
                <a:gd name="connsiteY1" fmla="*/ 238776 h 705510"/>
                <a:gd name="connsiteX2" fmla="*/ 2591 w 477259"/>
                <a:gd name="connsiteY2" fmla="*/ 455458 h 705510"/>
                <a:gd name="connsiteX3" fmla="*/ 110932 w 477259"/>
                <a:gd name="connsiteY3" fmla="*/ 663473 h 705510"/>
                <a:gd name="connsiteX4" fmla="*/ 305946 w 477259"/>
                <a:gd name="connsiteY4" fmla="*/ 689475 h 705510"/>
                <a:gd name="connsiteX5" fmla="*/ 477259 w 477259"/>
                <a:gd name="connsiteY5" fmla="*/ 524012 h 705510"/>
                <a:gd name="connsiteX6" fmla="*/ 352593 w 477259"/>
                <a:gd name="connsiteY6" fmla="*/ 590824 h 705510"/>
                <a:gd name="connsiteX7" fmla="*/ 195306 w 477259"/>
                <a:gd name="connsiteY7" fmla="*/ 532188 h 705510"/>
                <a:gd name="connsiteX8" fmla="*/ 162936 w 477259"/>
                <a:gd name="connsiteY8" fmla="*/ 299447 h 705510"/>
                <a:gd name="connsiteX9" fmla="*/ 227940 w 477259"/>
                <a:gd name="connsiteY9" fmla="*/ 425 h 705510"/>
                <a:gd name="connsiteX0" fmla="*/ 227940 w 477259"/>
                <a:gd name="connsiteY0" fmla="*/ 0 h 705085"/>
                <a:gd name="connsiteX1" fmla="*/ 50261 w 477259"/>
                <a:gd name="connsiteY1" fmla="*/ 238351 h 705085"/>
                <a:gd name="connsiteX2" fmla="*/ 2591 w 477259"/>
                <a:gd name="connsiteY2" fmla="*/ 455033 h 705085"/>
                <a:gd name="connsiteX3" fmla="*/ 110932 w 477259"/>
                <a:gd name="connsiteY3" fmla="*/ 663048 h 705085"/>
                <a:gd name="connsiteX4" fmla="*/ 305946 w 477259"/>
                <a:gd name="connsiteY4" fmla="*/ 689050 h 705085"/>
                <a:gd name="connsiteX5" fmla="*/ 477259 w 477259"/>
                <a:gd name="connsiteY5" fmla="*/ 523587 h 705085"/>
                <a:gd name="connsiteX6" fmla="*/ 352593 w 477259"/>
                <a:gd name="connsiteY6" fmla="*/ 590399 h 705085"/>
                <a:gd name="connsiteX7" fmla="*/ 195306 w 477259"/>
                <a:gd name="connsiteY7" fmla="*/ 531763 h 705085"/>
                <a:gd name="connsiteX8" fmla="*/ 162936 w 477259"/>
                <a:gd name="connsiteY8" fmla="*/ 299022 h 705085"/>
                <a:gd name="connsiteX9" fmla="*/ 227940 w 477259"/>
                <a:gd name="connsiteY9" fmla="*/ 0 h 705085"/>
                <a:gd name="connsiteX0" fmla="*/ 230780 w 477294"/>
                <a:gd name="connsiteY0" fmla="*/ 0 h 848136"/>
                <a:gd name="connsiteX1" fmla="*/ 50296 w 477294"/>
                <a:gd name="connsiteY1" fmla="*/ 381402 h 848136"/>
                <a:gd name="connsiteX2" fmla="*/ 2626 w 477294"/>
                <a:gd name="connsiteY2" fmla="*/ 598084 h 848136"/>
                <a:gd name="connsiteX3" fmla="*/ 110967 w 477294"/>
                <a:gd name="connsiteY3" fmla="*/ 806099 h 848136"/>
                <a:gd name="connsiteX4" fmla="*/ 305981 w 477294"/>
                <a:gd name="connsiteY4" fmla="*/ 832101 h 848136"/>
                <a:gd name="connsiteX5" fmla="*/ 477294 w 477294"/>
                <a:gd name="connsiteY5" fmla="*/ 666638 h 848136"/>
                <a:gd name="connsiteX6" fmla="*/ 352628 w 477294"/>
                <a:gd name="connsiteY6" fmla="*/ 733450 h 848136"/>
                <a:gd name="connsiteX7" fmla="*/ 195341 w 477294"/>
                <a:gd name="connsiteY7" fmla="*/ 674814 h 848136"/>
                <a:gd name="connsiteX8" fmla="*/ 162971 w 477294"/>
                <a:gd name="connsiteY8" fmla="*/ 442073 h 848136"/>
                <a:gd name="connsiteX9" fmla="*/ 230780 w 477294"/>
                <a:gd name="connsiteY9" fmla="*/ 0 h 848136"/>
                <a:gd name="connsiteX0" fmla="*/ 230780 w 477294"/>
                <a:gd name="connsiteY0" fmla="*/ 0 h 848136"/>
                <a:gd name="connsiteX1" fmla="*/ 50296 w 477294"/>
                <a:gd name="connsiteY1" fmla="*/ 381402 h 848136"/>
                <a:gd name="connsiteX2" fmla="*/ 2626 w 477294"/>
                <a:gd name="connsiteY2" fmla="*/ 598084 h 848136"/>
                <a:gd name="connsiteX3" fmla="*/ 110967 w 477294"/>
                <a:gd name="connsiteY3" fmla="*/ 806099 h 848136"/>
                <a:gd name="connsiteX4" fmla="*/ 305981 w 477294"/>
                <a:gd name="connsiteY4" fmla="*/ 832101 h 848136"/>
                <a:gd name="connsiteX5" fmla="*/ 477294 w 477294"/>
                <a:gd name="connsiteY5" fmla="*/ 666638 h 848136"/>
                <a:gd name="connsiteX6" fmla="*/ 352628 w 477294"/>
                <a:gd name="connsiteY6" fmla="*/ 733450 h 848136"/>
                <a:gd name="connsiteX7" fmla="*/ 195341 w 477294"/>
                <a:gd name="connsiteY7" fmla="*/ 674814 h 848136"/>
                <a:gd name="connsiteX8" fmla="*/ 162971 w 477294"/>
                <a:gd name="connsiteY8" fmla="*/ 442073 h 848136"/>
                <a:gd name="connsiteX9" fmla="*/ 230780 w 477294"/>
                <a:gd name="connsiteY9" fmla="*/ 0 h 848136"/>
                <a:gd name="connsiteX0" fmla="*/ 230780 w 477294"/>
                <a:gd name="connsiteY0" fmla="*/ 0 h 848136"/>
                <a:gd name="connsiteX1" fmla="*/ 50296 w 477294"/>
                <a:gd name="connsiteY1" fmla="*/ 381402 h 848136"/>
                <a:gd name="connsiteX2" fmla="*/ 2626 w 477294"/>
                <a:gd name="connsiteY2" fmla="*/ 598084 h 848136"/>
                <a:gd name="connsiteX3" fmla="*/ 110967 w 477294"/>
                <a:gd name="connsiteY3" fmla="*/ 806099 h 848136"/>
                <a:gd name="connsiteX4" fmla="*/ 305981 w 477294"/>
                <a:gd name="connsiteY4" fmla="*/ 832101 h 848136"/>
                <a:gd name="connsiteX5" fmla="*/ 477294 w 477294"/>
                <a:gd name="connsiteY5" fmla="*/ 666638 h 848136"/>
                <a:gd name="connsiteX6" fmla="*/ 352628 w 477294"/>
                <a:gd name="connsiteY6" fmla="*/ 733450 h 848136"/>
                <a:gd name="connsiteX7" fmla="*/ 195341 w 477294"/>
                <a:gd name="connsiteY7" fmla="*/ 674814 h 848136"/>
                <a:gd name="connsiteX8" fmla="*/ 162971 w 477294"/>
                <a:gd name="connsiteY8" fmla="*/ 442073 h 848136"/>
                <a:gd name="connsiteX9" fmla="*/ 230780 w 477294"/>
                <a:gd name="connsiteY9" fmla="*/ 0 h 848136"/>
                <a:gd name="connsiteX0" fmla="*/ 232867 w 479381"/>
                <a:gd name="connsiteY0" fmla="*/ 0 h 848136"/>
                <a:gd name="connsiteX1" fmla="*/ 41164 w 479381"/>
                <a:gd name="connsiteY1" fmla="*/ 443110 h 848136"/>
                <a:gd name="connsiteX2" fmla="*/ 4713 w 479381"/>
                <a:gd name="connsiteY2" fmla="*/ 598084 h 848136"/>
                <a:gd name="connsiteX3" fmla="*/ 113054 w 479381"/>
                <a:gd name="connsiteY3" fmla="*/ 806099 h 848136"/>
                <a:gd name="connsiteX4" fmla="*/ 308068 w 479381"/>
                <a:gd name="connsiteY4" fmla="*/ 832101 h 848136"/>
                <a:gd name="connsiteX5" fmla="*/ 479381 w 479381"/>
                <a:gd name="connsiteY5" fmla="*/ 666638 h 848136"/>
                <a:gd name="connsiteX6" fmla="*/ 354715 w 479381"/>
                <a:gd name="connsiteY6" fmla="*/ 733450 h 848136"/>
                <a:gd name="connsiteX7" fmla="*/ 197428 w 479381"/>
                <a:gd name="connsiteY7" fmla="*/ 674814 h 848136"/>
                <a:gd name="connsiteX8" fmla="*/ 165058 w 479381"/>
                <a:gd name="connsiteY8" fmla="*/ 442073 h 848136"/>
                <a:gd name="connsiteX9" fmla="*/ 232867 w 479381"/>
                <a:gd name="connsiteY9" fmla="*/ 0 h 848136"/>
                <a:gd name="connsiteX0" fmla="*/ 232867 w 479381"/>
                <a:gd name="connsiteY0" fmla="*/ 0 h 845344"/>
                <a:gd name="connsiteX1" fmla="*/ 41164 w 479381"/>
                <a:gd name="connsiteY1" fmla="*/ 443110 h 845344"/>
                <a:gd name="connsiteX2" fmla="*/ 4713 w 479381"/>
                <a:gd name="connsiteY2" fmla="*/ 676621 h 845344"/>
                <a:gd name="connsiteX3" fmla="*/ 113054 w 479381"/>
                <a:gd name="connsiteY3" fmla="*/ 806099 h 845344"/>
                <a:gd name="connsiteX4" fmla="*/ 308068 w 479381"/>
                <a:gd name="connsiteY4" fmla="*/ 832101 h 845344"/>
                <a:gd name="connsiteX5" fmla="*/ 479381 w 479381"/>
                <a:gd name="connsiteY5" fmla="*/ 666638 h 845344"/>
                <a:gd name="connsiteX6" fmla="*/ 354715 w 479381"/>
                <a:gd name="connsiteY6" fmla="*/ 733450 h 845344"/>
                <a:gd name="connsiteX7" fmla="*/ 197428 w 479381"/>
                <a:gd name="connsiteY7" fmla="*/ 674814 h 845344"/>
                <a:gd name="connsiteX8" fmla="*/ 165058 w 479381"/>
                <a:gd name="connsiteY8" fmla="*/ 442073 h 845344"/>
                <a:gd name="connsiteX9" fmla="*/ 232867 w 479381"/>
                <a:gd name="connsiteY9" fmla="*/ 0 h 845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9381" h="845344">
                  <a:moveTo>
                    <a:pt x="232867" y="0"/>
                  </a:moveTo>
                  <a:cubicBezTo>
                    <a:pt x="174819" y="169402"/>
                    <a:pt x="79190" y="330340"/>
                    <a:pt x="41164" y="443110"/>
                  </a:cubicBezTo>
                  <a:cubicBezTo>
                    <a:pt x="3138" y="555880"/>
                    <a:pt x="-7269" y="616123"/>
                    <a:pt x="4713" y="676621"/>
                  </a:cubicBezTo>
                  <a:cubicBezTo>
                    <a:pt x="16695" y="737119"/>
                    <a:pt x="62495" y="780186"/>
                    <a:pt x="113054" y="806099"/>
                  </a:cubicBezTo>
                  <a:cubicBezTo>
                    <a:pt x="163613" y="832012"/>
                    <a:pt x="196524" y="863760"/>
                    <a:pt x="308068" y="832101"/>
                  </a:cubicBezTo>
                  <a:cubicBezTo>
                    <a:pt x="419612" y="800442"/>
                    <a:pt x="477217" y="775643"/>
                    <a:pt x="479381" y="666638"/>
                  </a:cubicBezTo>
                  <a:cubicBezTo>
                    <a:pt x="414227" y="714708"/>
                    <a:pt x="401707" y="732087"/>
                    <a:pt x="354715" y="733450"/>
                  </a:cubicBezTo>
                  <a:cubicBezTo>
                    <a:pt x="307723" y="734813"/>
                    <a:pt x="231375" y="721039"/>
                    <a:pt x="197428" y="674814"/>
                  </a:cubicBezTo>
                  <a:cubicBezTo>
                    <a:pt x="163481" y="628589"/>
                    <a:pt x="159152" y="554542"/>
                    <a:pt x="165058" y="442073"/>
                  </a:cubicBezTo>
                  <a:cubicBezTo>
                    <a:pt x="170964" y="329604"/>
                    <a:pt x="243232" y="195236"/>
                    <a:pt x="232867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3" name="Group 262"/>
          <p:cNvGrpSpPr/>
          <p:nvPr/>
        </p:nvGrpSpPr>
        <p:grpSpPr>
          <a:xfrm>
            <a:off x="7302459" y="4191000"/>
            <a:ext cx="1003348" cy="1118682"/>
            <a:chOff x="7302459" y="4100029"/>
            <a:chExt cx="1003348" cy="1118682"/>
          </a:xfrm>
        </p:grpSpPr>
        <p:grpSp>
          <p:nvGrpSpPr>
            <p:cNvPr id="264" name="Group 263"/>
            <p:cNvGrpSpPr/>
            <p:nvPr/>
          </p:nvGrpSpPr>
          <p:grpSpPr>
            <a:xfrm>
              <a:off x="7302459" y="4100029"/>
              <a:ext cx="469941" cy="469941"/>
              <a:chOff x="6683410" y="3509291"/>
              <a:chExt cx="569694" cy="569694"/>
            </a:xfrm>
          </p:grpSpPr>
          <p:sp>
            <p:nvSpPr>
              <p:cNvPr id="273" name="Oval 272"/>
              <p:cNvSpPr/>
              <p:nvPr/>
            </p:nvSpPr>
            <p:spPr>
              <a:xfrm>
                <a:off x="6683410" y="3509291"/>
                <a:ext cx="569694" cy="569694"/>
              </a:xfrm>
              <a:prstGeom prst="ellipse">
                <a:avLst/>
              </a:prstGeom>
              <a:gradFill>
                <a:gsLst>
                  <a:gs pos="0">
                    <a:srgbClr val="FFF200"/>
                  </a:gs>
                  <a:gs pos="100000">
                    <a:srgbClr val="FFC000"/>
                  </a:gs>
                </a:gsLst>
                <a:path path="circle">
                  <a:fillToRect l="100000" t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4" name="Oval 273"/>
              <p:cNvSpPr/>
              <p:nvPr/>
            </p:nvSpPr>
            <p:spPr>
              <a:xfrm>
                <a:off x="6756479" y="3582360"/>
                <a:ext cx="423557" cy="423557"/>
              </a:xfrm>
              <a:prstGeom prst="ellipse">
                <a:avLst/>
              </a:prstGeom>
              <a:gradFill flip="none" rotWithShape="1">
                <a:gsLst>
                  <a:gs pos="0">
                    <a:srgbClr val="FFF200"/>
                  </a:gs>
                  <a:gs pos="100000">
                    <a:srgbClr val="FFC00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>
                <a:innerShdw blurRad="508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5" name="TextBox 274"/>
              <p:cNvSpPr txBox="1"/>
              <p:nvPr/>
            </p:nvSpPr>
            <p:spPr>
              <a:xfrm>
                <a:off x="6797203" y="3585815"/>
                <a:ext cx="350178" cy="410418"/>
              </a:xfrm>
              <a:prstGeom prst="rect">
                <a:avLst/>
              </a:prstGeom>
              <a:noFill/>
              <a:effectLst>
                <a:outerShdw blurRad="63500" dist="25400" dir="2700000" algn="tl" rotWithShape="0">
                  <a:prstClr val="black"/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rPr>
                  <a:t>$</a:t>
                </a:r>
                <a:endParaRPr lang="en-US" sz="1600" b="1" dirty="0">
                  <a:solidFill>
                    <a:schemeClr val="accent6">
                      <a:lumMod val="20000"/>
                      <a:lumOff val="80000"/>
                    </a:schemeClr>
                  </a:solidFill>
                </a:endParaRPr>
              </a:p>
            </p:txBody>
          </p:sp>
        </p:grpSp>
        <p:grpSp>
          <p:nvGrpSpPr>
            <p:cNvPr id="265" name="Group 264"/>
            <p:cNvGrpSpPr/>
            <p:nvPr/>
          </p:nvGrpSpPr>
          <p:grpSpPr>
            <a:xfrm>
              <a:off x="7835866" y="4411589"/>
              <a:ext cx="469941" cy="469941"/>
              <a:chOff x="6683410" y="3509291"/>
              <a:chExt cx="569694" cy="569694"/>
            </a:xfrm>
          </p:grpSpPr>
          <p:sp>
            <p:nvSpPr>
              <p:cNvPr id="270" name="Oval 269"/>
              <p:cNvSpPr/>
              <p:nvPr/>
            </p:nvSpPr>
            <p:spPr>
              <a:xfrm>
                <a:off x="6683410" y="3509291"/>
                <a:ext cx="569694" cy="569694"/>
              </a:xfrm>
              <a:prstGeom prst="ellipse">
                <a:avLst/>
              </a:prstGeom>
              <a:gradFill flip="none" rotWithShape="1">
                <a:gsLst>
                  <a:gs pos="0">
                    <a:srgbClr val="FFF200"/>
                  </a:gs>
                  <a:gs pos="100000">
                    <a:srgbClr val="FFC0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1" name="Oval 270"/>
              <p:cNvSpPr/>
              <p:nvPr/>
            </p:nvSpPr>
            <p:spPr>
              <a:xfrm>
                <a:off x="6756479" y="3582360"/>
                <a:ext cx="423557" cy="423557"/>
              </a:xfrm>
              <a:prstGeom prst="ellipse">
                <a:avLst/>
              </a:prstGeom>
              <a:gradFill flip="none" rotWithShape="1">
                <a:gsLst>
                  <a:gs pos="0">
                    <a:srgbClr val="FFF200"/>
                  </a:gs>
                  <a:gs pos="100000">
                    <a:srgbClr val="FFC00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>
                <a:innerShdw blurRad="508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72" name="TextBox 271"/>
              <p:cNvSpPr txBox="1"/>
              <p:nvPr/>
            </p:nvSpPr>
            <p:spPr>
              <a:xfrm>
                <a:off x="6794728" y="3580372"/>
                <a:ext cx="350178" cy="410418"/>
              </a:xfrm>
              <a:prstGeom prst="rect">
                <a:avLst/>
              </a:prstGeom>
              <a:noFill/>
              <a:effectLst>
                <a:outerShdw blurRad="63500" dist="25400" dir="2700000" algn="tl" rotWithShape="0">
                  <a:prstClr val="black"/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rPr>
                  <a:t>$</a:t>
                </a:r>
                <a:endParaRPr lang="en-US" sz="1600" b="1" dirty="0">
                  <a:solidFill>
                    <a:schemeClr val="accent6">
                      <a:lumMod val="20000"/>
                      <a:lumOff val="80000"/>
                    </a:schemeClr>
                  </a:solidFill>
                </a:endParaRPr>
              </a:p>
            </p:txBody>
          </p:sp>
        </p:grpSp>
        <p:grpSp>
          <p:nvGrpSpPr>
            <p:cNvPr id="266" name="Group 265"/>
            <p:cNvGrpSpPr/>
            <p:nvPr/>
          </p:nvGrpSpPr>
          <p:grpSpPr>
            <a:xfrm>
              <a:off x="7432052" y="4748770"/>
              <a:ext cx="469941" cy="469941"/>
              <a:chOff x="6683410" y="3509291"/>
              <a:chExt cx="569694" cy="569694"/>
            </a:xfrm>
          </p:grpSpPr>
          <p:sp>
            <p:nvSpPr>
              <p:cNvPr id="267" name="Oval 266"/>
              <p:cNvSpPr/>
              <p:nvPr/>
            </p:nvSpPr>
            <p:spPr>
              <a:xfrm>
                <a:off x="6683410" y="3509291"/>
                <a:ext cx="569694" cy="569694"/>
              </a:xfrm>
              <a:prstGeom prst="ellipse">
                <a:avLst/>
              </a:prstGeom>
              <a:gradFill flip="none" rotWithShape="1">
                <a:gsLst>
                  <a:gs pos="0">
                    <a:srgbClr val="FFF200"/>
                  </a:gs>
                  <a:gs pos="100000">
                    <a:srgbClr val="FFC0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8" name="Oval 267"/>
              <p:cNvSpPr/>
              <p:nvPr/>
            </p:nvSpPr>
            <p:spPr>
              <a:xfrm>
                <a:off x="6756479" y="3582360"/>
                <a:ext cx="423557" cy="423557"/>
              </a:xfrm>
              <a:prstGeom prst="ellipse">
                <a:avLst/>
              </a:prstGeom>
              <a:gradFill flip="none" rotWithShape="1">
                <a:gsLst>
                  <a:gs pos="0">
                    <a:srgbClr val="FFF200"/>
                  </a:gs>
                  <a:gs pos="100000">
                    <a:srgbClr val="FFC00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>
                <a:innerShdw blurRad="508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69" name="TextBox 268"/>
              <p:cNvSpPr txBox="1"/>
              <p:nvPr/>
            </p:nvSpPr>
            <p:spPr>
              <a:xfrm>
                <a:off x="6793244" y="3580372"/>
                <a:ext cx="350178" cy="410418"/>
              </a:xfrm>
              <a:prstGeom prst="rect">
                <a:avLst/>
              </a:prstGeom>
              <a:noFill/>
              <a:effectLst>
                <a:outerShdw blurRad="63500" dist="25400" dir="2700000" algn="tl" rotWithShape="0">
                  <a:prstClr val="black"/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rPr>
                  <a:t>$</a:t>
                </a:r>
                <a:endParaRPr lang="en-US" sz="1600" b="1" dirty="0">
                  <a:solidFill>
                    <a:schemeClr val="accent6">
                      <a:lumMod val="20000"/>
                      <a:lumOff val="80000"/>
                    </a:schemeClr>
                  </a:solidFill>
                </a:endParaRPr>
              </a:p>
            </p:txBody>
          </p:sp>
        </p:grpSp>
      </p:grpSp>
      <p:sp>
        <p:nvSpPr>
          <p:cNvPr id="172" name="Rectangle 171"/>
          <p:cNvSpPr/>
          <p:nvPr/>
        </p:nvSpPr>
        <p:spPr>
          <a:xfrm>
            <a:off x="4114799" y="3297156"/>
            <a:ext cx="4724401" cy="3179844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TextBox 275"/>
          <p:cNvSpPr txBox="1"/>
          <p:nvPr/>
        </p:nvSpPr>
        <p:spPr>
          <a:xfrm>
            <a:off x="1891145" y="3135868"/>
            <a:ext cx="1103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Other cell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77" name="Rectangle 276"/>
          <p:cNvSpPr/>
          <p:nvPr/>
        </p:nvSpPr>
        <p:spPr>
          <a:xfrm>
            <a:off x="1626783" y="2069678"/>
            <a:ext cx="1700784" cy="609600"/>
          </a:xfrm>
          <a:prstGeom prst="rect">
            <a:avLst/>
          </a:prstGeom>
          <a:gradFill>
            <a:gsLst>
              <a:gs pos="0">
                <a:srgbClr val="21D6E0">
                  <a:alpha val="10000"/>
                </a:srgbClr>
              </a:gs>
              <a:gs pos="100000">
                <a:srgbClr val="0087E6">
                  <a:alpha val="10000"/>
                </a:srgbClr>
              </a:gs>
            </a:gsLst>
            <a:lin ang="5400000" scaled="0"/>
          </a:gradFill>
          <a:ln>
            <a:solidFill>
              <a:srgbClr val="00FFFF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Rectangle 277"/>
          <p:cNvSpPr/>
          <p:nvPr/>
        </p:nvSpPr>
        <p:spPr>
          <a:xfrm>
            <a:off x="1600986" y="914400"/>
            <a:ext cx="1700784" cy="609600"/>
          </a:xfrm>
          <a:prstGeom prst="rect">
            <a:avLst/>
          </a:prstGeom>
          <a:gradFill>
            <a:gsLst>
              <a:gs pos="0">
                <a:srgbClr val="FFF200">
                  <a:alpha val="10000"/>
                </a:srgbClr>
              </a:gs>
              <a:gs pos="100000">
                <a:srgbClr val="FF7A00">
                  <a:alpha val="10000"/>
                </a:srgbClr>
              </a:gs>
            </a:gsLst>
            <a:lin ang="5400000" scaled="0"/>
          </a:gradFill>
          <a:ln>
            <a:solidFill>
              <a:srgbClr val="FFC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9" name="TextBox 278"/>
              <p:cNvSpPr txBox="1"/>
              <p:nvPr/>
            </p:nvSpPr>
            <p:spPr>
              <a:xfrm>
                <a:off x="914400" y="762000"/>
                <a:ext cx="2654701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𝐶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𝑅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𝑆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9" name="TextBox 2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762000"/>
                <a:ext cx="2654701" cy="61824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0" name="TextBox 279"/>
              <p:cNvSpPr txBox="1"/>
              <p:nvPr/>
            </p:nvSpPr>
            <p:spPr>
              <a:xfrm>
                <a:off x="914400" y="1917278"/>
                <a:ext cx="2703497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𝐷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𝑇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𝑃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00FFFF"/>
                          </a:solidFill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0" name="TextBox 2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917278"/>
                <a:ext cx="2703497" cy="61824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1" name="TextBox 280"/>
          <p:cNvSpPr txBox="1"/>
          <p:nvPr/>
        </p:nvSpPr>
        <p:spPr>
          <a:xfrm>
            <a:off x="1863653" y="1219200"/>
            <a:ext cx="125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Fitness of </a:t>
            </a:r>
            <a:r>
              <a:rPr lang="en-US" i="1" dirty="0" smtClean="0">
                <a:solidFill>
                  <a:srgbClr val="FFFF00"/>
                </a:solidFill>
              </a:rPr>
              <a:t>C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282" name="TextBox 281"/>
          <p:cNvSpPr txBox="1"/>
          <p:nvPr/>
        </p:nvSpPr>
        <p:spPr>
          <a:xfrm>
            <a:off x="1868939" y="2374478"/>
            <a:ext cx="127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Fitness of </a:t>
            </a:r>
            <a:r>
              <a:rPr lang="en-US" i="1" dirty="0" smtClean="0">
                <a:solidFill>
                  <a:srgbClr val="00FFFF"/>
                </a:solidFill>
              </a:rPr>
              <a:t>D</a:t>
            </a:r>
            <a:endParaRPr lang="en-US" i="1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9221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/>
      <p:bldP spid="17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roup 145"/>
          <p:cNvGrpSpPr/>
          <p:nvPr/>
        </p:nvGrpSpPr>
        <p:grpSpPr>
          <a:xfrm>
            <a:off x="76200" y="815035"/>
            <a:ext cx="834124" cy="1394765"/>
            <a:chOff x="76200" y="609600"/>
            <a:chExt cx="1619008" cy="2707194"/>
          </a:xfrm>
        </p:grpSpPr>
        <p:pic>
          <p:nvPicPr>
            <p:cNvPr id="147" name="Picture 24" descr="C:\Users\dliao\Documents\My Notebook\Physics\Princeton PhD Candidate\PSOC 2010-04 Baltimore\EGTPrimitives\Flask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609600"/>
              <a:ext cx="1619008" cy="2707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8" name="Oval 147"/>
            <p:cNvSpPr/>
            <p:nvPr/>
          </p:nvSpPr>
          <p:spPr>
            <a:xfrm>
              <a:off x="486219" y="2612254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9" name="Oval 148"/>
            <p:cNvSpPr/>
            <p:nvPr/>
          </p:nvSpPr>
          <p:spPr>
            <a:xfrm>
              <a:off x="832112" y="2766623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0" name="Oval 149"/>
            <p:cNvSpPr/>
            <p:nvPr/>
          </p:nvSpPr>
          <p:spPr>
            <a:xfrm>
              <a:off x="977520" y="2387572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1" name="Oval 150"/>
            <p:cNvSpPr/>
            <p:nvPr/>
          </p:nvSpPr>
          <p:spPr>
            <a:xfrm>
              <a:off x="631147" y="2286000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2" name="Oval 151"/>
            <p:cNvSpPr/>
            <p:nvPr/>
          </p:nvSpPr>
          <p:spPr>
            <a:xfrm>
              <a:off x="655150" y="2088615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3" name="Oval 152"/>
            <p:cNvSpPr/>
            <p:nvPr/>
          </p:nvSpPr>
          <p:spPr>
            <a:xfrm>
              <a:off x="680653" y="2567466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" name="Oval 153"/>
            <p:cNvSpPr/>
            <p:nvPr/>
          </p:nvSpPr>
          <p:spPr>
            <a:xfrm>
              <a:off x="970599" y="2115776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5" name="Oval 154"/>
            <p:cNvSpPr/>
            <p:nvPr/>
          </p:nvSpPr>
          <p:spPr>
            <a:xfrm>
              <a:off x="873952" y="2571000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6" name="Oval 155"/>
            <p:cNvSpPr/>
            <p:nvPr/>
          </p:nvSpPr>
          <p:spPr>
            <a:xfrm>
              <a:off x="1039965" y="2728081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7" name="Oval 156"/>
            <p:cNvSpPr/>
            <p:nvPr/>
          </p:nvSpPr>
          <p:spPr>
            <a:xfrm>
              <a:off x="486219" y="2415103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8" name="Oval 157"/>
            <p:cNvSpPr/>
            <p:nvPr/>
          </p:nvSpPr>
          <p:spPr>
            <a:xfrm>
              <a:off x="783405" y="2398829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9" name="Oval 158"/>
            <p:cNvSpPr/>
            <p:nvPr/>
          </p:nvSpPr>
          <p:spPr>
            <a:xfrm>
              <a:off x="1117743" y="2250405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0" name="Oval 159"/>
            <p:cNvSpPr/>
            <p:nvPr/>
          </p:nvSpPr>
          <p:spPr>
            <a:xfrm>
              <a:off x="483311" y="1999525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1" name="Oval 160"/>
            <p:cNvSpPr/>
            <p:nvPr/>
          </p:nvSpPr>
          <p:spPr>
            <a:xfrm>
              <a:off x="1108217" y="2535524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2" name="Oval 161"/>
            <p:cNvSpPr/>
            <p:nvPr/>
          </p:nvSpPr>
          <p:spPr>
            <a:xfrm>
              <a:off x="628164" y="2757538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3" name="Oval 162"/>
            <p:cNvSpPr/>
            <p:nvPr/>
          </p:nvSpPr>
          <p:spPr>
            <a:xfrm>
              <a:off x="451332" y="2188484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4" name="Oval 163"/>
            <p:cNvSpPr/>
            <p:nvPr/>
          </p:nvSpPr>
          <p:spPr>
            <a:xfrm>
              <a:off x="828478" y="1984907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5" name="Oval 164"/>
            <p:cNvSpPr/>
            <p:nvPr/>
          </p:nvSpPr>
          <p:spPr>
            <a:xfrm>
              <a:off x="804215" y="2193768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6" name="Oval 165"/>
            <p:cNvSpPr/>
            <p:nvPr/>
          </p:nvSpPr>
          <p:spPr>
            <a:xfrm>
              <a:off x="1120709" y="1972290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7" name="Oval 166"/>
            <p:cNvSpPr/>
            <p:nvPr/>
          </p:nvSpPr>
          <p:spPr>
            <a:xfrm>
              <a:off x="651055" y="1894014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8" name="Oval 167"/>
            <p:cNvSpPr/>
            <p:nvPr/>
          </p:nvSpPr>
          <p:spPr>
            <a:xfrm>
              <a:off x="450739" y="1813531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9" name="Oval 168"/>
            <p:cNvSpPr/>
            <p:nvPr/>
          </p:nvSpPr>
          <p:spPr>
            <a:xfrm>
              <a:off x="817211" y="1788626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0" name="Oval 169"/>
            <p:cNvSpPr/>
            <p:nvPr/>
          </p:nvSpPr>
          <p:spPr>
            <a:xfrm>
              <a:off x="1009341" y="1806415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" name="Freeform 4"/>
          <p:cNvSpPr/>
          <p:nvPr/>
        </p:nvSpPr>
        <p:spPr>
          <a:xfrm>
            <a:off x="3733800" y="1322407"/>
            <a:ext cx="4702445" cy="965975"/>
          </a:xfrm>
          <a:custGeom>
            <a:avLst/>
            <a:gdLst>
              <a:gd name="connsiteX0" fmla="*/ 0 w 3574473"/>
              <a:gd name="connsiteY0" fmla="*/ 581891 h 900546"/>
              <a:gd name="connsiteX1" fmla="*/ 193963 w 3574473"/>
              <a:gd name="connsiteY1" fmla="*/ 789709 h 900546"/>
              <a:gd name="connsiteX2" fmla="*/ 554182 w 3574473"/>
              <a:gd name="connsiteY2" fmla="*/ 734291 h 900546"/>
              <a:gd name="connsiteX3" fmla="*/ 637309 w 3574473"/>
              <a:gd name="connsiteY3" fmla="*/ 443346 h 900546"/>
              <a:gd name="connsiteX4" fmla="*/ 886691 w 3574473"/>
              <a:gd name="connsiteY4" fmla="*/ 346364 h 900546"/>
              <a:gd name="connsiteX5" fmla="*/ 1066800 w 3574473"/>
              <a:gd name="connsiteY5" fmla="*/ 457200 h 900546"/>
              <a:gd name="connsiteX6" fmla="*/ 1371600 w 3574473"/>
              <a:gd name="connsiteY6" fmla="*/ 720436 h 900546"/>
              <a:gd name="connsiteX7" fmla="*/ 1648691 w 3574473"/>
              <a:gd name="connsiteY7" fmla="*/ 401782 h 900546"/>
              <a:gd name="connsiteX8" fmla="*/ 1828800 w 3574473"/>
              <a:gd name="connsiteY8" fmla="*/ 374073 h 900546"/>
              <a:gd name="connsiteX9" fmla="*/ 2230582 w 3574473"/>
              <a:gd name="connsiteY9" fmla="*/ 623455 h 900546"/>
              <a:gd name="connsiteX10" fmla="*/ 2369127 w 3574473"/>
              <a:gd name="connsiteY10" fmla="*/ 346364 h 900546"/>
              <a:gd name="connsiteX11" fmla="*/ 2590800 w 3574473"/>
              <a:gd name="connsiteY11" fmla="*/ 304800 h 900546"/>
              <a:gd name="connsiteX12" fmla="*/ 2632363 w 3574473"/>
              <a:gd name="connsiteY12" fmla="*/ 69273 h 900546"/>
              <a:gd name="connsiteX13" fmla="*/ 2895600 w 3574473"/>
              <a:gd name="connsiteY13" fmla="*/ 0 h 900546"/>
              <a:gd name="connsiteX14" fmla="*/ 3020291 w 3574473"/>
              <a:gd name="connsiteY14" fmla="*/ 96982 h 900546"/>
              <a:gd name="connsiteX15" fmla="*/ 2909454 w 3574473"/>
              <a:gd name="connsiteY15" fmla="*/ 498764 h 900546"/>
              <a:gd name="connsiteX16" fmla="*/ 2715491 w 3574473"/>
              <a:gd name="connsiteY16" fmla="*/ 623455 h 900546"/>
              <a:gd name="connsiteX17" fmla="*/ 3158836 w 3574473"/>
              <a:gd name="connsiteY17" fmla="*/ 900546 h 900546"/>
              <a:gd name="connsiteX18" fmla="*/ 3297382 w 3574473"/>
              <a:gd name="connsiteY18" fmla="*/ 775855 h 900546"/>
              <a:gd name="connsiteX19" fmla="*/ 3574473 w 3574473"/>
              <a:gd name="connsiteY19" fmla="*/ 817418 h 900546"/>
              <a:gd name="connsiteX0" fmla="*/ 0 w 3297382"/>
              <a:gd name="connsiteY0" fmla="*/ 581891 h 900546"/>
              <a:gd name="connsiteX1" fmla="*/ 193963 w 3297382"/>
              <a:gd name="connsiteY1" fmla="*/ 789709 h 900546"/>
              <a:gd name="connsiteX2" fmla="*/ 554182 w 3297382"/>
              <a:gd name="connsiteY2" fmla="*/ 734291 h 900546"/>
              <a:gd name="connsiteX3" fmla="*/ 637309 w 3297382"/>
              <a:gd name="connsiteY3" fmla="*/ 443346 h 900546"/>
              <a:gd name="connsiteX4" fmla="*/ 886691 w 3297382"/>
              <a:gd name="connsiteY4" fmla="*/ 346364 h 900546"/>
              <a:gd name="connsiteX5" fmla="*/ 1066800 w 3297382"/>
              <a:gd name="connsiteY5" fmla="*/ 457200 h 900546"/>
              <a:gd name="connsiteX6" fmla="*/ 1371600 w 3297382"/>
              <a:gd name="connsiteY6" fmla="*/ 720436 h 900546"/>
              <a:gd name="connsiteX7" fmla="*/ 1648691 w 3297382"/>
              <a:gd name="connsiteY7" fmla="*/ 401782 h 900546"/>
              <a:gd name="connsiteX8" fmla="*/ 1828800 w 3297382"/>
              <a:gd name="connsiteY8" fmla="*/ 374073 h 900546"/>
              <a:gd name="connsiteX9" fmla="*/ 2230582 w 3297382"/>
              <a:gd name="connsiteY9" fmla="*/ 623455 h 900546"/>
              <a:gd name="connsiteX10" fmla="*/ 2369127 w 3297382"/>
              <a:gd name="connsiteY10" fmla="*/ 346364 h 900546"/>
              <a:gd name="connsiteX11" fmla="*/ 2590800 w 3297382"/>
              <a:gd name="connsiteY11" fmla="*/ 304800 h 900546"/>
              <a:gd name="connsiteX12" fmla="*/ 2632363 w 3297382"/>
              <a:gd name="connsiteY12" fmla="*/ 69273 h 900546"/>
              <a:gd name="connsiteX13" fmla="*/ 2895600 w 3297382"/>
              <a:gd name="connsiteY13" fmla="*/ 0 h 900546"/>
              <a:gd name="connsiteX14" fmla="*/ 3020291 w 3297382"/>
              <a:gd name="connsiteY14" fmla="*/ 96982 h 900546"/>
              <a:gd name="connsiteX15" fmla="*/ 2909454 w 3297382"/>
              <a:gd name="connsiteY15" fmla="*/ 498764 h 900546"/>
              <a:gd name="connsiteX16" fmla="*/ 2715491 w 3297382"/>
              <a:gd name="connsiteY16" fmla="*/ 623455 h 900546"/>
              <a:gd name="connsiteX17" fmla="*/ 3158836 w 3297382"/>
              <a:gd name="connsiteY17" fmla="*/ 900546 h 900546"/>
              <a:gd name="connsiteX18" fmla="*/ 3297382 w 3297382"/>
              <a:gd name="connsiteY18" fmla="*/ 775855 h 900546"/>
              <a:gd name="connsiteX0" fmla="*/ 0 w 3158836"/>
              <a:gd name="connsiteY0" fmla="*/ 581891 h 900546"/>
              <a:gd name="connsiteX1" fmla="*/ 193963 w 3158836"/>
              <a:gd name="connsiteY1" fmla="*/ 789709 h 900546"/>
              <a:gd name="connsiteX2" fmla="*/ 554182 w 3158836"/>
              <a:gd name="connsiteY2" fmla="*/ 734291 h 900546"/>
              <a:gd name="connsiteX3" fmla="*/ 637309 w 3158836"/>
              <a:gd name="connsiteY3" fmla="*/ 443346 h 900546"/>
              <a:gd name="connsiteX4" fmla="*/ 886691 w 3158836"/>
              <a:gd name="connsiteY4" fmla="*/ 346364 h 900546"/>
              <a:gd name="connsiteX5" fmla="*/ 1066800 w 3158836"/>
              <a:gd name="connsiteY5" fmla="*/ 457200 h 900546"/>
              <a:gd name="connsiteX6" fmla="*/ 1371600 w 3158836"/>
              <a:gd name="connsiteY6" fmla="*/ 720436 h 900546"/>
              <a:gd name="connsiteX7" fmla="*/ 1648691 w 3158836"/>
              <a:gd name="connsiteY7" fmla="*/ 401782 h 900546"/>
              <a:gd name="connsiteX8" fmla="*/ 1828800 w 3158836"/>
              <a:gd name="connsiteY8" fmla="*/ 374073 h 900546"/>
              <a:gd name="connsiteX9" fmla="*/ 2230582 w 3158836"/>
              <a:gd name="connsiteY9" fmla="*/ 623455 h 900546"/>
              <a:gd name="connsiteX10" fmla="*/ 2369127 w 3158836"/>
              <a:gd name="connsiteY10" fmla="*/ 346364 h 900546"/>
              <a:gd name="connsiteX11" fmla="*/ 2590800 w 3158836"/>
              <a:gd name="connsiteY11" fmla="*/ 304800 h 900546"/>
              <a:gd name="connsiteX12" fmla="*/ 2632363 w 3158836"/>
              <a:gd name="connsiteY12" fmla="*/ 69273 h 900546"/>
              <a:gd name="connsiteX13" fmla="*/ 2895600 w 3158836"/>
              <a:gd name="connsiteY13" fmla="*/ 0 h 900546"/>
              <a:gd name="connsiteX14" fmla="*/ 3020291 w 3158836"/>
              <a:gd name="connsiteY14" fmla="*/ 96982 h 900546"/>
              <a:gd name="connsiteX15" fmla="*/ 2909454 w 3158836"/>
              <a:gd name="connsiteY15" fmla="*/ 498764 h 900546"/>
              <a:gd name="connsiteX16" fmla="*/ 2715491 w 3158836"/>
              <a:gd name="connsiteY16" fmla="*/ 623455 h 900546"/>
              <a:gd name="connsiteX17" fmla="*/ 3158836 w 3158836"/>
              <a:gd name="connsiteY17" fmla="*/ 900546 h 900546"/>
              <a:gd name="connsiteX0" fmla="*/ 0 w 3020291"/>
              <a:gd name="connsiteY0" fmla="*/ 581891 h 789709"/>
              <a:gd name="connsiteX1" fmla="*/ 193963 w 3020291"/>
              <a:gd name="connsiteY1" fmla="*/ 789709 h 789709"/>
              <a:gd name="connsiteX2" fmla="*/ 554182 w 3020291"/>
              <a:gd name="connsiteY2" fmla="*/ 734291 h 789709"/>
              <a:gd name="connsiteX3" fmla="*/ 637309 w 3020291"/>
              <a:gd name="connsiteY3" fmla="*/ 443346 h 789709"/>
              <a:gd name="connsiteX4" fmla="*/ 886691 w 3020291"/>
              <a:gd name="connsiteY4" fmla="*/ 346364 h 789709"/>
              <a:gd name="connsiteX5" fmla="*/ 1066800 w 3020291"/>
              <a:gd name="connsiteY5" fmla="*/ 457200 h 789709"/>
              <a:gd name="connsiteX6" fmla="*/ 1371600 w 3020291"/>
              <a:gd name="connsiteY6" fmla="*/ 720436 h 789709"/>
              <a:gd name="connsiteX7" fmla="*/ 1648691 w 3020291"/>
              <a:gd name="connsiteY7" fmla="*/ 401782 h 789709"/>
              <a:gd name="connsiteX8" fmla="*/ 1828800 w 3020291"/>
              <a:gd name="connsiteY8" fmla="*/ 374073 h 789709"/>
              <a:gd name="connsiteX9" fmla="*/ 2230582 w 3020291"/>
              <a:gd name="connsiteY9" fmla="*/ 623455 h 789709"/>
              <a:gd name="connsiteX10" fmla="*/ 2369127 w 3020291"/>
              <a:gd name="connsiteY10" fmla="*/ 346364 h 789709"/>
              <a:gd name="connsiteX11" fmla="*/ 2590800 w 3020291"/>
              <a:gd name="connsiteY11" fmla="*/ 304800 h 789709"/>
              <a:gd name="connsiteX12" fmla="*/ 2632363 w 3020291"/>
              <a:gd name="connsiteY12" fmla="*/ 69273 h 789709"/>
              <a:gd name="connsiteX13" fmla="*/ 2895600 w 3020291"/>
              <a:gd name="connsiteY13" fmla="*/ 0 h 789709"/>
              <a:gd name="connsiteX14" fmla="*/ 3020291 w 3020291"/>
              <a:gd name="connsiteY14" fmla="*/ 96982 h 789709"/>
              <a:gd name="connsiteX15" fmla="*/ 2909454 w 3020291"/>
              <a:gd name="connsiteY15" fmla="*/ 498764 h 789709"/>
              <a:gd name="connsiteX16" fmla="*/ 2715491 w 3020291"/>
              <a:gd name="connsiteY16" fmla="*/ 623455 h 789709"/>
              <a:gd name="connsiteX0" fmla="*/ 0 w 3020291"/>
              <a:gd name="connsiteY0" fmla="*/ 581891 h 789709"/>
              <a:gd name="connsiteX1" fmla="*/ 193963 w 3020291"/>
              <a:gd name="connsiteY1" fmla="*/ 789709 h 789709"/>
              <a:gd name="connsiteX2" fmla="*/ 554182 w 3020291"/>
              <a:gd name="connsiteY2" fmla="*/ 734291 h 789709"/>
              <a:gd name="connsiteX3" fmla="*/ 637309 w 3020291"/>
              <a:gd name="connsiteY3" fmla="*/ 443346 h 789709"/>
              <a:gd name="connsiteX4" fmla="*/ 886691 w 3020291"/>
              <a:gd name="connsiteY4" fmla="*/ 346364 h 789709"/>
              <a:gd name="connsiteX5" fmla="*/ 1066800 w 3020291"/>
              <a:gd name="connsiteY5" fmla="*/ 457200 h 789709"/>
              <a:gd name="connsiteX6" fmla="*/ 1371600 w 3020291"/>
              <a:gd name="connsiteY6" fmla="*/ 720436 h 789709"/>
              <a:gd name="connsiteX7" fmla="*/ 1648691 w 3020291"/>
              <a:gd name="connsiteY7" fmla="*/ 401782 h 789709"/>
              <a:gd name="connsiteX8" fmla="*/ 1828800 w 3020291"/>
              <a:gd name="connsiteY8" fmla="*/ 374073 h 789709"/>
              <a:gd name="connsiteX9" fmla="*/ 2230582 w 3020291"/>
              <a:gd name="connsiteY9" fmla="*/ 623455 h 789709"/>
              <a:gd name="connsiteX10" fmla="*/ 2369127 w 3020291"/>
              <a:gd name="connsiteY10" fmla="*/ 346364 h 789709"/>
              <a:gd name="connsiteX11" fmla="*/ 2590800 w 3020291"/>
              <a:gd name="connsiteY11" fmla="*/ 304800 h 789709"/>
              <a:gd name="connsiteX12" fmla="*/ 2632363 w 3020291"/>
              <a:gd name="connsiteY12" fmla="*/ 69273 h 789709"/>
              <a:gd name="connsiteX13" fmla="*/ 2895600 w 3020291"/>
              <a:gd name="connsiteY13" fmla="*/ 0 h 789709"/>
              <a:gd name="connsiteX14" fmla="*/ 3020291 w 3020291"/>
              <a:gd name="connsiteY14" fmla="*/ 96982 h 789709"/>
              <a:gd name="connsiteX15" fmla="*/ 2909454 w 3020291"/>
              <a:gd name="connsiteY15" fmla="*/ 498764 h 789709"/>
              <a:gd name="connsiteX0" fmla="*/ 0 w 3020291"/>
              <a:gd name="connsiteY0" fmla="*/ 581891 h 789709"/>
              <a:gd name="connsiteX1" fmla="*/ 193963 w 3020291"/>
              <a:gd name="connsiteY1" fmla="*/ 789709 h 789709"/>
              <a:gd name="connsiteX2" fmla="*/ 554182 w 3020291"/>
              <a:gd name="connsiteY2" fmla="*/ 734291 h 789709"/>
              <a:gd name="connsiteX3" fmla="*/ 637309 w 3020291"/>
              <a:gd name="connsiteY3" fmla="*/ 443346 h 789709"/>
              <a:gd name="connsiteX4" fmla="*/ 886691 w 3020291"/>
              <a:gd name="connsiteY4" fmla="*/ 346364 h 789709"/>
              <a:gd name="connsiteX5" fmla="*/ 1066800 w 3020291"/>
              <a:gd name="connsiteY5" fmla="*/ 457200 h 789709"/>
              <a:gd name="connsiteX6" fmla="*/ 1371600 w 3020291"/>
              <a:gd name="connsiteY6" fmla="*/ 720436 h 789709"/>
              <a:gd name="connsiteX7" fmla="*/ 1648691 w 3020291"/>
              <a:gd name="connsiteY7" fmla="*/ 401782 h 789709"/>
              <a:gd name="connsiteX8" fmla="*/ 1828800 w 3020291"/>
              <a:gd name="connsiteY8" fmla="*/ 374073 h 789709"/>
              <a:gd name="connsiteX9" fmla="*/ 2230582 w 3020291"/>
              <a:gd name="connsiteY9" fmla="*/ 623455 h 789709"/>
              <a:gd name="connsiteX10" fmla="*/ 2369127 w 3020291"/>
              <a:gd name="connsiteY10" fmla="*/ 346364 h 789709"/>
              <a:gd name="connsiteX11" fmla="*/ 2590800 w 3020291"/>
              <a:gd name="connsiteY11" fmla="*/ 304800 h 789709"/>
              <a:gd name="connsiteX12" fmla="*/ 2632363 w 3020291"/>
              <a:gd name="connsiteY12" fmla="*/ 69273 h 789709"/>
              <a:gd name="connsiteX13" fmla="*/ 2895600 w 3020291"/>
              <a:gd name="connsiteY13" fmla="*/ 0 h 789709"/>
              <a:gd name="connsiteX14" fmla="*/ 3020291 w 3020291"/>
              <a:gd name="connsiteY14" fmla="*/ 96982 h 789709"/>
              <a:gd name="connsiteX0" fmla="*/ 0 w 2895600"/>
              <a:gd name="connsiteY0" fmla="*/ 581891 h 789709"/>
              <a:gd name="connsiteX1" fmla="*/ 193963 w 2895600"/>
              <a:gd name="connsiteY1" fmla="*/ 789709 h 789709"/>
              <a:gd name="connsiteX2" fmla="*/ 554182 w 2895600"/>
              <a:gd name="connsiteY2" fmla="*/ 734291 h 789709"/>
              <a:gd name="connsiteX3" fmla="*/ 637309 w 2895600"/>
              <a:gd name="connsiteY3" fmla="*/ 443346 h 789709"/>
              <a:gd name="connsiteX4" fmla="*/ 886691 w 2895600"/>
              <a:gd name="connsiteY4" fmla="*/ 346364 h 789709"/>
              <a:gd name="connsiteX5" fmla="*/ 1066800 w 2895600"/>
              <a:gd name="connsiteY5" fmla="*/ 457200 h 789709"/>
              <a:gd name="connsiteX6" fmla="*/ 1371600 w 2895600"/>
              <a:gd name="connsiteY6" fmla="*/ 720436 h 789709"/>
              <a:gd name="connsiteX7" fmla="*/ 1648691 w 2895600"/>
              <a:gd name="connsiteY7" fmla="*/ 401782 h 789709"/>
              <a:gd name="connsiteX8" fmla="*/ 1828800 w 2895600"/>
              <a:gd name="connsiteY8" fmla="*/ 374073 h 789709"/>
              <a:gd name="connsiteX9" fmla="*/ 2230582 w 2895600"/>
              <a:gd name="connsiteY9" fmla="*/ 623455 h 789709"/>
              <a:gd name="connsiteX10" fmla="*/ 2369127 w 2895600"/>
              <a:gd name="connsiteY10" fmla="*/ 346364 h 789709"/>
              <a:gd name="connsiteX11" fmla="*/ 2590800 w 2895600"/>
              <a:gd name="connsiteY11" fmla="*/ 304800 h 789709"/>
              <a:gd name="connsiteX12" fmla="*/ 2632363 w 2895600"/>
              <a:gd name="connsiteY12" fmla="*/ 69273 h 789709"/>
              <a:gd name="connsiteX13" fmla="*/ 2895600 w 2895600"/>
              <a:gd name="connsiteY13" fmla="*/ 0 h 789709"/>
              <a:gd name="connsiteX0" fmla="*/ 0 w 2632363"/>
              <a:gd name="connsiteY0" fmla="*/ 512618 h 720436"/>
              <a:gd name="connsiteX1" fmla="*/ 193963 w 2632363"/>
              <a:gd name="connsiteY1" fmla="*/ 720436 h 720436"/>
              <a:gd name="connsiteX2" fmla="*/ 554182 w 2632363"/>
              <a:gd name="connsiteY2" fmla="*/ 665018 h 720436"/>
              <a:gd name="connsiteX3" fmla="*/ 637309 w 2632363"/>
              <a:gd name="connsiteY3" fmla="*/ 374073 h 720436"/>
              <a:gd name="connsiteX4" fmla="*/ 886691 w 2632363"/>
              <a:gd name="connsiteY4" fmla="*/ 277091 h 720436"/>
              <a:gd name="connsiteX5" fmla="*/ 1066800 w 2632363"/>
              <a:gd name="connsiteY5" fmla="*/ 387927 h 720436"/>
              <a:gd name="connsiteX6" fmla="*/ 1371600 w 2632363"/>
              <a:gd name="connsiteY6" fmla="*/ 651163 h 720436"/>
              <a:gd name="connsiteX7" fmla="*/ 1648691 w 2632363"/>
              <a:gd name="connsiteY7" fmla="*/ 332509 h 720436"/>
              <a:gd name="connsiteX8" fmla="*/ 1828800 w 2632363"/>
              <a:gd name="connsiteY8" fmla="*/ 304800 h 720436"/>
              <a:gd name="connsiteX9" fmla="*/ 2230582 w 2632363"/>
              <a:gd name="connsiteY9" fmla="*/ 554182 h 720436"/>
              <a:gd name="connsiteX10" fmla="*/ 2369127 w 2632363"/>
              <a:gd name="connsiteY10" fmla="*/ 277091 h 720436"/>
              <a:gd name="connsiteX11" fmla="*/ 2590800 w 2632363"/>
              <a:gd name="connsiteY11" fmla="*/ 235527 h 720436"/>
              <a:gd name="connsiteX12" fmla="*/ 2632363 w 2632363"/>
              <a:gd name="connsiteY12" fmla="*/ 0 h 720436"/>
              <a:gd name="connsiteX0" fmla="*/ 0 w 2632363"/>
              <a:gd name="connsiteY0" fmla="*/ 512618 h 720436"/>
              <a:gd name="connsiteX1" fmla="*/ 193963 w 2632363"/>
              <a:gd name="connsiteY1" fmla="*/ 720436 h 720436"/>
              <a:gd name="connsiteX2" fmla="*/ 554182 w 2632363"/>
              <a:gd name="connsiteY2" fmla="*/ 665018 h 720436"/>
              <a:gd name="connsiteX3" fmla="*/ 637309 w 2632363"/>
              <a:gd name="connsiteY3" fmla="*/ 374073 h 720436"/>
              <a:gd name="connsiteX4" fmla="*/ 886691 w 2632363"/>
              <a:gd name="connsiteY4" fmla="*/ 277091 h 720436"/>
              <a:gd name="connsiteX5" fmla="*/ 1193935 w 2632363"/>
              <a:gd name="connsiteY5" fmla="*/ 380814 h 720436"/>
              <a:gd name="connsiteX6" fmla="*/ 1371600 w 2632363"/>
              <a:gd name="connsiteY6" fmla="*/ 651163 h 720436"/>
              <a:gd name="connsiteX7" fmla="*/ 1648691 w 2632363"/>
              <a:gd name="connsiteY7" fmla="*/ 332509 h 720436"/>
              <a:gd name="connsiteX8" fmla="*/ 1828800 w 2632363"/>
              <a:gd name="connsiteY8" fmla="*/ 304800 h 720436"/>
              <a:gd name="connsiteX9" fmla="*/ 2230582 w 2632363"/>
              <a:gd name="connsiteY9" fmla="*/ 554182 h 720436"/>
              <a:gd name="connsiteX10" fmla="*/ 2369127 w 2632363"/>
              <a:gd name="connsiteY10" fmla="*/ 277091 h 720436"/>
              <a:gd name="connsiteX11" fmla="*/ 2590800 w 2632363"/>
              <a:gd name="connsiteY11" fmla="*/ 235527 h 720436"/>
              <a:gd name="connsiteX12" fmla="*/ 2632363 w 2632363"/>
              <a:gd name="connsiteY12" fmla="*/ 0 h 720436"/>
              <a:gd name="connsiteX0" fmla="*/ 0 w 2632363"/>
              <a:gd name="connsiteY0" fmla="*/ 512618 h 665018"/>
              <a:gd name="connsiteX1" fmla="*/ 554182 w 2632363"/>
              <a:gd name="connsiteY1" fmla="*/ 665018 h 665018"/>
              <a:gd name="connsiteX2" fmla="*/ 637309 w 2632363"/>
              <a:gd name="connsiteY2" fmla="*/ 374073 h 665018"/>
              <a:gd name="connsiteX3" fmla="*/ 886691 w 2632363"/>
              <a:gd name="connsiteY3" fmla="*/ 277091 h 665018"/>
              <a:gd name="connsiteX4" fmla="*/ 1193935 w 2632363"/>
              <a:gd name="connsiteY4" fmla="*/ 380814 h 665018"/>
              <a:gd name="connsiteX5" fmla="*/ 1371600 w 2632363"/>
              <a:gd name="connsiteY5" fmla="*/ 651163 h 665018"/>
              <a:gd name="connsiteX6" fmla="*/ 1648691 w 2632363"/>
              <a:gd name="connsiteY6" fmla="*/ 332509 h 665018"/>
              <a:gd name="connsiteX7" fmla="*/ 1828800 w 2632363"/>
              <a:gd name="connsiteY7" fmla="*/ 304800 h 665018"/>
              <a:gd name="connsiteX8" fmla="*/ 2230582 w 2632363"/>
              <a:gd name="connsiteY8" fmla="*/ 554182 h 665018"/>
              <a:gd name="connsiteX9" fmla="*/ 2369127 w 2632363"/>
              <a:gd name="connsiteY9" fmla="*/ 277091 h 665018"/>
              <a:gd name="connsiteX10" fmla="*/ 2590800 w 2632363"/>
              <a:gd name="connsiteY10" fmla="*/ 235527 h 665018"/>
              <a:gd name="connsiteX11" fmla="*/ 2632363 w 2632363"/>
              <a:gd name="connsiteY11" fmla="*/ 0 h 66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32363" h="665018">
                <a:moveTo>
                  <a:pt x="0" y="512618"/>
                </a:moveTo>
                <a:lnTo>
                  <a:pt x="554182" y="665018"/>
                </a:lnTo>
                <a:lnTo>
                  <a:pt x="637309" y="374073"/>
                </a:lnTo>
                <a:lnTo>
                  <a:pt x="886691" y="277091"/>
                </a:lnTo>
                <a:lnTo>
                  <a:pt x="1193935" y="380814"/>
                </a:lnTo>
                <a:lnTo>
                  <a:pt x="1371600" y="651163"/>
                </a:lnTo>
                <a:lnTo>
                  <a:pt x="1648691" y="332509"/>
                </a:lnTo>
                <a:lnTo>
                  <a:pt x="1828800" y="304800"/>
                </a:lnTo>
                <a:lnTo>
                  <a:pt x="2230582" y="554182"/>
                </a:lnTo>
                <a:lnTo>
                  <a:pt x="2369127" y="277091"/>
                </a:lnTo>
                <a:lnTo>
                  <a:pt x="2590800" y="235527"/>
                </a:lnTo>
                <a:lnTo>
                  <a:pt x="2632363" y="0"/>
                </a:lnTo>
              </a:path>
            </a:pathLst>
          </a:custGeom>
          <a:noFill/>
          <a:ln w="152400">
            <a:gradFill flip="none" rotWithShape="1">
              <a:gsLst>
                <a:gs pos="0">
                  <a:schemeClr val="accent6"/>
                </a:gs>
                <a:gs pos="100000">
                  <a:schemeClr val="accent6">
                    <a:alpha val="0"/>
                  </a:schemeClr>
                </a:gs>
              </a:gsLst>
              <a:lin ang="108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B7943FE-5ACA-4D49-B86A-9C786B9DD70D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63500" dir="5400000" sx="105000" sy="105000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dirty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Population dynamics with table of progeny numbers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152400" y="533400"/>
            <a:ext cx="9448800" cy="6553200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233406"/>
              </p:ext>
            </p:extLst>
          </p:nvPr>
        </p:nvGraphicFramePr>
        <p:xfrm>
          <a:off x="599793" y="3505200"/>
          <a:ext cx="2753007" cy="2636532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917669"/>
                <a:gridCol w="917669"/>
                <a:gridCol w="917669"/>
              </a:tblGrid>
              <a:tr h="878844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976" marR="57976" marT="28988" marB="28988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976" marR="57976" marT="28988" marB="28988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976" marR="57976" marT="28988" marB="28988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78844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976" marR="57976" marT="28988" marB="28988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976" marR="57976" marT="28988" marB="28988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976" marR="57976" marT="28988" marB="28988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78844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976" marR="57976" marT="28988" marB="28988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976" marR="57976" marT="28988" marB="28988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976" marR="57976" marT="28988" marB="28988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1552133" y="4791506"/>
            <a:ext cx="505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+R</a:t>
            </a:r>
            <a:endParaRPr lang="en-US" sz="2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415982" y="4791506"/>
            <a:ext cx="479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+S</a:t>
            </a:r>
            <a:endParaRPr lang="en-US" sz="2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8335410" y="1233151"/>
            <a:ext cx="188959" cy="188959"/>
          </a:xfrm>
          <a:prstGeom prst="ellipse">
            <a:avLst/>
          </a:prstGeom>
          <a:gradFill flip="none" rotWithShape="1">
            <a:gsLst>
              <a:gs pos="100000">
                <a:srgbClr val="FFF200"/>
              </a:gs>
              <a:gs pos="0">
                <a:schemeClr val="accent6">
                  <a:lumMod val="50000"/>
                </a:schemeClr>
              </a:gs>
              <a:gs pos="60000">
                <a:srgbClr val="FF7A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270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" name="Oval 80"/>
          <p:cNvSpPr/>
          <p:nvPr/>
        </p:nvSpPr>
        <p:spPr>
          <a:xfrm>
            <a:off x="4705702" y="1512417"/>
            <a:ext cx="188959" cy="188959"/>
          </a:xfrm>
          <a:prstGeom prst="ellipse">
            <a:avLst/>
          </a:prstGeom>
          <a:gradFill flip="none" rotWithShape="1">
            <a:gsLst>
              <a:gs pos="0">
                <a:srgbClr val="21D6E0">
                  <a:alpha val="50000"/>
                </a:srgbClr>
              </a:gs>
              <a:gs pos="75000">
                <a:srgbClr val="0087E6">
                  <a:alpha val="50000"/>
                </a:srgbClr>
              </a:gs>
              <a:gs pos="100000">
                <a:srgbClr val="005CBF">
                  <a:alpha val="5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" name="Oval 81"/>
          <p:cNvSpPr/>
          <p:nvPr/>
        </p:nvSpPr>
        <p:spPr>
          <a:xfrm>
            <a:off x="7698197" y="2273666"/>
            <a:ext cx="188959" cy="188959"/>
          </a:xfrm>
          <a:prstGeom prst="ellipse">
            <a:avLst/>
          </a:prstGeom>
          <a:gradFill flip="none" rotWithShape="1">
            <a:gsLst>
              <a:gs pos="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6107227" y="2377997"/>
            <a:ext cx="188959" cy="188959"/>
          </a:xfrm>
          <a:prstGeom prst="ellipse">
            <a:avLst/>
          </a:prstGeom>
          <a:gradFill flip="none" rotWithShape="1">
            <a:gsLst>
              <a:gs pos="100000">
                <a:srgbClr val="FFF200">
                  <a:alpha val="50000"/>
                </a:srgbClr>
              </a:gs>
              <a:gs pos="0">
                <a:schemeClr val="accent6">
                  <a:lumMod val="50000"/>
                  <a:alpha val="50000"/>
                </a:schemeClr>
              </a:gs>
              <a:gs pos="60000">
                <a:srgbClr val="FF7A00">
                  <a:alpha val="5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5923691" y="1547899"/>
            <a:ext cx="188959" cy="188959"/>
          </a:xfrm>
          <a:prstGeom prst="ellipse">
            <a:avLst/>
          </a:prstGeom>
          <a:gradFill flip="none" rotWithShape="1">
            <a:gsLst>
              <a:gs pos="100000">
                <a:srgbClr val="FFF200"/>
              </a:gs>
              <a:gs pos="0">
                <a:schemeClr val="accent6">
                  <a:lumMod val="50000"/>
                </a:schemeClr>
              </a:gs>
              <a:gs pos="60000">
                <a:srgbClr val="FF7A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1" name="Explosion 1 120"/>
          <p:cNvSpPr/>
          <p:nvPr/>
        </p:nvSpPr>
        <p:spPr>
          <a:xfrm>
            <a:off x="6030335" y="2127051"/>
            <a:ext cx="322661" cy="322661"/>
          </a:xfrm>
          <a:prstGeom prst="irregularSeal1">
            <a:avLst/>
          </a:prstGeom>
          <a:gradFill flip="none" rotWithShape="1">
            <a:gsLst>
              <a:gs pos="0">
                <a:srgbClr val="FFFF00"/>
              </a:gs>
              <a:gs pos="41000">
                <a:schemeClr val="accent6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8315398" y="2344022"/>
            <a:ext cx="188959" cy="188959"/>
          </a:xfrm>
          <a:prstGeom prst="ellipse">
            <a:avLst/>
          </a:prstGeom>
          <a:gradFill flip="none" rotWithShape="1">
            <a:gsLst>
              <a:gs pos="100000">
                <a:srgbClr val="FFF200"/>
              </a:gs>
              <a:gs pos="0">
                <a:schemeClr val="accent6">
                  <a:lumMod val="50000"/>
                </a:schemeClr>
              </a:gs>
              <a:gs pos="60000">
                <a:srgbClr val="FF7A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9" name="Explosion 1 128"/>
          <p:cNvSpPr/>
          <p:nvPr/>
        </p:nvSpPr>
        <p:spPr>
          <a:xfrm>
            <a:off x="6872501" y="1618270"/>
            <a:ext cx="322661" cy="322661"/>
          </a:xfrm>
          <a:prstGeom prst="irregularSeal1">
            <a:avLst/>
          </a:prstGeom>
          <a:gradFill flip="none" rotWithShape="1">
            <a:gsLst>
              <a:gs pos="75000">
                <a:schemeClr val="accent1">
                  <a:lumMod val="50000"/>
                </a:schemeClr>
              </a:gs>
              <a:gs pos="0">
                <a:schemeClr val="accent1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Explosion 1 131"/>
          <p:cNvSpPr/>
          <p:nvPr/>
        </p:nvSpPr>
        <p:spPr>
          <a:xfrm>
            <a:off x="4643336" y="1630380"/>
            <a:ext cx="322661" cy="322661"/>
          </a:xfrm>
          <a:prstGeom prst="irregularSeal1">
            <a:avLst/>
          </a:prstGeom>
          <a:gradFill flip="none" rotWithShape="1">
            <a:gsLst>
              <a:gs pos="53000">
                <a:srgbClr val="0070C0"/>
              </a:gs>
              <a:gs pos="0">
                <a:srgbClr val="00FFFF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Explosion 1 134"/>
          <p:cNvSpPr/>
          <p:nvPr/>
        </p:nvSpPr>
        <p:spPr>
          <a:xfrm>
            <a:off x="7801658" y="1566073"/>
            <a:ext cx="322661" cy="322661"/>
          </a:xfrm>
          <a:prstGeom prst="irregularSeal1">
            <a:avLst/>
          </a:prstGeom>
          <a:gradFill flip="none" rotWithShape="1">
            <a:gsLst>
              <a:gs pos="75000">
                <a:schemeClr val="accent1">
                  <a:lumMod val="50000"/>
                </a:schemeClr>
              </a:gs>
              <a:gs pos="0">
                <a:schemeClr val="accent1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5494635" y="1124720"/>
            <a:ext cx="188959" cy="188959"/>
          </a:xfrm>
          <a:prstGeom prst="ellipse">
            <a:avLst/>
          </a:prstGeom>
          <a:gradFill flip="none" rotWithShape="1">
            <a:gsLst>
              <a:gs pos="100000">
                <a:srgbClr val="FFF200"/>
              </a:gs>
              <a:gs pos="0">
                <a:schemeClr val="accent6">
                  <a:lumMod val="50000"/>
                </a:schemeClr>
              </a:gs>
              <a:gs pos="60000">
                <a:srgbClr val="FF7A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8" name="Oval 137"/>
          <p:cNvSpPr/>
          <p:nvPr/>
        </p:nvSpPr>
        <p:spPr>
          <a:xfrm>
            <a:off x="5647396" y="1030240"/>
            <a:ext cx="188959" cy="188959"/>
          </a:xfrm>
          <a:prstGeom prst="ellipse">
            <a:avLst/>
          </a:prstGeom>
          <a:gradFill flip="none" rotWithShape="1">
            <a:gsLst>
              <a:gs pos="100000">
                <a:srgbClr val="FFF200"/>
              </a:gs>
              <a:gs pos="0">
                <a:schemeClr val="accent6">
                  <a:lumMod val="50000"/>
                </a:schemeClr>
              </a:gs>
              <a:gs pos="60000">
                <a:srgbClr val="FF7A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9" name="Oval 138"/>
          <p:cNvSpPr/>
          <p:nvPr/>
        </p:nvSpPr>
        <p:spPr>
          <a:xfrm>
            <a:off x="5841376" y="1047804"/>
            <a:ext cx="188959" cy="188959"/>
          </a:xfrm>
          <a:prstGeom prst="ellipse">
            <a:avLst/>
          </a:prstGeom>
          <a:gradFill flip="none" rotWithShape="1">
            <a:gsLst>
              <a:gs pos="100000">
                <a:srgbClr val="FFF200"/>
              </a:gs>
              <a:gs pos="0">
                <a:schemeClr val="accent6">
                  <a:lumMod val="50000"/>
                </a:schemeClr>
              </a:gs>
              <a:gs pos="60000">
                <a:srgbClr val="FF7A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140"/>
              <p:cNvSpPr txBox="1"/>
              <p:nvPr/>
            </p:nvSpPr>
            <p:spPr>
              <a:xfrm>
                <a:off x="3704601" y="3474364"/>
                <a:ext cx="5363199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𝑌𝑂𝑈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𝑅</m:t>
                          </m:r>
                        </m:num>
                        <m:den>
                          <m:r>
                            <a:rPr lang="en-US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</m:num>
                        <m:den>
                          <m:r>
                            <a:rPr lang="en-US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den>
                      </m:f>
                      <m:r>
                        <a:rPr lang="en-US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US" i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i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𝐷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b="0" i="1" smtClean="0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1" name="TextBox 1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4601" y="3474364"/>
                <a:ext cx="5363199" cy="71468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445608" y="2120006"/>
                <a:ext cx="384016" cy="6594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</m:num>
                        <m:den>
                          <m:r>
                            <a:rPr lang="en-US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5608" y="2120006"/>
                <a:ext cx="384016" cy="65941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153611" y="2440444"/>
                <a:ext cx="435504" cy="618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3611" y="2440444"/>
                <a:ext cx="435504" cy="61888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1" name="Oval 230"/>
          <p:cNvSpPr/>
          <p:nvPr/>
        </p:nvSpPr>
        <p:spPr>
          <a:xfrm>
            <a:off x="3715520" y="2004809"/>
            <a:ext cx="188959" cy="188959"/>
          </a:xfrm>
          <a:prstGeom prst="ellipse">
            <a:avLst/>
          </a:prstGeom>
          <a:gradFill flip="none" rotWithShape="1">
            <a:gsLst>
              <a:gs pos="100000">
                <a:srgbClr val="FFF200"/>
              </a:gs>
              <a:gs pos="0">
                <a:schemeClr val="accent6">
                  <a:lumMod val="50000"/>
                </a:schemeClr>
              </a:gs>
              <a:gs pos="60000">
                <a:srgbClr val="FF7A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270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2" name="Oval 231"/>
          <p:cNvSpPr/>
          <p:nvPr/>
        </p:nvSpPr>
        <p:spPr>
          <a:xfrm>
            <a:off x="3715519" y="2002046"/>
            <a:ext cx="188959" cy="188959"/>
          </a:xfrm>
          <a:prstGeom prst="ellipse">
            <a:avLst/>
          </a:prstGeom>
          <a:gradFill flip="none" rotWithShape="1">
            <a:gsLst>
              <a:gs pos="100000">
                <a:srgbClr val="FFF200">
                  <a:alpha val="50000"/>
                </a:srgbClr>
              </a:gs>
              <a:gs pos="0">
                <a:schemeClr val="accent6">
                  <a:lumMod val="50000"/>
                  <a:alpha val="50000"/>
                </a:schemeClr>
              </a:gs>
              <a:gs pos="60000">
                <a:srgbClr val="FF7A00">
                  <a:alpha val="5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270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4" name="Oval 233"/>
          <p:cNvSpPr/>
          <p:nvPr/>
        </p:nvSpPr>
        <p:spPr>
          <a:xfrm>
            <a:off x="4267200" y="2115320"/>
            <a:ext cx="188959" cy="188959"/>
          </a:xfrm>
          <a:prstGeom prst="ellipse">
            <a:avLst/>
          </a:prstGeom>
          <a:gradFill flip="none" rotWithShape="1">
            <a:gsLst>
              <a:gs pos="100000">
                <a:srgbClr val="FFF200"/>
              </a:gs>
              <a:gs pos="0">
                <a:schemeClr val="accent6">
                  <a:lumMod val="50000"/>
                </a:schemeClr>
              </a:gs>
              <a:gs pos="60000">
                <a:srgbClr val="FF7A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270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6" name="Oval 235"/>
          <p:cNvSpPr/>
          <p:nvPr/>
        </p:nvSpPr>
        <p:spPr>
          <a:xfrm>
            <a:off x="4804666" y="2689687"/>
            <a:ext cx="188959" cy="188959"/>
          </a:xfrm>
          <a:prstGeom prst="ellipse">
            <a:avLst/>
          </a:prstGeom>
          <a:gradFill flip="none" rotWithShape="1">
            <a:gsLst>
              <a:gs pos="100000">
                <a:srgbClr val="FFF200"/>
              </a:gs>
              <a:gs pos="0">
                <a:schemeClr val="accent6">
                  <a:lumMod val="50000"/>
                </a:schemeClr>
              </a:gs>
              <a:gs pos="60000">
                <a:srgbClr val="FF7A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7" name="Oval 236"/>
          <p:cNvSpPr/>
          <p:nvPr/>
        </p:nvSpPr>
        <p:spPr>
          <a:xfrm>
            <a:off x="4993625" y="2553902"/>
            <a:ext cx="188959" cy="188959"/>
          </a:xfrm>
          <a:prstGeom prst="ellipse">
            <a:avLst/>
          </a:prstGeom>
          <a:gradFill flip="none" rotWithShape="1">
            <a:gsLst>
              <a:gs pos="100000">
                <a:srgbClr val="FFF200"/>
              </a:gs>
              <a:gs pos="0">
                <a:schemeClr val="accent6">
                  <a:lumMod val="50000"/>
                </a:schemeClr>
              </a:gs>
              <a:gs pos="60000">
                <a:srgbClr val="FF7A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8" name="Oval 237"/>
          <p:cNvSpPr/>
          <p:nvPr/>
        </p:nvSpPr>
        <p:spPr>
          <a:xfrm>
            <a:off x="5429954" y="1683458"/>
            <a:ext cx="188959" cy="188959"/>
          </a:xfrm>
          <a:prstGeom prst="ellipse">
            <a:avLst/>
          </a:prstGeom>
          <a:gradFill flip="none" rotWithShape="1">
            <a:gsLst>
              <a:gs pos="100000">
                <a:srgbClr val="FFF200"/>
              </a:gs>
              <a:gs pos="0">
                <a:schemeClr val="accent6">
                  <a:lumMod val="50000"/>
                </a:schemeClr>
              </a:gs>
              <a:gs pos="60000">
                <a:srgbClr val="FF7A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270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9" name="Oval 238"/>
          <p:cNvSpPr/>
          <p:nvPr/>
        </p:nvSpPr>
        <p:spPr>
          <a:xfrm>
            <a:off x="6296186" y="1219200"/>
            <a:ext cx="188959" cy="188959"/>
          </a:xfrm>
          <a:prstGeom prst="ellipse">
            <a:avLst/>
          </a:prstGeom>
          <a:gradFill flip="none" rotWithShape="1">
            <a:gsLst>
              <a:gs pos="100000">
                <a:srgbClr val="FFF200"/>
              </a:gs>
              <a:gs pos="0">
                <a:schemeClr val="accent6">
                  <a:lumMod val="50000"/>
                </a:schemeClr>
              </a:gs>
              <a:gs pos="60000">
                <a:srgbClr val="FF7A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3" name="Oval 242"/>
          <p:cNvSpPr/>
          <p:nvPr/>
        </p:nvSpPr>
        <p:spPr>
          <a:xfrm>
            <a:off x="7239000" y="1836159"/>
            <a:ext cx="188959" cy="188959"/>
          </a:xfrm>
          <a:prstGeom prst="ellipse">
            <a:avLst/>
          </a:prstGeom>
          <a:gradFill flip="none" rotWithShape="1">
            <a:gsLst>
              <a:gs pos="100000">
                <a:srgbClr val="FFF200"/>
              </a:gs>
              <a:gs pos="0">
                <a:schemeClr val="accent6">
                  <a:lumMod val="50000"/>
                </a:schemeClr>
              </a:gs>
              <a:gs pos="60000">
                <a:srgbClr val="FF7A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270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4" name="Oval 243"/>
          <p:cNvSpPr/>
          <p:nvPr/>
        </p:nvSpPr>
        <p:spPr>
          <a:xfrm>
            <a:off x="7790654" y="2798073"/>
            <a:ext cx="188959" cy="188959"/>
          </a:xfrm>
          <a:prstGeom prst="ellipse">
            <a:avLst/>
          </a:prstGeom>
          <a:gradFill flip="none" rotWithShape="1">
            <a:gsLst>
              <a:gs pos="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" name="Oval 244"/>
          <p:cNvSpPr/>
          <p:nvPr/>
        </p:nvSpPr>
        <p:spPr>
          <a:xfrm>
            <a:off x="7724983" y="2135846"/>
            <a:ext cx="188959" cy="188959"/>
          </a:xfrm>
          <a:prstGeom prst="ellipse">
            <a:avLst/>
          </a:prstGeom>
          <a:gradFill flip="none" rotWithShape="1">
            <a:gsLst>
              <a:gs pos="100000">
                <a:srgbClr val="FFF200"/>
              </a:gs>
              <a:gs pos="0">
                <a:schemeClr val="accent6">
                  <a:lumMod val="50000"/>
                </a:schemeClr>
              </a:gs>
              <a:gs pos="60000">
                <a:srgbClr val="FF7A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719515" y="2328412"/>
            <a:ext cx="287002" cy="342273"/>
            <a:chOff x="4719515" y="2328412"/>
            <a:chExt cx="287002" cy="342273"/>
          </a:xfrm>
        </p:grpSpPr>
        <p:sp>
          <p:nvSpPr>
            <p:cNvPr id="11" name="Down Arrow 10"/>
            <p:cNvSpPr/>
            <p:nvPr/>
          </p:nvSpPr>
          <p:spPr>
            <a:xfrm rot="20466439">
              <a:off x="4719515" y="2406456"/>
              <a:ext cx="161330" cy="264229"/>
            </a:xfrm>
            <a:prstGeom prst="downArrow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Down Arrow 245"/>
            <p:cNvSpPr/>
            <p:nvPr/>
          </p:nvSpPr>
          <p:spPr>
            <a:xfrm rot="18913923">
              <a:off x="4845187" y="2328412"/>
              <a:ext cx="161330" cy="264229"/>
            </a:xfrm>
            <a:prstGeom prst="downArrow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633365" y="1278589"/>
            <a:ext cx="383155" cy="352584"/>
            <a:chOff x="5633365" y="1278589"/>
            <a:chExt cx="383155" cy="352584"/>
          </a:xfrm>
        </p:grpSpPr>
        <p:sp>
          <p:nvSpPr>
            <p:cNvPr id="247" name="Down Arrow 246"/>
            <p:cNvSpPr/>
            <p:nvPr/>
          </p:nvSpPr>
          <p:spPr>
            <a:xfrm rot="9093173">
              <a:off x="5633365" y="1366944"/>
              <a:ext cx="161330" cy="264229"/>
            </a:xfrm>
            <a:prstGeom prst="downArrow">
              <a:avLst/>
            </a:pr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Down Arrow 247"/>
            <p:cNvSpPr/>
            <p:nvPr/>
          </p:nvSpPr>
          <p:spPr>
            <a:xfrm rot="9970219">
              <a:off x="5725758" y="1278589"/>
              <a:ext cx="161330" cy="264229"/>
            </a:xfrm>
            <a:prstGeom prst="downArrow">
              <a:avLst/>
            </a:pr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Down Arrow 248"/>
            <p:cNvSpPr/>
            <p:nvPr/>
          </p:nvSpPr>
          <p:spPr>
            <a:xfrm rot="10800000">
              <a:off x="5855190" y="1299527"/>
              <a:ext cx="161330" cy="264229"/>
            </a:xfrm>
            <a:prstGeom prst="downArrow">
              <a:avLst/>
            </a:pr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0" name="Down Arrow 249"/>
          <p:cNvSpPr/>
          <p:nvPr/>
        </p:nvSpPr>
        <p:spPr>
          <a:xfrm rot="17433146">
            <a:off x="8026862" y="2179192"/>
            <a:ext cx="161330" cy="264229"/>
          </a:xfrm>
          <a:prstGeom prst="downArrow">
            <a:avLst/>
          </a:prstGeom>
          <a:solidFill>
            <a:srgbClr val="00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Oval 250"/>
          <p:cNvSpPr/>
          <p:nvPr/>
        </p:nvSpPr>
        <p:spPr>
          <a:xfrm>
            <a:off x="6596188" y="1469276"/>
            <a:ext cx="188959" cy="188959"/>
          </a:xfrm>
          <a:prstGeom prst="ellipse">
            <a:avLst/>
          </a:prstGeom>
          <a:gradFill flip="none" rotWithShape="1">
            <a:gsLst>
              <a:gs pos="0">
                <a:srgbClr val="21D6E0">
                  <a:alpha val="50000"/>
                </a:srgbClr>
              </a:gs>
              <a:gs pos="75000">
                <a:srgbClr val="0087E6">
                  <a:alpha val="50000"/>
                </a:srgbClr>
              </a:gs>
              <a:gs pos="100000">
                <a:srgbClr val="005CBF">
                  <a:alpha val="5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" name="Explosion 1 132"/>
          <p:cNvSpPr/>
          <p:nvPr/>
        </p:nvSpPr>
        <p:spPr>
          <a:xfrm>
            <a:off x="6568959" y="1549686"/>
            <a:ext cx="322661" cy="322661"/>
          </a:xfrm>
          <a:prstGeom prst="irregularSeal1">
            <a:avLst/>
          </a:prstGeom>
          <a:gradFill flip="none" rotWithShape="1">
            <a:gsLst>
              <a:gs pos="53000">
                <a:srgbClr val="0070C0"/>
              </a:gs>
              <a:gs pos="0">
                <a:srgbClr val="00FFFF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Oval 251"/>
          <p:cNvSpPr/>
          <p:nvPr/>
        </p:nvSpPr>
        <p:spPr>
          <a:xfrm>
            <a:off x="8409877" y="1764082"/>
            <a:ext cx="188959" cy="188959"/>
          </a:xfrm>
          <a:prstGeom prst="ellipse">
            <a:avLst/>
          </a:prstGeom>
          <a:gradFill flip="none" rotWithShape="1">
            <a:gsLst>
              <a:gs pos="100000">
                <a:srgbClr val="FFF200">
                  <a:alpha val="50000"/>
                </a:srgbClr>
              </a:gs>
              <a:gs pos="0">
                <a:schemeClr val="accent6">
                  <a:lumMod val="50000"/>
                  <a:alpha val="50000"/>
                </a:schemeClr>
              </a:gs>
              <a:gs pos="60000">
                <a:srgbClr val="FF7A00">
                  <a:alpha val="5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0" name="Explosion 1 129"/>
          <p:cNvSpPr/>
          <p:nvPr/>
        </p:nvSpPr>
        <p:spPr>
          <a:xfrm>
            <a:off x="8259551" y="1557580"/>
            <a:ext cx="322661" cy="322661"/>
          </a:xfrm>
          <a:prstGeom prst="irregularSeal1">
            <a:avLst/>
          </a:prstGeom>
          <a:gradFill flip="none" rotWithShape="1">
            <a:gsLst>
              <a:gs pos="0">
                <a:srgbClr val="FFFF00"/>
              </a:gs>
              <a:gs pos="41000">
                <a:schemeClr val="accent6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Oval 252"/>
          <p:cNvSpPr/>
          <p:nvPr/>
        </p:nvSpPr>
        <p:spPr>
          <a:xfrm>
            <a:off x="5182404" y="1408159"/>
            <a:ext cx="188959" cy="188959"/>
          </a:xfrm>
          <a:prstGeom prst="ellipse">
            <a:avLst/>
          </a:prstGeom>
          <a:gradFill flip="none" rotWithShape="1">
            <a:gsLst>
              <a:gs pos="0">
                <a:srgbClr val="21D6E0">
                  <a:alpha val="50000"/>
                </a:srgbClr>
              </a:gs>
              <a:gs pos="75000">
                <a:srgbClr val="0087E6">
                  <a:alpha val="50000"/>
                </a:srgbClr>
              </a:gs>
              <a:gs pos="100000">
                <a:srgbClr val="005CBF">
                  <a:alpha val="5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" name="Explosion 1 121"/>
          <p:cNvSpPr/>
          <p:nvPr/>
        </p:nvSpPr>
        <p:spPr>
          <a:xfrm>
            <a:off x="5128437" y="1499058"/>
            <a:ext cx="322661" cy="322661"/>
          </a:xfrm>
          <a:prstGeom prst="irregularSeal1">
            <a:avLst/>
          </a:prstGeom>
          <a:gradFill flip="none" rotWithShape="1">
            <a:gsLst>
              <a:gs pos="53000">
                <a:srgbClr val="0070C0"/>
              </a:gs>
              <a:gs pos="0">
                <a:srgbClr val="00FFFF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709233" y="3503247"/>
            <a:ext cx="271529" cy="599668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Rectangle 253"/>
          <p:cNvSpPr/>
          <p:nvPr/>
        </p:nvSpPr>
        <p:spPr>
          <a:xfrm>
            <a:off x="4985425" y="3707857"/>
            <a:ext cx="385938" cy="305005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Rectangle 254"/>
          <p:cNvSpPr/>
          <p:nvPr/>
        </p:nvSpPr>
        <p:spPr>
          <a:xfrm>
            <a:off x="5818556" y="3679202"/>
            <a:ext cx="435486" cy="305005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Rectangle 255"/>
          <p:cNvSpPr/>
          <p:nvPr/>
        </p:nvSpPr>
        <p:spPr>
          <a:xfrm>
            <a:off x="5569847" y="3540535"/>
            <a:ext cx="264337" cy="599668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Rectangle 256"/>
          <p:cNvSpPr/>
          <p:nvPr/>
        </p:nvSpPr>
        <p:spPr>
          <a:xfrm>
            <a:off x="6254042" y="3531869"/>
            <a:ext cx="451558" cy="659131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Rectangle 257"/>
          <p:cNvSpPr/>
          <p:nvPr/>
        </p:nvSpPr>
        <p:spPr>
          <a:xfrm>
            <a:off x="7135446" y="3677249"/>
            <a:ext cx="402492" cy="305005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Rectangle 258"/>
          <p:cNvSpPr/>
          <p:nvPr/>
        </p:nvSpPr>
        <p:spPr>
          <a:xfrm>
            <a:off x="6932246" y="3538582"/>
            <a:ext cx="203200" cy="599668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Rectangle 259"/>
          <p:cNvSpPr/>
          <p:nvPr/>
        </p:nvSpPr>
        <p:spPr>
          <a:xfrm>
            <a:off x="7549442" y="3529917"/>
            <a:ext cx="426158" cy="594654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Rectangle 260"/>
          <p:cNvSpPr/>
          <p:nvPr/>
        </p:nvSpPr>
        <p:spPr>
          <a:xfrm>
            <a:off x="8196344" y="3668769"/>
            <a:ext cx="795256" cy="344093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2804070">
            <a:off x="6196940" y="1150877"/>
            <a:ext cx="336058" cy="421491"/>
          </a:xfrm>
          <a:prstGeom prst="rect">
            <a:avLst/>
          </a:prstGeom>
          <a:gradFill flip="none" rotWithShape="1">
            <a:gsLst>
              <a:gs pos="58000">
                <a:schemeClr val="bg2"/>
              </a:gs>
              <a:gs pos="100000">
                <a:schemeClr val="bg2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009026" y="795944"/>
                <a:ext cx="391774" cy="657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𝑅</m:t>
                          </m:r>
                        </m:num>
                        <m:den>
                          <m:r>
                            <a:rPr lang="en-US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9026" y="795944"/>
                <a:ext cx="391774" cy="65755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2" name="Rectangle 261"/>
          <p:cNvSpPr/>
          <p:nvPr/>
        </p:nvSpPr>
        <p:spPr>
          <a:xfrm rot="10162040">
            <a:off x="7700302" y="2631447"/>
            <a:ext cx="336058" cy="421491"/>
          </a:xfrm>
          <a:prstGeom prst="rect">
            <a:avLst/>
          </a:prstGeom>
          <a:gradFill flip="none" rotWithShape="1">
            <a:gsLst>
              <a:gs pos="58000">
                <a:schemeClr val="bg2"/>
              </a:gs>
              <a:gs pos="100000">
                <a:schemeClr val="bg2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Explosion 1 130"/>
          <p:cNvSpPr/>
          <p:nvPr/>
        </p:nvSpPr>
        <p:spPr>
          <a:xfrm>
            <a:off x="7573476" y="2024720"/>
            <a:ext cx="322661" cy="322661"/>
          </a:xfrm>
          <a:prstGeom prst="irregularSeal1">
            <a:avLst/>
          </a:prstGeom>
          <a:gradFill flip="none" rotWithShape="1">
            <a:gsLst>
              <a:gs pos="53000">
                <a:srgbClr val="0070C0"/>
              </a:gs>
              <a:gs pos="0">
                <a:srgbClr val="00FFFF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Explosion 1 114"/>
          <p:cNvSpPr/>
          <p:nvPr/>
        </p:nvSpPr>
        <p:spPr>
          <a:xfrm>
            <a:off x="4572000" y="2135990"/>
            <a:ext cx="322661" cy="322661"/>
          </a:xfrm>
          <a:prstGeom prst="irregularSeal1">
            <a:avLst/>
          </a:prstGeom>
          <a:gradFill flip="none" rotWithShape="1">
            <a:gsLst>
              <a:gs pos="75000">
                <a:schemeClr val="accent1">
                  <a:lumMod val="50000"/>
                </a:schemeClr>
              </a:gs>
              <a:gs pos="0">
                <a:schemeClr val="accent1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>
          <a:xfrm>
            <a:off x="4656039" y="2369834"/>
            <a:ext cx="188959" cy="188959"/>
          </a:xfrm>
          <a:prstGeom prst="ellipse">
            <a:avLst/>
          </a:prstGeom>
          <a:gradFill flip="none" rotWithShape="1">
            <a:gsLst>
              <a:gs pos="100000">
                <a:srgbClr val="FFF200"/>
              </a:gs>
              <a:gs pos="0">
                <a:schemeClr val="accent6">
                  <a:lumMod val="50000"/>
                </a:schemeClr>
              </a:gs>
              <a:gs pos="60000">
                <a:srgbClr val="FF7A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" name="Oval 234"/>
          <p:cNvSpPr/>
          <p:nvPr/>
        </p:nvSpPr>
        <p:spPr>
          <a:xfrm>
            <a:off x="4776261" y="2318587"/>
            <a:ext cx="188959" cy="188959"/>
          </a:xfrm>
          <a:prstGeom prst="ellipse">
            <a:avLst/>
          </a:prstGeom>
          <a:gradFill flip="none" rotWithShape="1">
            <a:gsLst>
              <a:gs pos="100000">
                <a:srgbClr val="FFF200"/>
              </a:gs>
              <a:gs pos="0">
                <a:schemeClr val="accent6">
                  <a:lumMod val="50000"/>
                </a:schemeClr>
              </a:gs>
              <a:gs pos="60000">
                <a:srgbClr val="FF7A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4" name="Explosion 1 133"/>
          <p:cNvSpPr/>
          <p:nvPr/>
        </p:nvSpPr>
        <p:spPr>
          <a:xfrm>
            <a:off x="5762361" y="1640064"/>
            <a:ext cx="322661" cy="322661"/>
          </a:xfrm>
          <a:prstGeom prst="irregularSeal1">
            <a:avLst/>
          </a:prstGeom>
          <a:gradFill flip="none" rotWithShape="1">
            <a:gsLst>
              <a:gs pos="0">
                <a:srgbClr val="FFFF00"/>
              </a:gs>
              <a:gs pos="41000">
                <a:schemeClr val="accent6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Oval 239"/>
          <p:cNvSpPr/>
          <p:nvPr/>
        </p:nvSpPr>
        <p:spPr>
          <a:xfrm>
            <a:off x="5711944" y="1624572"/>
            <a:ext cx="188959" cy="188959"/>
          </a:xfrm>
          <a:prstGeom prst="ellipse">
            <a:avLst/>
          </a:prstGeom>
          <a:gradFill flip="none" rotWithShape="1">
            <a:gsLst>
              <a:gs pos="100000">
                <a:srgbClr val="FFF200"/>
              </a:gs>
              <a:gs pos="0">
                <a:schemeClr val="accent6">
                  <a:lumMod val="50000"/>
                </a:schemeClr>
              </a:gs>
              <a:gs pos="60000">
                <a:srgbClr val="FF7A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1" name="Oval 240"/>
          <p:cNvSpPr/>
          <p:nvPr/>
        </p:nvSpPr>
        <p:spPr>
          <a:xfrm>
            <a:off x="5762361" y="1590642"/>
            <a:ext cx="188959" cy="188959"/>
          </a:xfrm>
          <a:prstGeom prst="ellipse">
            <a:avLst/>
          </a:prstGeom>
          <a:gradFill flip="none" rotWithShape="1">
            <a:gsLst>
              <a:gs pos="100000">
                <a:srgbClr val="FFF200"/>
              </a:gs>
              <a:gs pos="0">
                <a:schemeClr val="accent6">
                  <a:lumMod val="50000"/>
                </a:schemeClr>
              </a:gs>
              <a:gs pos="60000">
                <a:srgbClr val="FF7A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2" name="Oval 241"/>
          <p:cNvSpPr/>
          <p:nvPr/>
        </p:nvSpPr>
        <p:spPr>
          <a:xfrm>
            <a:off x="5829211" y="1545223"/>
            <a:ext cx="188959" cy="188959"/>
          </a:xfrm>
          <a:prstGeom prst="ellipse">
            <a:avLst/>
          </a:prstGeom>
          <a:gradFill flip="none" rotWithShape="1">
            <a:gsLst>
              <a:gs pos="100000">
                <a:srgbClr val="FFF200"/>
              </a:gs>
              <a:gs pos="0">
                <a:schemeClr val="accent6">
                  <a:lumMod val="50000"/>
                </a:schemeClr>
              </a:gs>
              <a:gs pos="60000">
                <a:srgbClr val="FF7A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1688472" y="3647466"/>
            <a:ext cx="269825" cy="679320"/>
            <a:chOff x="1629029" y="2953203"/>
            <a:chExt cx="552186" cy="1390197"/>
          </a:xfrm>
        </p:grpSpPr>
        <p:sp>
          <p:nvSpPr>
            <p:cNvPr id="53" name="Rounded Rectangle 52"/>
            <p:cNvSpPr/>
            <p:nvPr/>
          </p:nvSpPr>
          <p:spPr>
            <a:xfrm>
              <a:off x="1640153" y="3577376"/>
              <a:ext cx="529938" cy="766024"/>
            </a:xfrm>
            <a:prstGeom prst="roundRect">
              <a:avLst>
                <a:gd name="adj" fmla="val 29654"/>
              </a:avLst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50000"/>
                  </a:schemeClr>
                </a:gs>
                <a:gs pos="100000">
                  <a:schemeClr val="bg2"/>
                </a:gs>
                <a:gs pos="56000">
                  <a:schemeClr val="bg2">
                    <a:lumMod val="60000"/>
                    <a:lumOff val="40000"/>
                    <a:alpha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4" name="Oval 53"/>
            <p:cNvSpPr/>
            <p:nvPr/>
          </p:nvSpPr>
          <p:spPr>
            <a:xfrm>
              <a:off x="1629029" y="2953203"/>
              <a:ext cx="552186" cy="552186"/>
            </a:xfrm>
            <a:prstGeom prst="ellipse">
              <a:avLst/>
            </a:prstGeom>
            <a:gradFill flip="none" rotWithShape="1">
              <a:gsLst>
                <a:gs pos="100000">
                  <a:schemeClr val="bg2">
                    <a:lumMod val="20000"/>
                    <a:lumOff val="80000"/>
                    <a:alpha val="50000"/>
                  </a:schemeClr>
                </a:gs>
                <a:gs pos="0">
                  <a:schemeClr val="bg2"/>
                </a:gs>
                <a:gs pos="60000">
                  <a:schemeClr val="bg2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2611921" y="3647466"/>
            <a:ext cx="269825" cy="679320"/>
            <a:chOff x="1629029" y="2953203"/>
            <a:chExt cx="552186" cy="1390197"/>
          </a:xfrm>
        </p:grpSpPr>
        <p:sp>
          <p:nvSpPr>
            <p:cNvPr id="56" name="Rounded Rectangle 55"/>
            <p:cNvSpPr/>
            <p:nvPr/>
          </p:nvSpPr>
          <p:spPr>
            <a:xfrm>
              <a:off x="1640153" y="3577376"/>
              <a:ext cx="529938" cy="766024"/>
            </a:xfrm>
            <a:prstGeom prst="roundRect">
              <a:avLst>
                <a:gd name="adj" fmla="val 29654"/>
              </a:avLst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50000"/>
                  </a:schemeClr>
                </a:gs>
                <a:gs pos="100000">
                  <a:schemeClr val="bg2"/>
                </a:gs>
                <a:gs pos="56000">
                  <a:schemeClr val="bg2">
                    <a:lumMod val="60000"/>
                    <a:lumOff val="40000"/>
                    <a:alpha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7" name="Oval 56"/>
            <p:cNvSpPr/>
            <p:nvPr/>
          </p:nvSpPr>
          <p:spPr>
            <a:xfrm>
              <a:off x="1629029" y="2953203"/>
              <a:ext cx="552186" cy="552186"/>
            </a:xfrm>
            <a:prstGeom prst="ellipse">
              <a:avLst/>
            </a:prstGeom>
            <a:gradFill flip="none" rotWithShape="1">
              <a:gsLst>
                <a:gs pos="100000">
                  <a:schemeClr val="bg2">
                    <a:lumMod val="20000"/>
                    <a:lumOff val="80000"/>
                    <a:alpha val="50000"/>
                  </a:schemeClr>
                </a:gs>
                <a:gs pos="0">
                  <a:schemeClr val="bg2"/>
                </a:gs>
                <a:gs pos="60000">
                  <a:schemeClr val="bg2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017662" y="3557412"/>
            <a:ext cx="269825" cy="679320"/>
            <a:chOff x="2520448" y="2953202"/>
            <a:chExt cx="552185" cy="1390198"/>
          </a:xfrm>
        </p:grpSpPr>
        <p:sp>
          <p:nvSpPr>
            <p:cNvPr id="59" name="Rounded Rectangle 58"/>
            <p:cNvSpPr/>
            <p:nvPr/>
          </p:nvSpPr>
          <p:spPr>
            <a:xfrm>
              <a:off x="2531577" y="3577376"/>
              <a:ext cx="529938" cy="766024"/>
            </a:xfrm>
            <a:prstGeom prst="roundRect">
              <a:avLst>
                <a:gd name="adj" fmla="val 29654"/>
              </a:avLst>
            </a:prstGeom>
            <a:gradFill flip="none" rotWithShape="1">
              <a:gsLst>
                <a:gs pos="0">
                  <a:srgbClr val="FFC000"/>
                </a:gs>
                <a:gs pos="100000">
                  <a:schemeClr val="accent6">
                    <a:lumMod val="50000"/>
                  </a:schemeClr>
                </a:gs>
                <a:gs pos="56000">
                  <a:srgbClr val="FF7A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0" name="Oval 59"/>
            <p:cNvSpPr/>
            <p:nvPr/>
          </p:nvSpPr>
          <p:spPr>
            <a:xfrm>
              <a:off x="2520448" y="2953202"/>
              <a:ext cx="552185" cy="552187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2939741" y="3557410"/>
            <a:ext cx="269827" cy="679323"/>
            <a:chOff x="3570278" y="2953196"/>
            <a:chExt cx="552186" cy="1390204"/>
          </a:xfrm>
        </p:grpSpPr>
        <p:sp>
          <p:nvSpPr>
            <p:cNvPr id="62" name="Rounded Rectangle 61"/>
            <p:cNvSpPr/>
            <p:nvPr/>
          </p:nvSpPr>
          <p:spPr>
            <a:xfrm>
              <a:off x="3581400" y="3577376"/>
              <a:ext cx="529938" cy="766024"/>
            </a:xfrm>
            <a:prstGeom prst="roundRect">
              <a:avLst>
                <a:gd name="adj" fmla="val 29654"/>
              </a:avLst>
            </a:prstGeom>
            <a:gradFill flip="none" rotWithShape="1">
              <a:gsLst>
                <a:gs pos="0">
                  <a:srgbClr val="00FFFF"/>
                </a:gs>
                <a:gs pos="100000">
                  <a:srgbClr val="0070C0"/>
                </a:gs>
                <a:gs pos="56000">
                  <a:srgbClr val="00B0F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3" name="Oval 62"/>
            <p:cNvSpPr/>
            <p:nvPr/>
          </p:nvSpPr>
          <p:spPr>
            <a:xfrm>
              <a:off x="3570278" y="2953196"/>
              <a:ext cx="552186" cy="552185"/>
            </a:xfrm>
            <a:prstGeom prst="ellipse">
              <a:avLst/>
            </a:prstGeom>
            <a:gradFill flip="none" rotWithShape="1">
              <a:gsLst>
                <a:gs pos="100000">
                  <a:srgbClr val="00FFFF"/>
                </a:gs>
                <a:gs pos="0">
                  <a:srgbClr val="0070C0"/>
                </a:gs>
                <a:gs pos="60000">
                  <a:srgbClr val="00B0F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755406" y="4529214"/>
            <a:ext cx="269825" cy="679320"/>
            <a:chOff x="2520448" y="2953201"/>
            <a:chExt cx="552185" cy="1390199"/>
          </a:xfrm>
        </p:grpSpPr>
        <p:sp>
          <p:nvSpPr>
            <p:cNvPr id="65" name="Rounded Rectangle 64"/>
            <p:cNvSpPr/>
            <p:nvPr/>
          </p:nvSpPr>
          <p:spPr>
            <a:xfrm>
              <a:off x="2531577" y="3577376"/>
              <a:ext cx="529938" cy="766024"/>
            </a:xfrm>
            <a:prstGeom prst="roundRect">
              <a:avLst>
                <a:gd name="adj" fmla="val 29654"/>
              </a:avLst>
            </a:prstGeom>
            <a:gradFill flip="none" rotWithShape="1">
              <a:gsLst>
                <a:gs pos="0">
                  <a:srgbClr val="FFC000"/>
                </a:gs>
                <a:gs pos="100000">
                  <a:schemeClr val="accent6">
                    <a:lumMod val="50000"/>
                  </a:schemeClr>
                </a:gs>
                <a:gs pos="56000">
                  <a:srgbClr val="FF7A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6" name="Oval 65"/>
            <p:cNvSpPr/>
            <p:nvPr/>
          </p:nvSpPr>
          <p:spPr>
            <a:xfrm>
              <a:off x="2520448" y="2953201"/>
              <a:ext cx="552185" cy="552185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101775" y="4443353"/>
            <a:ext cx="269825" cy="679320"/>
            <a:chOff x="1629029" y="2953203"/>
            <a:chExt cx="552186" cy="1390197"/>
          </a:xfrm>
        </p:grpSpPr>
        <p:sp>
          <p:nvSpPr>
            <p:cNvPr id="69" name="Rounded Rectangle 68"/>
            <p:cNvSpPr/>
            <p:nvPr/>
          </p:nvSpPr>
          <p:spPr>
            <a:xfrm>
              <a:off x="1640153" y="3577376"/>
              <a:ext cx="529938" cy="766024"/>
            </a:xfrm>
            <a:prstGeom prst="roundRect">
              <a:avLst>
                <a:gd name="adj" fmla="val 29654"/>
              </a:avLst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50000"/>
                  </a:schemeClr>
                </a:gs>
                <a:gs pos="100000">
                  <a:schemeClr val="bg2"/>
                </a:gs>
                <a:gs pos="56000">
                  <a:schemeClr val="bg2">
                    <a:lumMod val="60000"/>
                    <a:lumOff val="40000"/>
                    <a:alpha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0" name="Oval 69"/>
            <p:cNvSpPr/>
            <p:nvPr/>
          </p:nvSpPr>
          <p:spPr>
            <a:xfrm>
              <a:off x="1629029" y="2953203"/>
              <a:ext cx="552186" cy="552186"/>
            </a:xfrm>
            <a:prstGeom prst="ellipse">
              <a:avLst/>
            </a:prstGeom>
            <a:gradFill flip="none" rotWithShape="1">
              <a:gsLst>
                <a:gs pos="100000">
                  <a:schemeClr val="bg2">
                    <a:lumMod val="20000"/>
                    <a:lumOff val="80000"/>
                    <a:alpha val="50000"/>
                  </a:schemeClr>
                </a:gs>
                <a:gs pos="0">
                  <a:schemeClr val="bg2"/>
                </a:gs>
                <a:gs pos="60000">
                  <a:schemeClr val="bg2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101775" y="5314860"/>
            <a:ext cx="269825" cy="679320"/>
            <a:chOff x="1629029" y="2953203"/>
            <a:chExt cx="552186" cy="1390197"/>
          </a:xfrm>
        </p:grpSpPr>
        <p:sp>
          <p:nvSpPr>
            <p:cNvPr id="72" name="Rounded Rectangle 71"/>
            <p:cNvSpPr/>
            <p:nvPr/>
          </p:nvSpPr>
          <p:spPr>
            <a:xfrm>
              <a:off x="1640153" y="3577376"/>
              <a:ext cx="529938" cy="766024"/>
            </a:xfrm>
            <a:prstGeom prst="roundRect">
              <a:avLst>
                <a:gd name="adj" fmla="val 29654"/>
              </a:avLst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50000"/>
                  </a:schemeClr>
                </a:gs>
                <a:gs pos="100000">
                  <a:schemeClr val="bg2"/>
                </a:gs>
                <a:gs pos="56000">
                  <a:schemeClr val="bg2">
                    <a:lumMod val="60000"/>
                    <a:lumOff val="40000"/>
                    <a:alpha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3" name="Oval 72"/>
            <p:cNvSpPr/>
            <p:nvPr/>
          </p:nvSpPr>
          <p:spPr>
            <a:xfrm>
              <a:off x="1629029" y="2953203"/>
              <a:ext cx="552186" cy="552186"/>
            </a:xfrm>
            <a:prstGeom prst="ellipse">
              <a:avLst/>
            </a:prstGeom>
            <a:gradFill flip="none" rotWithShape="1">
              <a:gsLst>
                <a:gs pos="100000">
                  <a:schemeClr val="bg2">
                    <a:lumMod val="20000"/>
                    <a:lumOff val="80000"/>
                    <a:alpha val="50000"/>
                  </a:schemeClr>
                </a:gs>
                <a:gs pos="0">
                  <a:schemeClr val="bg2"/>
                </a:gs>
                <a:gs pos="60000">
                  <a:schemeClr val="bg2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749230" y="5415248"/>
            <a:ext cx="269827" cy="679323"/>
            <a:chOff x="3570278" y="2953196"/>
            <a:chExt cx="552186" cy="1390204"/>
          </a:xfrm>
        </p:grpSpPr>
        <p:sp>
          <p:nvSpPr>
            <p:cNvPr id="75" name="Rounded Rectangle 74"/>
            <p:cNvSpPr/>
            <p:nvPr/>
          </p:nvSpPr>
          <p:spPr>
            <a:xfrm>
              <a:off x="3581400" y="3577376"/>
              <a:ext cx="529938" cy="766024"/>
            </a:xfrm>
            <a:prstGeom prst="roundRect">
              <a:avLst>
                <a:gd name="adj" fmla="val 29654"/>
              </a:avLst>
            </a:prstGeom>
            <a:gradFill flip="none" rotWithShape="1">
              <a:gsLst>
                <a:gs pos="0">
                  <a:srgbClr val="00FFFF"/>
                </a:gs>
                <a:gs pos="100000">
                  <a:srgbClr val="0070C0"/>
                </a:gs>
                <a:gs pos="56000">
                  <a:srgbClr val="00B0F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6" name="Oval 75"/>
            <p:cNvSpPr/>
            <p:nvPr/>
          </p:nvSpPr>
          <p:spPr>
            <a:xfrm>
              <a:off x="3570278" y="2953196"/>
              <a:ext cx="552186" cy="552185"/>
            </a:xfrm>
            <a:prstGeom prst="ellipse">
              <a:avLst/>
            </a:prstGeom>
            <a:gradFill flip="none" rotWithShape="1">
              <a:gsLst>
                <a:gs pos="100000">
                  <a:srgbClr val="00FFFF"/>
                </a:gs>
                <a:gs pos="0">
                  <a:srgbClr val="0070C0"/>
                </a:gs>
                <a:gs pos="60000">
                  <a:srgbClr val="00B0F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 rot="16200000">
            <a:off x="87091" y="5059139"/>
            <a:ext cx="523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You</a:t>
            </a:r>
          </a:p>
        </p:txBody>
      </p:sp>
      <p:sp>
        <p:nvSpPr>
          <p:cNvPr id="263" name="TextBox 262"/>
          <p:cNvSpPr txBox="1"/>
          <p:nvPr/>
        </p:nvSpPr>
        <p:spPr>
          <a:xfrm>
            <a:off x="1891145" y="3135868"/>
            <a:ext cx="1103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Other cell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264" name="Group 263"/>
          <p:cNvGrpSpPr/>
          <p:nvPr/>
        </p:nvGrpSpPr>
        <p:grpSpPr>
          <a:xfrm>
            <a:off x="457200" y="3581400"/>
            <a:ext cx="839094" cy="671085"/>
            <a:chOff x="533400" y="1828800"/>
            <a:chExt cx="1297784" cy="1037932"/>
          </a:xfrm>
        </p:grpSpPr>
        <p:sp>
          <p:nvSpPr>
            <p:cNvPr id="265" name="Freeform 264"/>
            <p:cNvSpPr/>
            <p:nvPr/>
          </p:nvSpPr>
          <p:spPr>
            <a:xfrm>
              <a:off x="1494201" y="1889075"/>
              <a:ext cx="156231" cy="117122"/>
            </a:xfrm>
            <a:custGeom>
              <a:avLst/>
              <a:gdLst>
                <a:gd name="connsiteX0" fmla="*/ 163 w 156231"/>
                <a:gd name="connsiteY0" fmla="*/ 30413 h 117122"/>
                <a:gd name="connsiteX1" fmla="*/ 65168 w 156231"/>
                <a:gd name="connsiteY1" fmla="*/ 104085 h 117122"/>
                <a:gd name="connsiteX2" fmla="*/ 112838 w 156231"/>
                <a:gd name="connsiteY2" fmla="*/ 112753 h 117122"/>
                <a:gd name="connsiteX3" fmla="*/ 156174 w 156231"/>
                <a:gd name="connsiteY3" fmla="*/ 56415 h 117122"/>
                <a:gd name="connsiteX4" fmla="*/ 121505 w 156231"/>
                <a:gd name="connsiteY4" fmla="*/ 78 h 117122"/>
                <a:gd name="connsiteX5" fmla="*/ 95503 w 156231"/>
                <a:gd name="connsiteY5" fmla="*/ 43414 h 117122"/>
                <a:gd name="connsiteX6" fmla="*/ 47833 w 156231"/>
                <a:gd name="connsiteY6" fmla="*/ 13079 h 117122"/>
                <a:gd name="connsiteX7" fmla="*/ 163 w 156231"/>
                <a:gd name="connsiteY7" fmla="*/ 30413 h 11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6231" h="117122">
                  <a:moveTo>
                    <a:pt x="163" y="30413"/>
                  </a:moveTo>
                  <a:cubicBezTo>
                    <a:pt x="3052" y="45581"/>
                    <a:pt x="46389" y="90362"/>
                    <a:pt x="65168" y="104085"/>
                  </a:cubicBezTo>
                  <a:cubicBezTo>
                    <a:pt x="83947" y="117808"/>
                    <a:pt x="97670" y="120698"/>
                    <a:pt x="112838" y="112753"/>
                  </a:cubicBezTo>
                  <a:cubicBezTo>
                    <a:pt x="128006" y="104808"/>
                    <a:pt x="154730" y="75194"/>
                    <a:pt x="156174" y="56415"/>
                  </a:cubicBezTo>
                  <a:cubicBezTo>
                    <a:pt x="157618" y="37636"/>
                    <a:pt x="131617" y="2245"/>
                    <a:pt x="121505" y="78"/>
                  </a:cubicBezTo>
                  <a:cubicBezTo>
                    <a:pt x="111393" y="-2089"/>
                    <a:pt x="107782" y="41247"/>
                    <a:pt x="95503" y="43414"/>
                  </a:cubicBezTo>
                  <a:cubicBezTo>
                    <a:pt x="83224" y="45581"/>
                    <a:pt x="62278" y="15246"/>
                    <a:pt x="47833" y="13079"/>
                  </a:cubicBezTo>
                  <a:cubicBezTo>
                    <a:pt x="33388" y="10912"/>
                    <a:pt x="-2726" y="15245"/>
                    <a:pt x="163" y="3041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6" name="Group 265"/>
            <p:cNvGrpSpPr/>
            <p:nvPr/>
          </p:nvGrpSpPr>
          <p:grpSpPr>
            <a:xfrm>
              <a:off x="533400" y="1828800"/>
              <a:ext cx="1073645" cy="613643"/>
              <a:chOff x="2736355" y="3269954"/>
              <a:chExt cx="2409784" cy="1377314"/>
            </a:xfrm>
            <a:effectLst>
              <a:outerShdw blurRad="127000" dist="63500" dir="2700000" algn="tl" rotWithShape="0">
                <a:prstClr val="black">
                  <a:alpha val="75000"/>
                </a:prstClr>
              </a:outerShdw>
            </a:effectLst>
          </p:grpSpPr>
          <p:sp>
            <p:nvSpPr>
              <p:cNvPr id="270" name="Freeform 269"/>
              <p:cNvSpPr/>
              <p:nvPr/>
            </p:nvSpPr>
            <p:spPr>
              <a:xfrm>
                <a:off x="4733595" y="3504111"/>
                <a:ext cx="412544" cy="206110"/>
              </a:xfrm>
              <a:custGeom>
                <a:avLst/>
                <a:gdLst>
                  <a:gd name="connsiteX0" fmla="*/ 1691 w 412544"/>
                  <a:gd name="connsiteY0" fmla="*/ 35923 h 206110"/>
                  <a:gd name="connsiteX1" fmla="*/ 148648 w 412544"/>
                  <a:gd name="connsiteY1" fmla="*/ 84909 h 206110"/>
                  <a:gd name="connsiteX2" fmla="*/ 298871 w 412544"/>
                  <a:gd name="connsiteY2" fmla="*/ 156755 h 206110"/>
                  <a:gd name="connsiteX3" fmla="*/ 403374 w 412544"/>
                  <a:gd name="connsiteY3" fmla="*/ 205740 h 206110"/>
                  <a:gd name="connsiteX4" fmla="*/ 393576 w 412544"/>
                  <a:gd name="connsiteY4" fmla="*/ 176349 h 206110"/>
                  <a:gd name="connsiteX5" fmla="*/ 282542 w 412544"/>
                  <a:gd name="connsiteY5" fmla="*/ 124098 h 206110"/>
                  <a:gd name="connsiteX6" fmla="*/ 112725 w 412544"/>
                  <a:gd name="connsiteY6" fmla="*/ 29392 h 206110"/>
                  <a:gd name="connsiteX7" fmla="*/ 70271 w 412544"/>
                  <a:gd name="connsiteY7" fmla="*/ 0 h 206110"/>
                  <a:gd name="connsiteX8" fmla="*/ 1691 w 412544"/>
                  <a:gd name="connsiteY8" fmla="*/ 35923 h 206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544" h="206110">
                    <a:moveTo>
                      <a:pt x="1691" y="35923"/>
                    </a:moveTo>
                    <a:cubicBezTo>
                      <a:pt x="14754" y="50075"/>
                      <a:pt x="99118" y="64770"/>
                      <a:pt x="148648" y="84909"/>
                    </a:cubicBezTo>
                    <a:cubicBezTo>
                      <a:pt x="198178" y="105048"/>
                      <a:pt x="298871" y="156755"/>
                      <a:pt x="298871" y="156755"/>
                    </a:cubicBezTo>
                    <a:cubicBezTo>
                      <a:pt x="341325" y="176894"/>
                      <a:pt x="387590" y="202474"/>
                      <a:pt x="403374" y="205740"/>
                    </a:cubicBezTo>
                    <a:cubicBezTo>
                      <a:pt x="419158" y="209006"/>
                      <a:pt x="413715" y="189956"/>
                      <a:pt x="393576" y="176349"/>
                    </a:cubicBezTo>
                    <a:cubicBezTo>
                      <a:pt x="373437" y="162742"/>
                      <a:pt x="329350" y="148591"/>
                      <a:pt x="282542" y="124098"/>
                    </a:cubicBezTo>
                    <a:cubicBezTo>
                      <a:pt x="235734" y="99605"/>
                      <a:pt x="148103" y="50075"/>
                      <a:pt x="112725" y="29392"/>
                    </a:cubicBezTo>
                    <a:cubicBezTo>
                      <a:pt x="77347" y="8709"/>
                      <a:pt x="85511" y="0"/>
                      <a:pt x="70271" y="0"/>
                    </a:cubicBezTo>
                    <a:cubicBezTo>
                      <a:pt x="55031" y="0"/>
                      <a:pt x="-11372" y="21771"/>
                      <a:pt x="1691" y="3592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C000"/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" name="Freeform 270"/>
              <p:cNvSpPr/>
              <p:nvPr/>
            </p:nvSpPr>
            <p:spPr>
              <a:xfrm>
                <a:off x="3043303" y="3269954"/>
                <a:ext cx="1842454" cy="1086578"/>
              </a:xfrm>
              <a:custGeom>
                <a:avLst/>
                <a:gdLst>
                  <a:gd name="connsiteX0" fmla="*/ 1525431 w 1842454"/>
                  <a:gd name="connsiteY0" fmla="*/ 136186 h 1086578"/>
                  <a:gd name="connsiteX1" fmla="*/ 1427460 w 1842454"/>
                  <a:gd name="connsiteY1" fmla="*/ 191703 h 1086578"/>
                  <a:gd name="connsiteX2" fmla="*/ 1378474 w 1842454"/>
                  <a:gd name="connsiteY2" fmla="*/ 237423 h 1086578"/>
                  <a:gd name="connsiteX3" fmla="*/ 1355614 w 1842454"/>
                  <a:gd name="connsiteY3" fmla="*/ 322332 h 1086578"/>
                  <a:gd name="connsiteX4" fmla="*/ 1378474 w 1842454"/>
                  <a:gd name="connsiteY4" fmla="*/ 384380 h 1086578"/>
                  <a:gd name="connsiteX5" fmla="*/ 1420928 w 1842454"/>
                  <a:gd name="connsiteY5" fmla="*/ 417037 h 1086578"/>
                  <a:gd name="connsiteX6" fmla="*/ 1450320 w 1842454"/>
                  <a:gd name="connsiteY6" fmla="*/ 459492 h 1086578"/>
                  <a:gd name="connsiteX7" fmla="*/ 1437257 w 1842454"/>
                  <a:gd name="connsiteY7" fmla="*/ 492149 h 1086578"/>
                  <a:gd name="connsiteX8" fmla="*/ 1336020 w 1842454"/>
                  <a:gd name="connsiteY8" fmla="*/ 488883 h 1086578"/>
                  <a:gd name="connsiteX9" fmla="*/ 1224986 w 1842454"/>
                  <a:gd name="connsiteY9" fmla="*/ 449695 h 1086578"/>
                  <a:gd name="connsiteX10" fmla="*/ 1084560 w 1842454"/>
                  <a:gd name="connsiteY10" fmla="*/ 345192 h 1086578"/>
                  <a:gd name="connsiteX11" fmla="*/ 1064966 w 1842454"/>
                  <a:gd name="connsiteY11" fmla="*/ 234157 h 1086578"/>
                  <a:gd name="connsiteX12" fmla="*/ 1038840 w 1842454"/>
                  <a:gd name="connsiteY12" fmla="*/ 159046 h 1086578"/>
                  <a:gd name="connsiteX13" fmla="*/ 950666 w 1842454"/>
                  <a:gd name="connsiteY13" fmla="*/ 93732 h 1086578"/>
                  <a:gd name="connsiteX14" fmla="*/ 757988 w 1842454"/>
                  <a:gd name="connsiteY14" fmla="*/ 48012 h 1086578"/>
                  <a:gd name="connsiteX15" fmla="*/ 535920 w 1842454"/>
                  <a:gd name="connsiteY15" fmla="*/ 48012 h 1086578"/>
                  <a:gd name="connsiteX16" fmla="*/ 287726 w 1842454"/>
                  <a:gd name="connsiteY16" fmla="*/ 57809 h 1086578"/>
                  <a:gd name="connsiteX17" fmla="*/ 179957 w 1842454"/>
                  <a:gd name="connsiteY17" fmla="*/ 57809 h 1086578"/>
                  <a:gd name="connsiteX18" fmla="*/ 19937 w 1842454"/>
                  <a:gd name="connsiteY18" fmla="*/ 5557 h 1086578"/>
                  <a:gd name="connsiteX19" fmla="*/ 343 w 1842454"/>
                  <a:gd name="connsiteY19" fmla="*/ 5557 h 1086578"/>
                  <a:gd name="connsiteX20" fmla="*/ 343 w 1842454"/>
                  <a:gd name="connsiteY20" fmla="*/ 41480 h 1086578"/>
                  <a:gd name="connsiteX21" fmla="*/ 19937 w 1842454"/>
                  <a:gd name="connsiteY21" fmla="*/ 87200 h 1086578"/>
                  <a:gd name="connsiteX22" fmla="*/ 134237 w 1842454"/>
                  <a:gd name="connsiteY22" fmla="*/ 145983 h 1086578"/>
                  <a:gd name="connsiteX23" fmla="*/ 215880 w 1842454"/>
                  <a:gd name="connsiteY23" fmla="*/ 178640 h 1086578"/>
                  <a:gd name="connsiteX24" fmla="*/ 212614 w 1842454"/>
                  <a:gd name="connsiteY24" fmla="*/ 234157 h 1086578"/>
                  <a:gd name="connsiteX25" fmla="*/ 271397 w 1842454"/>
                  <a:gd name="connsiteY25" fmla="*/ 276612 h 1086578"/>
                  <a:gd name="connsiteX26" fmla="*/ 304054 w 1842454"/>
                  <a:gd name="connsiteY26" fmla="*/ 312535 h 1086578"/>
                  <a:gd name="connsiteX27" fmla="*/ 428151 w 1842454"/>
                  <a:gd name="connsiteY27" fmla="*/ 390912 h 1086578"/>
                  <a:gd name="connsiteX28" fmla="*/ 506528 w 1842454"/>
                  <a:gd name="connsiteY28" fmla="*/ 410506 h 1086578"/>
                  <a:gd name="connsiteX29" fmla="*/ 575108 w 1842454"/>
                  <a:gd name="connsiteY29" fmla="*/ 426835 h 1086578"/>
                  <a:gd name="connsiteX30" fmla="*/ 709003 w 1842454"/>
                  <a:gd name="connsiteY30" fmla="*/ 456226 h 1086578"/>
                  <a:gd name="connsiteX31" fmla="*/ 715534 w 1842454"/>
                  <a:gd name="connsiteY31" fmla="*/ 488883 h 1086578"/>
                  <a:gd name="connsiteX32" fmla="*/ 689408 w 1842454"/>
                  <a:gd name="connsiteY32" fmla="*/ 488883 h 1086578"/>
                  <a:gd name="connsiteX33" fmla="*/ 660017 w 1842454"/>
                  <a:gd name="connsiteY33" fmla="*/ 492149 h 1086578"/>
                  <a:gd name="connsiteX34" fmla="*/ 656751 w 1842454"/>
                  <a:gd name="connsiteY34" fmla="*/ 521540 h 1086578"/>
                  <a:gd name="connsiteX35" fmla="*/ 715534 w 1842454"/>
                  <a:gd name="connsiteY35" fmla="*/ 554197 h 1086578"/>
                  <a:gd name="connsiteX36" fmla="*/ 725331 w 1842454"/>
                  <a:gd name="connsiteY36" fmla="*/ 580323 h 1086578"/>
                  <a:gd name="connsiteX37" fmla="*/ 741660 w 1842454"/>
                  <a:gd name="connsiteY37" fmla="*/ 612980 h 1086578"/>
                  <a:gd name="connsiteX38" fmla="*/ 689408 w 1842454"/>
                  <a:gd name="connsiteY38" fmla="*/ 626043 h 1086578"/>
                  <a:gd name="connsiteX39" fmla="*/ 633891 w 1842454"/>
                  <a:gd name="connsiteY39" fmla="*/ 655435 h 1086578"/>
                  <a:gd name="connsiteX40" fmla="*/ 558780 w 1842454"/>
                  <a:gd name="connsiteY40" fmla="*/ 691357 h 1086578"/>
                  <a:gd name="connsiteX41" fmla="*/ 437948 w 1842454"/>
                  <a:gd name="connsiteY41" fmla="*/ 701155 h 1086578"/>
                  <a:gd name="connsiteX42" fmla="*/ 356306 w 1842454"/>
                  <a:gd name="connsiteY42" fmla="*/ 704420 h 1086578"/>
                  <a:gd name="connsiteX43" fmla="*/ 333446 w 1842454"/>
                  <a:gd name="connsiteY43" fmla="*/ 724015 h 1086578"/>
                  <a:gd name="connsiteX44" fmla="*/ 353040 w 1842454"/>
                  <a:gd name="connsiteY44" fmla="*/ 740343 h 1086578"/>
                  <a:gd name="connsiteX45" fmla="*/ 411823 w 1842454"/>
                  <a:gd name="connsiteY45" fmla="*/ 769735 h 1086578"/>
                  <a:gd name="connsiteX46" fmla="*/ 467340 w 1842454"/>
                  <a:gd name="connsiteY46" fmla="*/ 799126 h 1086578"/>
                  <a:gd name="connsiteX47" fmla="*/ 522857 w 1842454"/>
                  <a:gd name="connsiteY47" fmla="*/ 828517 h 1086578"/>
                  <a:gd name="connsiteX48" fmla="*/ 447746 w 1842454"/>
                  <a:gd name="connsiteY48" fmla="*/ 867706 h 1086578"/>
                  <a:gd name="connsiteX49" fmla="*/ 359571 w 1842454"/>
                  <a:gd name="connsiteY49" fmla="*/ 890566 h 1086578"/>
                  <a:gd name="connsiteX50" fmla="*/ 297523 w 1842454"/>
                  <a:gd name="connsiteY50" fmla="*/ 893832 h 1086578"/>
                  <a:gd name="connsiteX51" fmla="*/ 323648 w 1842454"/>
                  <a:gd name="connsiteY51" fmla="*/ 929755 h 1086578"/>
                  <a:gd name="connsiteX52" fmla="*/ 343243 w 1842454"/>
                  <a:gd name="connsiteY52" fmla="*/ 982006 h 1086578"/>
                  <a:gd name="connsiteX53" fmla="*/ 382431 w 1842454"/>
                  <a:gd name="connsiteY53" fmla="*/ 985272 h 1086578"/>
                  <a:gd name="connsiteX54" fmla="*/ 473871 w 1842454"/>
                  <a:gd name="connsiteY54" fmla="*/ 965677 h 1086578"/>
                  <a:gd name="connsiteX55" fmla="*/ 548983 w 1842454"/>
                  <a:gd name="connsiteY55" fmla="*/ 946083 h 1086578"/>
                  <a:gd name="connsiteX56" fmla="*/ 558780 w 1842454"/>
                  <a:gd name="connsiteY56" fmla="*/ 975475 h 1086578"/>
                  <a:gd name="connsiteX57" fmla="*/ 506528 w 1842454"/>
                  <a:gd name="connsiteY57" fmla="*/ 1014663 h 1086578"/>
                  <a:gd name="connsiteX58" fmla="*/ 493466 w 1842454"/>
                  <a:gd name="connsiteY58" fmla="*/ 1057117 h 1086578"/>
                  <a:gd name="connsiteX59" fmla="*/ 539186 w 1842454"/>
                  <a:gd name="connsiteY59" fmla="*/ 1086509 h 1086578"/>
                  <a:gd name="connsiteX60" fmla="*/ 581640 w 1842454"/>
                  <a:gd name="connsiteY60" fmla="*/ 1063649 h 1086578"/>
                  <a:gd name="connsiteX61" fmla="*/ 640423 w 1842454"/>
                  <a:gd name="connsiteY61" fmla="*/ 1014663 h 1086578"/>
                  <a:gd name="connsiteX62" fmla="*/ 751457 w 1842454"/>
                  <a:gd name="connsiteY62" fmla="*/ 991803 h 1086578"/>
                  <a:gd name="connsiteX63" fmla="*/ 891883 w 1842454"/>
                  <a:gd name="connsiteY63" fmla="*/ 978740 h 1086578"/>
                  <a:gd name="connsiteX64" fmla="*/ 957197 w 1842454"/>
                  <a:gd name="connsiteY64" fmla="*/ 946083 h 1086578"/>
                  <a:gd name="connsiteX65" fmla="*/ 1032308 w 1842454"/>
                  <a:gd name="connsiteY65" fmla="*/ 933020 h 1086578"/>
                  <a:gd name="connsiteX66" fmla="*/ 1182531 w 1842454"/>
                  <a:gd name="connsiteY66" fmla="*/ 936286 h 1086578"/>
                  <a:gd name="connsiteX67" fmla="*/ 1316426 w 1842454"/>
                  <a:gd name="connsiteY67" fmla="*/ 913426 h 1086578"/>
                  <a:gd name="connsiteX68" fmla="*/ 1398068 w 1842454"/>
                  <a:gd name="connsiteY68" fmla="*/ 874237 h 1086578"/>
                  <a:gd name="connsiteX69" fmla="*/ 1433991 w 1842454"/>
                  <a:gd name="connsiteY69" fmla="*/ 887300 h 1086578"/>
                  <a:gd name="connsiteX70" fmla="*/ 1414397 w 1842454"/>
                  <a:gd name="connsiteY70" fmla="*/ 923223 h 1086578"/>
                  <a:gd name="connsiteX71" fmla="*/ 1414397 w 1842454"/>
                  <a:gd name="connsiteY71" fmla="*/ 942817 h 1086578"/>
                  <a:gd name="connsiteX72" fmla="*/ 1440523 w 1842454"/>
                  <a:gd name="connsiteY72" fmla="*/ 978740 h 1086578"/>
                  <a:gd name="connsiteX73" fmla="*/ 1600543 w 1842454"/>
                  <a:gd name="connsiteY73" fmla="*/ 985272 h 1086578"/>
                  <a:gd name="connsiteX74" fmla="*/ 1682186 w 1842454"/>
                  <a:gd name="connsiteY74" fmla="*/ 946083 h 1086578"/>
                  <a:gd name="connsiteX75" fmla="*/ 1731171 w 1842454"/>
                  <a:gd name="connsiteY75" fmla="*/ 939552 h 1086578"/>
                  <a:gd name="connsiteX76" fmla="*/ 1776891 w 1842454"/>
                  <a:gd name="connsiteY76" fmla="*/ 877503 h 1086578"/>
                  <a:gd name="connsiteX77" fmla="*/ 1812814 w 1842454"/>
                  <a:gd name="connsiteY77" fmla="*/ 831783 h 1086578"/>
                  <a:gd name="connsiteX78" fmla="*/ 1842206 w 1842454"/>
                  <a:gd name="connsiteY78" fmla="*/ 789329 h 1086578"/>
                  <a:gd name="connsiteX79" fmla="*/ 1819346 w 1842454"/>
                  <a:gd name="connsiteY79" fmla="*/ 753406 h 1086578"/>
                  <a:gd name="connsiteX80" fmla="*/ 1708311 w 1842454"/>
                  <a:gd name="connsiteY80" fmla="*/ 717483 h 1086578"/>
                  <a:gd name="connsiteX81" fmla="*/ 1646263 w 1842454"/>
                  <a:gd name="connsiteY81" fmla="*/ 737077 h 1086578"/>
                  <a:gd name="connsiteX82" fmla="*/ 1610340 w 1842454"/>
                  <a:gd name="connsiteY82" fmla="*/ 730546 h 1086578"/>
                  <a:gd name="connsiteX83" fmla="*/ 1639731 w 1842454"/>
                  <a:gd name="connsiteY83" fmla="*/ 622777 h 1086578"/>
                  <a:gd name="connsiteX84" fmla="*/ 1636466 w 1842454"/>
                  <a:gd name="connsiteY84" fmla="*/ 557463 h 1086578"/>
                  <a:gd name="connsiteX85" fmla="*/ 1600543 w 1842454"/>
                  <a:gd name="connsiteY85" fmla="*/ 462757 h 1086578"/>
                  <a:gd name="connsiteX86" fmla="*/ 1554823 w 1842454"/>
                  <a:gd name="connsiteY86" fmla="*/ 403975 h 1086578"/>
                  <a:gd name="connsiteX87" fmla="*/ 1502571 w 1842454"/>
                  <a:gd name="connsiteY87" fmla="*/ 368052 h 1086578"/>
                  <a:gd name="connsiteX88" fmla="*/ 1479711 w 1842454"/>
                  <a:gd name="connsiteY88" fmla="*/ 296206 h 1086578"/>
                  <a:gd name="connsiteX89" fmla="*/ 1522166 w 1842454"/>
                  <a:gd name="connsiteY89" fmla="*/ 237423 h 1086578"/>
                  <a:gd name="connsiteX90" fmla="*/ 1590746 w 1842454"/>
                  <a:gd name="connsiteY90" fmla="*/ 224360 h 1086578"/>
                  <a:gd name="connsiteX91" fmla="*/ 1646263 w 1842454"/>
                  <a:gd name="connsiteY91" fmla="*/ 247220 h 1086578"/>
                  <a:gd name="connsiteX92" fmla="*/ 1701780 w 1842454"/>
                  <a:gd name="connsiteY92" fmla="*/ 270080 h 1086578"/>
                  <a:gd name="connsiteX93" fmla="*/ 1757297 w 1842454"/>
                  <a:gd name="connsiteY93" fmla="*/ 253752 h 1086578"/>
                  <a:gd name="connsiteX94" fmla="*/ 1757297 w 1842454"/>
                  <a:gd name="connsiteY94" fmla="*/ 201500 h 1086578"/>
                  <a:gd name="connsiteX95" fmla="*/ 1721374 w 1842454"/>
                  <a:gd name="connsiteY95" fmla="*/ 152515 h 1086578"/>
                  <a:gd name="connsiteX96" fmla="*/ 1616871 w 1842454"/>
                  <a:gd name="connsiteY96" fmla="*/ 110060 h 1086578"/>
                  <a:gd name="connsiteX97" fmla="*/ 1525431 w 1842454"/>
                  <a:gd name="connsiteY97" fmla="*/ 136186 h 1086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</a:cxnLst>
                <a:rect l="l" t="t" r="r" b="b"/>
                <a:pathLst>
                  <a:path w="1842454" h="1086578">
                    <a:moveTo>
                      <a:pt x="1525431" y="136186"/>
                    </a:moveTo>
                    <a:cubicBezTo>
                      <a:pt x="1493863" y="149793"/>
                      <a:pt x="1451953" y="174830"/>
                      <a:pt x="1427460" y="191703"/>
                    </a:cubicBezTo>
                    <a:cubicBezTo>
                      <a:pt x="1402967" y="208576"/>
                      <a:pt x="1390448" y="215652"/>
                      <a:pt x="1378474" y="237423"/>
                    </a:cubicBezTo>
                    <a:cubicBezTo>
                      <a:pt x="1366500" y="259194"/>
                      <a:pt x="1355614" y="297839"/>
                      <a:pt x="1355614" y="322332"/>
                    </a:cubicBezTo>
                    <a:cubicBezTo>
                      <a:pt x="1355614" y="346825"/>
                      <a:pt x="1367588" y="368596"/>
                      <a:pt x="1378474" y="384380"/>
                    </a:cubicBezTo>
                    <a:cubicBezTo>
                      <a:pt x="1389360" y="400164"/>
                      <a:pt x="1408954" y="404518"/>
                      <a:pt x="1420928" y="417037"/>
                    </a:cubicBezTo>
                    <a:cubicBezTo>
                      <a:pt x="1432902" y="429556"/>
                      <a:pt x="1447599" y="446973"/>
                      <a:pt x="1450320" y="459492"/>
                    </a:cubicBezTo>
                    <a:cubicBezTo>
                      <a:pt x="1453041" y="472011"/>
                      <a:pt x="1456307" y="487250"/>
                      <a:pt x="1437257" y="492149"/>
                    </a:cubicBezTo>
                    <a:cubicBezTo>
                      <a:pt x="1418207" y="497048"/>
                      <a:pt x="1371398" y="495959"/>
                      <a:pt x="1336020" y="488883"/>
                    </a:cubicBezTo>
                    <a:cubicBezTo>
                      <a:pt x="1300641" y="481807"/>
                      <a:pt x="1266896" y="473644"/>
                      <a:pt x="1224986" y="449695"/>
                    </a:cubicBezTo>
                    <a:cubicBezTo>
                      <a:pt x="1183076" y="425747"/>
                      <a:pt x="1111230" y="381115"/>
                      <a:pt x="1084560" y="345192"/>
                    </a:cubicBezTo>
                    <a:cubicBezTo>
                      <a:pt x="1057890" y="309269"/>
                      <a:pt x="1072586" y="265181"/>
                      <a:pt x="1064966" y="234157"/>
                    </a:cubicBezTo>
                    <a:cubicBezTo>
                      <a:pt x="1057346" y="203133"/>
                      <a:pt x="1057890" y="182450"/>
                      <a:pt x="1038840" y="159046"/>
                    </a:cubicBezTo>
                    <a:cubicBezTo>
                      <a:pt x="1019790" y="135642"/>
                      <a:pt x="997475" y="112238"/>
                      <a:pt x="950666" y="93732"/>
                    </a:cubicBezTo>
                    <a:cubicBezTo>
                      <a:pt x="903857" y="75226"/>
                      <a:pt x="827112" y="55632"/>
                      <a:pt x="757988" y="48012"/>
                    </a:cubicBezTo>
                    <a:cubicBezTo>
                      <a:pt x="688864" y="40392"/>
                      <a:pt x="614297" y="46379"/>
                      <a:pt x="535920" y="48012"/>
                    </a:cubicBezTo>
                    <a:cubicBezTo>
                      <a:pt x="457543" y="49645"/>
                      <a:pt x="347053" y="56176"/>
                      <a:pt x="287726" y="57809"/>
                    </a:cubicBezTo>
                    <a:cubicBezTo>
                      <a:pt x="228399" y="59442"/>
                      <a:pt x="224588" y="66518"/>
                      <a:pt x="179957" y="57809"/>
                    </a:cubicBezTo>
                    <a:cubicBezTo>
                      <a:pt x="135326" y="49100"/>
                      <a:pt x="49873" y="14266"/>
                      <a:pt x="19937" y="5557"/>
                    </a:cubicBezTo>
                    <a:cubicBezTo>
                      <a:pt x="-9999" y="-3152"/>
                      <a:pt x="3609" y="-430"/>
                      <a:pt x="343" y="5557"/>
                    </a:cubicBezTo>
                    <a:cubicBezTo>
                      <a:pt x="-2923" y="11544"/>
                      <a:pt x="-2923" y="27873"/>
                      <a:pt x="343" y="41480"/>
                    </a:cubicBezTo>
                    <a:cubicBezTo>
                      <a:pt x="3609" y="55087"/>
                      <a:pt x="-2379" y="69783"/>
                      <a:pt x="19937" y="87200"/>
                    </a:cubicBezTo>
                    <a:cubicBezTo>
                      <a:pt x="42253" y="104617"/>
                      <a:pt x="101580" y="130743"/>
                      <a:pt x="134237" y="145983"/>
                    </a:cubicBezTo>
                    <a:cubicBezTo>
                      <a:pt x="166894" y="161223"/>
                      <a:pt x="202817" y="163944"/>
                      <a:pt x="215880" y="178640"/>
                    </a:cubicBezTo>
                    <a:cubicBezTo>
                      <a:pt x="228943" y="193336"/>
                      <a:pt x="203361" y="217828"/>
                      <a:pt x="212614" y="234157"/>
                    </a:cubicBezTo>
                    <a:cubicBezTo>
                      <a:pt x="221867" y="250486"/>
                      <a:pt x="256157" y="263549"/>
                      <a:pt x="271397" y="276612"/>
                    </a:cubicBezTo>
                    <a:cubicBezTo>
                      <a:pt x="286637" y="289675"/>
                      <a:pt x="277928" y="293485"/>
                      <a:pt x="304054" y="312535"/>
                    </a:cubicBezTo>
                    <a:cubicBezTo>
                      <a:pt x="330180" y="331585"/>
                      <a:pt x="394405" y="374584"/>
                      <a:pt x="428151" y="390912"/>
                    </a:cubicBezTo>
                    <a:cubicBezTo>
                      <a:pt x="461897" y="407241"/>
                      <a:pt x="506528" y="410506"/>
                      <a:pt x="506528" y="410506"/>
                    </a:cubicBezTo>
                    <a:lnTo>
                      <a:pt x="575108" y="426835"/>
                    </a:lnTo>
                    <a:cubicBezTo>
                      <a:pt x="608854" y="434455"/>
                      <a:pt x="685599" y="445885"/>
                      <a:pt x="709003" y="456226"/>
                    </a:cubicBezTo>
                    <a:cubicBezTo>
                      <a:pt x="732407" y="466567"/>
                      <a:pt x="718800" y="483440"/>
                      <a:pt x="715534" y="488883"/>
                    </a:cubicBezTo>
                    <a:cubicBezTo>
                      <a:pt x="712268" y="494326"/>
                      <a:pt x="698661" y="488339"/>
                      <a:pt x="689408" y="488883"/>
                    </a:cubicBezTo>
                    <a:cubicBezTo>
                      <a:pt x="680155" y="489427"/>
                      <a:pt x="665460" y="486706"/>
                      <a:pt x="660017" y="492149"/>
                    </a:cubicBezTo>
                    <a:cubicBezTo>
                      <a:pt x="654574" y="497592"/>
                      <a:pt x="647498" y="511199"/>
                      <a:pt x="656751" y="521540"/>
                    </a:cubicBezTo>
                    <a:cubicBezTo>
                      <a:pt x="666004" y="531881"/>
                      <a:pt x="704104" y="544400"/>
                      <a:pt x="715534" y="554197"/>
                    </a:cubicBezTo>
                    <a:cubicBezTo>
                      <a:pt x="726964" y="563994"/>
                      <a:pt x="720977" y="570526"/>
                      <a:pt x="725331" y="580323"/>
                    </a:cubicBezTo>
                    <a:cubicBezTo>
                      <a:pt x="729685" y="590120"/>
                      <a:pt x="747647" y="605360"/>
                      <a:pt x="741660" y="612980"/>
                    </a:cubicBezTo>
                    <a:cubicBezTo>
                      <a:pt x="735673" y="620600"/>
                      <a:pt x="707370" y="618967"/>
                      <a:pt x="689408" y="626043"/>
                    </a:cubicBezTo>
                    <a:cubicBezTo>
                      <a:pt x="671446" y="633119"/>
                      <a:pt x="655662" y="644549"/>
                      <a:pt x="633891" y="655435"/>
                    </a:cubicBezTo>
                    <a:cubicBezTo>
                      <a:pt x="612120" y="666321"/>
                      <a:pt x="591437" y="683737"/>
                      <a:pt x="558780" y="691357"/>
                    </a:cubicBezTo>
                    <a:cubicBezTo>
                      <a:pt x="526123" y="698977"/>
                      <a:pt x="471694" y="698978"/>
                      <a:pt x="437948" y="701155"/>
                    </a:cubicBezTo>
                    <a:cubicBezTo>
                      <a:pt x="404202" y="703332"/>
                      <a:pt x="373723" y="700610"/>
                      <a:pt x="356306" y="704420"/>
                    </a:cubicBezTo>
                    <a:cubicBezTo>
                      <a:pt x="338889" y="708230"/>
                      <a:pt x="333990" y="718028"/>
                      <a:pt x="333446" y="724015"/>
                    </a:cubicBezTo>
                    <a:cubicBezTo>
                      <a:pt x="332902" y="730002"/>
                      <a:pt x="339977" y="732723"/>
                      <a:pt x="353040" y="740343"/>
                    </a:cubicBezTo>
                    <a:cubicBezTo>
                      <a:pt x="366103" y="747963"/>
                      <a:pt x="392773" y="759938"/>
                      <a:pt x="411823" y="769735"/>
                    </a:cubicBezTo>
                    <a:cubicBezTo>
                      <a:pt x="430873" y="779532"/>
                      <a:pt x="467340" y="799126"/>
                      <a:pt x="467340" y="799126"/>
                    </a:cubicBezTo>
                    <a:cubicBezTo>
                      <a:pt x="485846" y="808923"/>
                      <a:pt x="526123" y="817087"/>
                      <a:pt x="522857" y="828517"/>
                    </a:cubicBezTo>
                    <a:cubicBezTo>
                      <a:pt x="519591" y="839947"/>
                      <a:pt x="474960" y="857365"/>
                      <a:pt x="447746" y="867706"/>
                    </a:cubicBezTo>
                    <a:cubicBezTo>
                      <a:pt x="420532" y="878047"/>
                      <a:pt x="384608" y="886212"/>
                      <a:pt x="359571" y="890566"/>
                    </a:cubicBezTo>
                    <a:cubicBezTo>
                      <a:pt x="334534" y="894920"/>
                      <a:pt x="303510" y="887300"/>
                      <a:pt x="297523" y="893832"/>
                    </a:cubicBezTo>
                    <a:cubicBezTo>
                      <a:pt x="291536" y="900364"/>
                      <a:pt x="316028" y="915059"/>
                      <a:pt x="323648" y="929755"/>
                    </a:cubicBezTo>
                    <a:cubicBezTo>
                      <a:pt x="331268" y="944451"/>
                      <a:pt x="333446" y="972753"/>
                      <a:pt x="343243" y="982006"/>
                    </a:cubicBezTo>
                    <a:cubicBezTo>
                      <a:pt x="353040" y="991259"/>
                      <a:pt x="360660" y="987994"/>
                      <a:pt x="382431" y="985272"/>
                    </a:cubicBezTo>
                    <a:cubicBezTo>
                      <a:pt x="404202" y="982551"/>
                      <a:pt x="446112" y="972209"/>
                      <a:pt x="473871" y="965677"/>
                    </a:cubicBezTo>
                    <a:cubicBezTo>
                      <a:pt x="501630" y="959145"/>
                      <a:pt x="534832" y="944450"/>
                      <a:pt x="548983" y="946083"/>
                    </a:cubicBezTo>
                    <a:cubicBezTo>
                      <a:pt x="563134" y="947716"/>
                      <a:pt x="565856" y="964045"/>
                      <a:pt x="558780" y="975475"/>
                    </a:cubicBezTo>
                    <a:cubicBezTo>
                      <a:pt x="551704" y="986905"/>
                      <a:pt x="517414" y="1001056"/>
                      <a:pt x="506528" y="1014663"/>
                    </a:cubicBezTo>
                    <a:cubicBezTo>
                      <a:pt x="495642" y="1028270"/>
                      <a:pt x="488023" y="1045143"/>
                      <a:pt x="493466" y="1057117"/>
                    </a:cubicBezTo>
                    <a:cubicBezTo>
                      <a:pt x="498909" y="1069091"/>
                      <a:pt x="524490" y="1085420"/>
                      <a:pt x="539186" y="1086509"/>
                    </a:cubicBezTo>
                    <a:cubicBezTo>
                      <a:pt x="553882" y="1087598"/>
                      <a:pt x="564767" y="1075623"/>
                      <a:pt x="581640" y="1063649"/>
                    </a:cubicBezTo>
                    <a:cubicBezTo>
                      <a:pt x="598513" y="1051675"/>
                      <a:pt x="612120" y="1026637"/>
                      <a:pt x="640423" y="1014663"/>
                    </a:cubicBezTo>
                    <a:cubicBezTo>
                      <a:pt x="668726" y="1002689"/>
                      <a:pt x="709547" y="997790"/>
                      <a:pt x="751457" y="991803"/>
                    </a:cubicBezTo>
                    <a:cubicBezTo>
                      <a:pt x="793367" y="985816"/>
                      <a:pt x="857593" y="986360"/>
                      <a:pt x="891883" y="978740"/>
                    </a:cubicBezTo>
                    <a:cubicBezTo>
                      <a:pt x="926173" y="971120"/>
                      <a:pt x="933793" y="953703"/>
                      <a:pt x="957197" y="946083"/>
                    </a:cubicBezTo>
                    <a:cubicBezTo>
                      <a:pt x="980601" y="938463"/>
                      <a:pt x="994752" y="934653"/>
                      <a:pt x="1032308" y="933020"/>
                    </a:cubicBezTo>
                    <a:cubicBezTo>
                      <a:pt x="1069864" y="931387"/>
                      <a:pt x="1135178" y="939552"/>
                      <a:pt x="1182531" y="936286"/>
                    </a:cubicBezTo>
                    <a:cubicBezTo>
                      <a:pt x="1229884" y="933020"/>
                      <a:pt x="1280503" y="923767"/>
                      <a:pt x="1316426" y="913426"/>
                    </a:cubicBezTo>
                    <a:cubicBezTo>
                      <a:pt x="1352349" y="903085"/>
                      <a:pt x="1378474" y="878591"/>
                      <a:pt x="1398068" y="874237"/>
                    </a:cubicBezTo>
                    <a:cubicBezTo>
                      <a:pt x="1417662" y="869883"/>
                      <a:pt x="1431269" y="879136"/>
                      <a:pt x="1433991" y="887300"/>
                    </a:cubicBezTo>
                    <a:cubicBezTo>
                      <a:pt x="1436712" y="895464"/>
                      <a:pt x="1417663" y="913970"/>
                      <a:pt x="1414397" y="923223"/>
                    </a:cubicBezTo>
                    <a:cubicBezTo>
                      <a:pt x="1411131" y="932476"/>
                      <a:pt x="1410043" y="933564"/>
                      <a:pt x="1414397" y="942817"/>
                    </a:cubicBezTo>
                    <a:cubicBezTo>
                      <a:pt x="1418751" y="952070"/>
                      <a:pt x="1409499" y="971664"/>
                      <a:pt x="1440523" y="978740"/>
                    </a:cubicBezTo>
                    <a:cubicBezTo>
                      <a:pt x="1471547" y="985816"/>
                      <a:pt x="1560266" y="990715"/>
                      <a:pt x="1600543" y="985272"/>
                    </a:cubicBezTo>
                    <a:cubicBezTo>
                      <a:pt x="1640820" y="979829"/>
                      <a:pt x="1660415" y="953703"/>
                      <a:pt x="1682186" y="946083"/>
                    </a:cubicBezTo>
                    <a:cubicBezTo>
                      <a:pt x="1703957" y="938463"/>
                      <a:pt x="1715387" y="950982"/>
                      <a:pt x="1731171" y="939552"/>
                    </a:cubicBezTo>
                    <a:cubicBezTo>
                      <a:pt x="1746955" y="928122"/>
                      <a:pt x="1763284" y="895465"/>
                      <a:pt x="1776891" y="877503"/>
                    </a:cubicBezTo>
                    <a:cubicBezTo>
                      <a:pt x="1790498" y="859542"/>
                      <a:pt x="1801928" y="846479"/>
                      <a:pt x="1812814" y="831783"/>
                    </a:cubicBezTo>
                    <a:cubicBezTo>
                      <a:pt x="1823700" y="817087"/>
                      <a:pt x="1841117" y="802392"/>
                      <a:pt x="1842206" y="789329"/>
                    </a:cubicBezTo>
                    <a:cubicBezTo>
                      <a:pt x="1843295" y="776266"/>
                      <a:pt x="1841662" y="765380"/>
                      <a:pt x="1819346" y="753406"/>
                    </a:cubicBezTo>
                    <a:cubicBezTo>
                      <a:pt x="1797030" y="741432"/>
                      <a:pt x="1737158" y="720205"/>
                      <a:pt x="1708311" y="717483"/>
                    </a:cubicBezTo>
                    <a:cubicBezTo>
                      <a:pt x="1679464" y="714762"/>
                      <a:pt x="1662591" y="734900"/>
                      <a:pt x="1646263" y="737077"/>
                    </a:cubicBezTo>
                    <a:cubicBezTo>
                      <a:pt x="1629935" y="739254"/>
                      <a:pt x="1611429" y="749596"/>
                      <a:pt x="1610340" y="730546"/>
                    </a:cubicBezTo>
                    <a:cubicBezTo>
                      <a:pt x="1609251" y="711496"/>
                      <a:pt x="1635377" y="651624"/>
                      <a:pt x="1639731" y="622777"/>
                    </a:cubicBezTo>
                    <a:cubicBezTo>
                      <a:pt x="1644085" y="593930"/>
                      <a:pt x="1642997" y="584133"/>
                      <a:pt x="1636466" y="557463"/>
                    </a:cubicBezTo>
                    <a:cubicBezTo>
                      <a:pt x="1629935" y="530793"/>
                      <a:pt x="1614150" y="488338"/>
                      <a:pt x="1600543" y="462757"/>
                    </a:cubicBezTo>
                    <a:cubicBezTo>
                      <a:pt x="1586936" y="437176"/>
                      <a:pt x="1571152" y="419759"/>
                      <a:pt x="1554823" y="403975"/>
                    </a:cubicBezTo>
                    <a:cubicBezTo>
                      <a:pt x="1538494" y="388191"/>
                      <a:pt x="1515090" y="386014"/>
                      <a:pt x="1502571" y="368052"/>
                    </a:cubicBezTo>
                    <a:cubicBezTo>
                      <a:pt x="1490052" y="350091"/>
                      <a:pt x="1476445" y="317977"/>
                      <a:pt x="1479711" y="296206"/>
                    </a:cubicBezTo>
                    <a:cubicBezTo>
                      <a:pt x="1482977" y="274435"/>
                      <a:pt x="1503660" y="249397"/>
                      <a:pt x="1522166" y="237423"/>
                    </a:cubicBezTo>
                    <a:cubicBezTo>
                      <a:pt x="1540672" y="225449"/>
                      <a:pt x="1570063" y="222727"/>
                      <a:pt x="1590746" y="224360"/>
                    </a:cubicBezTo>
                    <a:cubicBezTo>
                      <a:pt x="1611429" y="225993"/>
                      <a:pt x="1646263" y="247220"/>
                      <a:pt x="1646263" y="247220"/>
                    </a:cubicBezTo>
                    <a:cubicBezTo>
                      <a:pt x="1664769" y="254840"/>
                      <a:pt x="1683274" y="268991"/>
                      <a:pt x="1701780" y="270080"/>
                    </a:cubicBezTo>
                    <a:cubicBezTo>
                      <a:pt x="1720286" y="271169"/>
                      <a:pt x="1748044" y="265182"/>
                      <a:pt x="1757297" y="253752"/>
                    </a:cubicBezTo>
                    <a:cubicBezTo>
                      <a:pt x="1766550" y="242322"/>
                      <a:pt x="1763284" y="218373"/>
                      <a:pt x="1757297" y="201500"/>
                    </a:cubicBezTo>
                    <a:cubicBezTo>
                      <a:pt x="1751310" y="184627"/>
                      <a:pt x="1744778" y="167755"/>
                      <a:pt x="1721374" y="152515"/>
                    </a:cubicBezTo>
                    <a:cubicBezTo>
                      <a:pt x="1697970" y="137275"/>
                      <a:pt x="1642997" y="114959"/>
                      <a:pt x="1616871" y="110060"/>
                    </a:cubicBezTo>
                    <a:cubicBezTo>
                      <a:pt x="1590745" y="105161"/>
                      <a:pt x="1556999" y="122579"/>
                      <a:pt x="1525431" y="1361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2">
                      <a:lumMod val="20000"/>
                      <a:lumOff val="8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r="100000" b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Freeform 271"/>
              <p:cNvSpPr/>
              <p:nvPr/>
            </p:nvSpPr>
            <p:spPr>
              <a:xfrm>
                <a:off x="2736355" y="4199616"/>
                <a:ext cx="656708" cy="415076"/>
              </a:xfrm>
              <a:custGeom>
                <a:avLst/>
                <a:gdLst>
                  <a:gd name="connsiteX0" fmla="*/ 650191 w 656708"/>
                  <a:gd name="connsiteY0" fmla="*/ 93 h 415076"/>
                  <a:gd name="connsiteX1" fmla="*/ 535891 w 656708"/>
                  <a:gd name="connsiteY1" fmla="*/ 94798 h 415076"/>
                  <a:gd name="connsiteX2" fmla="*/ 470576 w 656708"/>
                  <a:gd name="connsiteY2" fmla="*/ 153581 h 415076"/>
                  <a:gd name="connsiteX3" fmla="*/ 366074 w 656708"/>
                  <a:gd name="connsiteY3" fmla="*/ 228693 h 415076"/>
                  <a:gd name="connsiteX4" fmla="*/ 255039 w 656708"/>
                  <a:gd name="connsiteY4" fmla="*/ 316867 h 415076"/>
                  <a:gd name="connsiteX5" fmla="*/ 206054 w 656708"/>
                  <a:gd name="connsiteY5" fmla="*/ 346258 h 415076"/>
                  <a:gd name="connsiteX6" fmla="*/ 153802 w 656708"/>
                  <a:gd name="connsiteY6" fmla="*/ 342993 h 415076"/>
                  <a:gd name="connsiteX7" fmla="*/ 130942 w 656708"/>
                  <a:gd name="connsiteY7" fmla="*/ 375650 h 415076"/>
                  <a:gd name="connsiteX8" fmla="*/ 72159 w 656708"/>
                  <a:gd name="connsiteY8" fmla="*/ 385447 h 415076"/>
                  <a:gd name="connsiteX9" fmla="*/ 36236 w 656708"/>
                  <a:gd name="connsiteY9" fmla="*/ 365853 h 415076"/>
                  <a:gd name="connsiteX10" fmla="*/ 6845 w 656708"/>
                  <a:gd name="connsiteY10" fmla="*/ 369118 h 415076"/>
                  <a:gd name="connsiteX11" fmla="*/ 314 w 656708"/>
                  <a:gd name="connsiteY11" fmla="*/ 398510 h 415076"/>
                  <a:gd name="connsiteX12" fmla="*/ 13376 w 656708"/>
                  <a:gd name="connsiteY12" fmla="*/ 411573 h 415076"/>
                  <a:gd name="connsiteX13" fmla="*/ 42768 w 656708"/>
                  <a:gd name="connsiteY13" fmla="*/ 401775 h 415076"/>
                  <a:gd name="connsiteX14" fmla="*/ 81956 w 656708"/>
                  <a:gd name="connsiteY14" fmla="*/ 414838 h 415076"/>
                  <a:gd name="connsiteX15" fmla="*/ 153802 w 656708"/>
                  <a:gd name="connsiteY15" fmla="*/ 408307 h 415076"/>
                  <a:gd name="connsiteX16" fmla="*/ 196256 w 656708"/>
                  <a:gd name="connsiteY16" fmla="*/ 385447 h 415076"/>
                  <a:gd name="connsiteX17" fmla="*/ 238711 w 656708"/>
                  <a:gd name="connsiteY17" fmla="*/ 378915 h 415076"/>
                  <a:gd name="connsiteX18" fmla="*/ 362808 w 656708"/>
                  <a:gd name="connsiteY18" fmla="*/ 287475 h 415076"/>
                  <a:gd name="connsiteX19" fmla="*/ 516296 w 656708"/>
                  <a:gd name="connsiteY19" fmla="*/ 173175 h 415076"/>
                  <a:gd name="connsiteX20" fmla="*/ 627331 w 656708"/>
                  <a:gd name="connsiteY20" fmla="*/ 78470 h 415076"/>
                  <a:gd name="connsiteX21" fmla="*/ 650191 w 656708"/>
                  <a:gd name="connsiteY21" fmla="*/ 93 h 415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56708" h="415076">
                    <a:moveTo>
                      <a:pt x="650191" y="93"/>
                    </a:moveTo>
                    <a:cubicBezTo>
                      <a:pt x="634951" y="2814"/>
                      <a:pt x="565827" y="69217"/>
                      <a:pt x="535891" y="94798"/>
                    </a:cubicBezTo>
                    <a:cubicBezTo>
                      <a:pt x="505955" y="120379"/>
                      <a:pt x="498879" y="131265"/>
                      <a:pt x="470576" y="153581"/>
                    </a:cubicBezTo>
                    <a:cubicBezTo>
                      <a:pt x="442273" y="175897"/>
                      <a:pt x="401997" y="201479"/>
                      <a:pt x="366074" y="228693"/>
                    </a:cubicBezTo>
                    <a:cubicBezTo>
                      <a:pt x="330151" y="255907"/>
                      <a:pt x="281709" y="297273"/>
                      <a:pt x="255039" y="316867"/>
                    </a:cubicBezTo>
                    <a:cubicBezTo>
                      <a:pt x="228369" y="336461"/>
                      <a:pt x="222927" y="341904"/>
                      <a:pt x="206054" y="346258"/>
                    </a:cubicBezTo>
                    <a:cubicBezTo>
                      <a:pt x="189181" y="350612"/>
                      <a:pt x="166321" y="338094"/>
                      <a:pt x="153802" y="342993"/>
                    </a:cubicBezTo>
                    <a:cubicBezTo>
                      <a:pt x="141283" y="347892"/>
                      <a:pt x="144549" y="368574"/>
                      <a:pt x="130942" y="375650"/>
                    </a:cubicBezTo>
                    <a:cubicBezTo>
                      <a:pt x="117335" y="382726"/>
                      <a:pt x="87943" y="387080"/>
                      <a:pt x="72159" y="385447"/>
                    </a:cubicBezTo>
                    <a:cubicBezTo>
                      <a:pt x="56375" y="383814"/>
                      <a:pt x="47122" y="368574"/>
                      <a:pt x="36236" y="365853"/>
                    </a:cubicBezTo>
                    <a:cubicBezTo>
                      <a:pt x="25350" y="363132"/>
                      <a:pt x="12832" y="363675"/>
                      <a:pt x="6845" y="369118"/>
                    </a:cubicBezTo>
                    <a:cubicBezTo>
                      <a:pt x="858" y="374561"/>
                      <a:pt x="-774" y="391434"/>
                      <a:pt x="314" y="398510"/>
                    </a:cubicBezTo>
                    <a:cubicBezTo>
                      <a:pt x="1402" y="405586"/>
                      <a:pt x="6300" y="411029"/>
                      <a:pt x="13376" y="411573"/>
                    </a:cubicBezTo>
                    <a:cubicBezTo>
                      <a:pt x="20452" y="412117"/>
                      <a:pt x="31338" y="401231"/>
                      <a:pt x="42768" y="401775"/>
                    </a:cubicBezTo>
                    <a:cubicBezTo>
                      <a:pt x="54198" y="402319"/>
                      <a:pt x="63450" y="413749"/>
                      <a:pt x="81956" y="414838"/>
                    </a:cubicBezTo>
                    <a:cubicBezTo>
                      <a:pt x="100462" y="415927"/>
                      <a:pt x="134752" y="413206"/>
                      <a:pt x="153802" y="408307"/>
                    </a:cubicBezTo>
                    <a:cubicBezTo>
                      <a:pt x="172852" y="403408"/>
                      <a:pt x="182105" y="390346"/>
                      <a:pt x="196256" y="385447"/>
                    </a:cubicBezTo>
                    <a:cubicBezTo>
                      <a:pt x="210407" y="380548"/>
                      <a:pt x="210952" y="395244"/>
                      <a:pt x="238711" y="378915"/>
                    </a:cubicBezTo>
                    <a:cubicBezTo>
                      <a:pt x="266470" y="362586"/>
                      <a:pt x="362808" y="287475"/>
                      <a:pt x="362808" y="287475"/>
                    </a:cubicBezTo>
                    <a:cubicBezTo>
                      <a:pt x="409072" y="253185"/>
                      <a:pt x="472209" y="208009"/>
                      <a:pt x="516296" y="173175"/>
                    </a:cubicBezTo>
                    <a:cubicBezTo>
                      <a:pt x="560383" y="138341"/>
                      <a:pt x="602294" y="101874"/>
                      <a:pt x="627331" y="78470"/>
                    </a:cubicBezTo>
                    <a:cubicBezTo>
                      <a:pt x="652368" y="55066"/>
                      <a:pt x="665431" y="-2628"/>
                      <a:pt x="650191" y="9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C000"/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Freeform 272"/>
              <p:cNvSpPr/>
              <p:nvPr/>
            </p:nvSpPr>
            <p:spPr>
              <a:xfrm>
                <a:off x="3037064" y="4303728"/>
                <a:ext cx="536085" cy="343540"/>
              </a:xfrm>
              <a:custGeom>
                <a:avLst/>
                <a:gdLst>
                  <a:gd name="connsiteX0" fmla="*/ 535627 w 536085"/>
                  <a:gd name="connsiteY0" fmla="*/ 483 h 343540"/>
                  <a:gd name="connsiteX1" fmla="*/ 440922 w 536085"/>
                  <a:gd name="connsiteY1" fmla="*/ 75595 h 343540"/>
                  <a:gd name="connsiteX2" fmla="*/ 395202 w 536085"/>
                  <a:gd name="connsiteY2" fmla="*/ 121315 h 343540"/>
                  <a:gd name="connsiteX3" fmla="*/ 222119 w 536085"/>
                  <a:gd name="connsiteY3" fmla="*/ 225818 h 343540"/>
                  <a:gd name="connsiteX4" fmla="*/ 156805 w 536085"/>
                  <a:gd name="connsiteY4" fmla="*/ 255209 h 343540"/>
                  <a:gd name="connsiteX5" fmla="*/ 35973 w 536085"/>
                  <a:gd name="connsiteY5" fmla="*/ 271538 h 343540"/>
                  <a:gd name="connsiteX6" fmla="*/ 50 w 536085"/>
                  <a:gd name="connsiteY6" fmla="*/ 291132 h 343540"/>
                  <a:gd name="connsiteX7" fmla="*/ 29442 w 536085"/>
                  <a:gd name="connsiteY7" fmla="*/ 304195 h 343540"/>
                  <a:gd name="connsiteX8" fmla="*/ 81693 w 536085"/>
                  <a:gd name="connsiteY8" fmla="*/ 304195 h 343540"/>
                  <a:gd name="connsiteX9" fmla="*/ 39239 w 536085"/>
                  <a:gd name="connsiteY9" fmla="*/ 327055 h 343540"/>
                  <a:gd name="connsiteX10" fmla="*/ 35973 w 536085"/>
                  <a:gd name="connsiteY10" fmla="*/ 343383 h 343540"/>
                  <a:gd name="connsiteX11" fmla="*/ 117616 w 536085"/>
                  <a:gd name="connsiteY11" fmla="*/ 317258 h 343540"/>
                  <a:gd name="connsiteX12" fmla="*/ 160070 w 536085"/>
                  <a:gd name="connsiteY12" fmla="*/ 284601 h 343540"/>
                  <a:gd name="connsiteX13" fmla="*/ 460516 w 536085"/>
                  <a:gd name="connsiteY13" fmla="*/ 114783 h 343540"/>
                  <a:gd name="connsiteX14" fmla="*/ 535627 w 536085"/>
                  <a:gd name="connsiteY14" fmla="*/ 483 h 343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36085" h="343540">
                    <a:moveTo>
                      <a:pt x="535627" y="483"/>
                    </a:moveTo>
                    <a:cubicBezTo>
                      <a:pt x="532361" y="-6048"/>
                      <a:pt x="464326" y="55456"/>
                      <a:pt x="440922" y="75595"/>
                    </a:cubicBezTo>
                    <a:cubicBezTo>
                      <a:pt x="417518" y="95734"/>
                      <a:pt x="431669" y="96278"/>
                      <a:pt x="395202" y="121315"/>
                    </a:cubicBezTo>
                    <a:cubicBezTo>
                      <a:pt x="358735" y="146352"/>
                      <a:pt x="261852" y="203502"/>
                      <a:pt x="222119" y="225818"/>
                    </a:cubicBezTo>
                    <a:cubicBezTo>
                      <a:pt x="182386" y="248134"/>
                      <a:pt x="187829" y="247589"/>
                      <a:pt x="156805" y="255209"/>
                    </a:cubicBezTo>
                    <a:cubicBezTo>
                      <a:pt x="125781" y="262829"/>
                      <a:pt x="62099" y="265551"/>
                      <a:pt x="35973" y="271538"/>
                    </a:cubicBezTo>
                    <a:cubicBezTo>
                      <a:pt x="9847" y="277525"/>
                      <a:pt x="1138" y="285689"/>
                      <a:pt x="50" y="291132"/>
                    </a:cubicBezTo>
                    <a:cubicBezTo>
                      <a:pt x="-1038" y="296575"/>
                      <a:pt x="15835" y="302018"/>
                      <a:pt x="29442" y="304195"/>
                    </a:cubicBezTo>
                    <a:cubicBezTo>
                      <a:pt x="43049" y="306372"/>
                      <a:pt x="80060" y="300385"/>
                      <a:pt x="81693" y="304195"/>
                    </a:cubicBezTo>
                    <a:cubicBezTo>
                      <a:pt x="83326" y="308005"/>
                      <a:pt x="46859" y="320524"/>
                      <a:pt x="39239" y="327055"/>
                    </a:cubicBezTo>
                    <a:cubicBezTo>
                      <a:pt x="31619" y="333586"/>
                      <a:pt x="22910" y="345016"/>
                      <a:pt x="35973" y="343383"/>
                    </a:cubicBezTo>
                    <a:cubicBezTo>
                      <a:pt x="49036" y="341750"/>
                      <a:pt x="96933" y="327055"/>
                      <a:pt x="117616" y="317258"/>
                    </a:cubicBezTo>
                    <a:cubicBezTo>
                      <a:pt x="138299" y="307461"/>
                      <a:pt x="102920" y="318347"/>
                      <a:pt x="160070" y="284601"/>
                    </a:cubicBezTo>
                    <a:cubicBezTo>
                      <a:pt x="217220" y="250855"/>
                      <a:pt x="395202" y="157237"/>
                      <a:pt x="460516" y="114783"/>
                    </a:cubicBezTo>
                    <a:cubicBezTo>
                      <a:pt x="525830" y="72329"/>
                      <a:pt x="538893" y="7014"/>
                      <a:pt x="535627" y="48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C000"/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4" name="Freeform 273"/>
              <p:cNvSpPr/>
              <p:nvPr/>
            </p:nvSpPr>
            <p:spPr>
              <a:xfrm>
                <a:off x="4452536" y="3983484"/>
                <a:ext cx="435238" cy="273072"/>
              </a:xfrm>
              <a:custGeom>
                <a:avLst/>
                <a:gdLst/>
                <a:ahLst/>
                <a:cxnLst/>
                <a:rect l="l" t="t" r="r" b="b"/>
                <a:pathLst>
                  <a:path w="430929" h="270368">
                    <a:moveTo>
                      <a:pt x="296786" y="253"/>
                    </a:moveTo>
                    <a:cubicBezTo>
                      <a:pt x="325633" y="2975"/>
                      <a:pt x="385505" y="24202"/>
                      <a:pt x="407821" y="36176"/>
                    </a:cubicBezTo>
                    <a:cubicBezTo>
                      <a:pt x="430137" y="48150"/>
                      <a:pt x="431770" y="59036"/>
                      <a:pt x="430681" y="72099"/>
                    </a:cubicBezTo>
                    <a:cubicBezTo>
                      <a:pt x="429592" y="85162"/>
                      <a:pt x="412175" y="99857"/>
                      <a:pt x="401289" y="114553"/>
                    </a:cubicBezTo>
                    <a:cubicBezTo>
                      <a:pt x="390403" y="129249"/>
                      <a:pt x="378973" y="142312"/>
                      <a:pt x="365366" y="160273"/>
                    </a:cubicBezTo>
                    <a:cubicBezTo>
                      <a:pt x="351759" y="178235"/>
                      <a:pt x="335430" y="210892"/>
                      <a:pt x="319646" y="222322"/>
                    </a:cubicBezTo>
                    <a:cubicBezTo>
                      <a:pt x="303862" y="233752"/>
                      <a:pt x="292432" y="221233"/>
                      <a:pt x="270661" y="228853"/>
                    </a:cubicBezTo>
                    <a:cubicBezTo>
                      <a:pt x="248890" y="236473"/>
                      <a:pt x="229295" y="262599"/>
                      <a:pt x="189018" y="268042"/>
                    </a:cubicBezTo>
                    <a:cubicBezTo>
                      <a:pt x="148741" y="273485"/>
                      <a:pt x="60022" y="268586"/>
                      <a:pt x="28998" y="261510"/>
                    </a:cubicBezTo>
                    <a:cubicBezTo>
                      <a:pt x="-2026" y="254434"/>
                      <a:pt x="7226" y="234840"/>
                      <a:pt x="2872" y="225587"/>
                    </a:cubicBezTo>
                    <a:cubicBezTo>
                      <a:pt x="-1482" y="216334"/>
                      <a:pt x="-394" y="215246"/>
                      <a:pt x="2872" y="205993"/>
                    </a:cubicBezTo>
                    <a:cubicBezTo>
                      <a:pt x="6138" y="196740"/>
                      <a:pt x="25187" y="178234"/>
                      <a:pt x="22466" y="170070"/>
                    </a:cubicBezTo>
                    <a:cubicBezTo>
                      <a:pt x="20454" y="164036"/>
                      <a:pt x="12497" y="157408"/>
                      <a:pt x="362" y="158053"/>
                    </a:cubicBezTo>
                    <a:cubicBezTo>
                      <a:pt x="33391" y="125839"/>
                      <a:pt x="86477" y="98223"/>
                      <a:pt x="117172" y="77324"/>
                    </a:cubicBezTo>
                    <a:cubicBezTo>
                      <a:pt x="152986" y="52940"/>
                      <a:pt x="172036" y="59798"/>
                      <a:pt x="199468" y="27032"/>
                    </a:cubicBezTo>
                    <a:cubicBezTo>
                      <a:pt x="200647" y="25624"/>
                      <a:pt x="201810" y="24110"/>
                      <a:pt x="202342" y="22061"/>
                    </a:cubicBezTo>
                    <a:cubicBezTo>
                      <a:pt x="208361" y="28013"/>
                      <a:pt x="222192" y="21520"/>
                      <a:pt x="234738" y="19847"/>
                    </a:cubicBezTo>
                    <a:cubicBezTo>
                      <a:pt x="251066" y="17670"/>
                      <a:pt x="267939" y="-2468"/>
                      <a:pt x="296786" y="25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2">
                      <a:lumMod val="50000"/>
                      <a:alpha val="50000"/>
                    </a:schemeClr>
                  </a:gs>
                  <a:gs pos="100000">
                    <a:schemeClr val="accent1">
                      <a:lumMod val="50000"/>
                      <a:alpha val="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Freeform 274"/>
              <p:cNvSpPr/>
              <p:nvPr/>
            </p:nvSpPr>
            <p:spPr>
              <a:xfrm>
                <a:off x="4396282" y="3380097"/>
                <a:ext cx="388012" cy="304216"/>
              </a:xfrm>
              <a:custGeom>
                <a:avLst/>
                <a:gdLst/>
                <a:ahLst/>
                <a:cxnLst/>
                <a:rect l="l" t="t" r="r" b="b"/>
                <a:pathLst>
                  <a:path w="388012" h="304216">
                    <a:moveTo>
                      <a:pt x="261257" y="845"/>
                    </a:moveTo>
                    <a:cubicBezTo>
                      <a:pt x="287383" y="5744"/>
                      <a:pt x="342356" y="28060"/>
                      <a:pt x="365760" y="43300"/>
                    </a:cubicBezTo>
                    <a:cubicBezTo>
                      <a:pt x="376250" y="50131"/>
                      <a:pt x="383350" y="57289"/>
                      <a:pt x="388012" y="64995"/>
                    </a:cubicBezTo>
                    <a:cubicBezTo>
                      <a:pt x="380301" y="71112"/>
                      <a:pt x="367547" y="75254"/>
                      <a:pt x="358886" y="79396"/>
                    </a:cubicBezTo>
                    <a:cubicBezTo>
                      <a:pt x="341360" y="87778"/>
                      <a:pt x="306308" y="88540"/>
                      <a:pt x="281162" y="88540"/>
                    </a:cubicBezTo>
                    <a:cubicBezTo>
                      <a:pt x="256016" y="88540"/>
                      <a:pt x="230108" y="77872"/>
                      <a:pt x="208010" y="79396"/>
                    </a:cubicBezTo>
                    <a:cubicBezTo>
                      <a:pt x="185912" y="80920"/>
                      <a:pt x="151622" y="109114"/>
                      <a:pt x="130286" y="125116"/>
                    </a:cubicBezTo>
                    <a:cubicBezTo>
                      <a:pt x="108950" y="141118"/>
                      <a:pt x="81518" y="145690"/>
                      <a:pt x="79994" y="175408"/>
                    </a:cubicBezTo>
                    <a:cubicBezTo>
                      <a:pt x="78470" y="205126"/>
                      <a:pt x="139430" y="295804"/>
                      <a:pt x="121142" y="303424"/>
                    </a:cubicBezTo>
                    <a:cubicBezTo>
                      <a:pt x="108738" y="308593"/>
                      <a:pt x="54964" y="287818"/>
                      <a:pt x="14550" y="260294"/>
                    </a:cubicBezTo>
                    <a:cubicBezTo>
                      <a:pt x="6247" y="247080"/>
                      <a:pt x="0" y="230808"/>
                      <a:pt x="0" y="213117"/>
                    </a:cubicBezTo>
                    <a:cubicBezTo>
                      <a:pt x="0" y="188624"/>
                      <a:pt x="10886" y="149979"/>
                      <a:pt x="22860" y="128208"/>
                    </a:cubicBezTo>
                    <a:cubicBezTo>
                      <a:pt x="34834" y="106437"/>
                      <a:pt x="47353" y="99361"/>
                      <a:pt x="71846" y="82488"/>
                    </a:cubicBezTo>
                    <a:cubicBezTo>
                      <a:pt x="96339" y="65615"/>
                      <a:pt x="138249" y="40578"/>
                      <a:pt x="169817" y="26971"/>
                    </a:cubicBezTo>
                    <a:cubicBezTo>
                      <a:pt x="201385" y="13364"/>
                      <a:pt x="235131" y="-4054"/>
                      <a:pt x="261257" y="84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60000">
                    <a:schemeClr val="accent1">
                      <a:lumMod val="40000"/>
                      <a:lumOff val="60000"/>
                      <a:alpha val="2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Freeform 275"/>
              <p:cNvSpPr/>
              <p:nvPr/>
            </p:nvSpPr>
            <p:spPr>
              <a:xfrm>
                <a:off x="3334205" y="3325556"/>
                <a:ext cx="1230010" cy="1031692"/>
              </a:xfrm>
              <a:custGeom>
                <a:avLst/>
                <a:gdLst>
                  <a:gd name="connsiteX0" fmla="*/ 556672 w 1217832"/>
                  <a:gd name="connsiteY0" fmla="*/ 0 h 1021480"/>
                  <a:gd name="connsiteX1" fmla="*/ 654076 w 1217832"/>
                  <a:gd name="connsiteY1" fmla="*/ 28634 h 1021480"/>
                  <a:gd name="connsiteX2" fmla="*/ 742250 w 1217832"/>
                  <a:gd name="connsiteY2" fmla="*/ 93948 h 1021480"/>
                  <a:gd name="connsiteX3" fmla="*/ 768376 w 1217832"/>
                  <a:gd name="connsiteY3" fmla="*/ 169059 h 1021480"/>
                  <a:gd name="connsiteX4" fmla="*/ 787970 w 1217832"/>
                  <a:gd name="connsiteY4" fmla="*/ 280094 h 1021480"/>
                  <a:gd name="connsiteX5" fmla="*/ 928396 w 1217832"/>
                  <a:gd name="connsiteY5" fmla="*/ 384597 h 1021480"/>
                  <a:gd name="connsiteX6" fmla="*/ 1039430 w 1217832"/>
                  <a:gd name="connsiteY6" fmla="*/ 423785 h 1021480"/>
                  <a:gd name="connsiteX7" fmla="*/ 1140667 w 1217832"/>
                  <a:gd name="connsiteY7" fmla="*/ 427051 h 1021480"/>
                  <a:gd name="connsiteX8" fmla="*/ 1153730 w 1217832"/>
                  <a:gd name="connsiteY8" fmla="*/ 394394 h 1021480"/>
                  <a:gd name="connsiteX9" fmla="*/ 1152056 w 1217832"/>
                  <a:gd name="connsiteY9" fmla="*/ 391228 h 1021480"/>
                  <a:gd name="connsiteX10" fmla="*/ 1202419 w 1217832"/>
                  <a:gd name="connsiteY10" fmla="*/ 393800 h 1021480"/>
                  <a:gd name="connsiteX11" fmla="*/ 1190543 w 1217832"/>
                  <a:gd name="connsiteY11" fmla="*/ 476927 h 1021480"/>
                  <a:gd name="connsiteX12" fmla="*/ 994601 w 1217832"/>
                  <a:gd name="connsiteY12" fmla="*/ 488803 h 1021480"/>
                  <a:gd name="connsiteX13" fmla="*/ 804595 w 1217832"/>
                  <a:gd name="connsiteY13" fmla="*/ 536304 h 1021480"/>
                  <a:gd name="connsiteX14" fmla="*/ 614590 w 1217832"/>
                  <a:gd name="connsiteY14" fmla="*/ 554117 h 1021480"/>
                  <a:gd name="connsiteX15" fmla="*/ 472086 w 1217832"/>
                  <a:gd name="connsiteY15" fmla="*/ 690683 h 1021480"/>
                  <a:gd name="connsiteX16" fmla="*/ 406772 w 1217832"/>
                  <a:gd name="connsiteY16" fmla="*/ 803499 h 1021480"/>
                  <a:gd name="connsiteX17" fmla="*/ 519588 w 1217832"/>
                  <a:gd name="connsiteY17" fmla="*/ 785686 h 1021480"/>
                  <a:gd name="connsiteX18" fmla="*/ 483962 w 1217832"/>
                  <a:gd name="connsiteY18" fmla="*/ 886626 h 1021480"/>
                  <a:gd name="connsiteX19" fmla="*/ 455050 w 1217832"/>
                  <a:gd name="connsiteY19" fmla="*/ 926687 h 1021480"/>
                  <a:gd name="connsiteX20" fmla="*/ 454867 w 1217832"/>
                  <a:gd name="connsiteY20" fmla="*/ 926705 h 1021480"/>
                  <a:gd name="connsiteX21" fmla="*/ 343833 w 1217832"/>
                  <a:gd name="connsiteY21" fmla="*/ 949565 h 1021480"/>
                  <a:gd name="connsiteX22" fmla="*/ 285050 w 1217832"/>
                  <a:gd name="connsiteY22" fmla="*/ 998551 h 1021480"/>
                  <a:gd name="connsiteX23" fmla="*/ 242596 w 1217832"/>
                  <a:gd name="connsiteY23" fmla="*/ 1021411 h 1021480"/>
                  <a:gd name="connsiteX24" fmla="*/ 196876 w 1217832"/>
                  <a:gd name="connsiteY24" fmla="*/ 992019 h 1021480"/>
                  <a:gd name="connsiteX25" fmla="*/ 209938 w 1217832"/>
                  <a:gd name="connsiteY25" fmla="*/ 949565 h 1021480"/>
                  <a:gd name="connsiteX26" fmla="*/ 262190 w 1217832"/>
                  <a:gd name="connsiteY26" fmla="*/ 910377 h 1021480"/>
                  <a:gd name="connsiteX27" fmla="*/ 252393 w 1217832"/>
                  <a:gd name="connsiteY27" fmla="*/ 880985 h 1021480"/>
                  <a:gd name="connsiteX28" fmla="*/ 164530 w 1217832"/>
                  <a:gd name="connsiteY28" fmla="*/ 905679 h 1021480"/>
                  <a:gd name="connsiteX29" fmla="*/ 85841 w 1217832"/>
                  <a:gd name="connsiteY29" fmla="*/ 920174 h 1021480"/>
                  <a:gd name="connsiteX30" fmla="*/ 46653 w 1217832"/>
                  <a:gd name="connsiteY30" fmla="*/ 916908 h 1021480"/>
                  <a:gd name="connsiteX31" fmla="*/ 27058 w 1217832"/>
                  <a:gd name="connsiteY31" fmla="*/ 864657 h 1021480"/>
                  <a:gd name="connsiteX32" fmla="*/ 933 w 1217832"/>
                  <a:gd name="connsiteY32" fmla="*/ 828734 h 1021480"/>
                  <a:gd name="connsiteX33" fmla="*/ 62981 w 1217832"/>
                  <a:gd name="connsiteY33" fmla="*/ 825468 h 1021480"/>
                  <a:gd name="connsiteX34" fmla="*/ 151156 w 1217832"/>
                  <a:gd name="connsiteY34" fmla="*/ 802608 h 1021480"/>
                  <a:gd name="connsiteX35" fmla="*/ 226267 w 1217832"/>
                  <a:gd name="connsiteY35" fmla="*/ 763419 h 1021480"/>
                  <a:gd name="connsiteX36" fmla="*/ 170750 w 1217832"/>
                  <a:gd name="connsiteY36" fmla="*/ 734028 h 1021480"/>
                  <a:gd name="connsiteX37" fmla="*/ 115233 w 1217832"/>
                  <a:gd name="connsiteY37" fmla="*/ 704637 h 1021480"/>
                  <a:gd name="connsiteX38" fmla="*/ 56450 w 1217832"/>
                  <a:gd name="connsiteY38" fmla="*/ 675245 h 1021480"/>
                  <a:gd name="connsiteX39" fmla="*/ 36856 w 1217832"/>
                  <a:gd name="connsiteY39" fmla="*/ 658917 h 1021480"/>
                  <a:gd name="connsiteX40" fmla="*/ 59716 w 1217832"/>
                  <a:gd name="connsiteY40" fmla="*/ 639322 h 1021480"/>
                  <a:gd name="connsiteX41" fmla="*/ 141358 w 1217832"/>
                  <a:gd name="connsiteY41" fmla="*/ 636057 h 1021480"/>
                  <a:gd name="connsiteX42" fmla="*/ 262190 w 1217832"/>
                  <a:gd name="connsiteY42" fmla="*/ 626259 h 1021480"/>
                  <a:gd name="connsiteX43" fmla="*/ 337301 w 1217832"/>
                  <a:gd name="connsiteY43" fmla="*/ 590337 h 1021480"/>
                  <a:gd name="connsiteX44" fmla="*/ 392818 w 1217832"/>
                  <a:gd name="connsiteY44" fmla="*/ 560945 h 1021480"/>
                  <a:gd name="connsiteX45" fmla="*/ 445070 w 1217832"/>
                  <a:gd name="connsiteY45" fmla="*/ 547882 h 1021480"/>
                  <a:gd name="connsiteX46" fmla="*/ 443781 w 1217832"/>
                  <a:gd name="connsiteY46" fmla="*/ 537643 h 1021480"/>
                  <a:gd name="connsiteX47" fmla="*/ 567089 w 1217832"/>
                  <a:gd name="connsiteY47" fmla="*/ 524429 h 1021480"/>
                  <a:gd name="connsiteX48" fmla="*/ 656154 w 1217832"/>
                  <a:gd name="connsiteY48" fmla="*/ 465052 h 1021480"/>
                  <a:gd name="connsiteX49" fmla="*/ 495837 w 1217832"/>
                  <a:gd name="connsiteY49" fmla="*/ 393800 h 1021480"/>
                  <a:gd name="connsiteX50" fmla="*/ 709593 w 1217832"/>
                  <a:gd name="connsiteY50" fmla="*/ 346299 h 1021480"/>
                  <a:gd name="connsiteX51" fmla="*/ 590839 w 1217832"/>
                  <a:gd name="connsiteY51" fmla="*/ 286922 h 1021480"/>
                  <a:gd name="connsiteX52" fmla="*/ 703655 w 1217832"/>
                  <a:gd name="connsiteY52" fmla="*/ 233483 h 1021480"/>
                  <a:gd name="connsiteX53" fmla="*/ 668029 w 1217832"/>
                  <a:gd name="connsiteY53" fmla="*/ 197857 h 1021480"/>
                  <a:gd name="connsiteX54" fmla="*/ 620528 w 1217832"/>
                  <a:gd name="connsiteY54" fmla="*/ 144418 h 1021480"/>
                  <a:gd name="connsiteX55" fmla="*/ 644278 w 1217832"/>
                  <a:gd name="connsiteY55" fmla="*/ 96917 h 1021480"/>
                  <a:gd name="connsiteX56" fmla="*/ 556672 w 1217832"/>
                  <a:gd name="connsiteY56" fmla="*/ 0 h 1021480"/>
                  <a:gd name="connsiteX0" fmla="*/ 556672 w 1217832"/>
                  <a:gd name="connsiteY0" fmla="*/ 0 h 1021480"/>
                  <a:gd name="connsiteX1" fmla="*/ 654076 w 1217832"/>
                  <a:gd name="connsiteY1" fmla="*/ 28634 h 1021480"/>
                  <a:gd name="connsiteX2" fmla="*/ 742250 w 1217832"/>
                  <a:gd name="connsiteY2" fmla="*/ 93948 h 1021480"/>
                  <a:gd name="connsiteX3" fmla="*/ 768376 w 1217832"/>
                  <a:gd name="connsiteY3" fmla="*/ 169059 h 1021480"/>
                  <a:gd name="connsiteX4" fmla="*/ 787970 w 1217832"/>
                  <a:gd name="connsiteY4" fmla="*/ 280094 h 1021480"/>
                  <a:gd name="connsiteX5" fmla="*/ 928396 w 1217832"/>
                  <a:gd name="connsiteY5" fmla="*/ 384597 h 1021480"/>
                  <a:gd name="connsiteX6" fmla="*/ 1039430 w 1217832"/>
                  <a:gd name="connsiteY6" fmla="*/ 423785 h 1021480"/>
                  <a:gd name="connsiteX7" fmla="*/ 1140667 w 1217832"/>
                  <a:gd name="connsiteY7" fmla="*/ 427051 h 1021480"/>
                  <a:gd name="connsiteX8" fmla="*/ 1153730 w 1217832"/>
                  <a:gd name="connsiteY8" fmla="*/ 394394 h 1021480"/>
                  <a:gd name="connsiteX9" fmla="*/ 1152056 w 1217832"/>
                  <a:gd name="connsiteY9" fmla="*/ 391228 h 1021480"/>
                  <a:gd name="connsiteX10" fmla="*/ 1202419 w 1217832"/>
                  <a:gd name="connsiteY10" fmla="*/ 393800 h 1021480"/>
                  <a:gd name="connsiteX11" fmla="*/ 1190543 w 1217832"/>
                  <a:gd name="connsiteY11" fmla="*/ 476927 h 1021480"/>
                  <a:gd name="connsiteX12" fmla="*/ 994601 w 1217832"/>
                  <a:gd name="connsiteY12" fmla="*/ 488803 h 1021480"/>
                  <a:gd name="connsiteX13" fmla="*/ 804595 w 1217832"/>
                  <a:gd name="connsiteY13" fmla="*/ 536304 h 1021480"/>
                  <a:gd name="connsiteX14" fmla="*/ 614590 w 1217832"/>
                  <a:gd name="connsiteY14" fmla="*/ 554117 h 1021480"/>
                  <a:gd name="connsiteX15" fmla="*/ 472086 w 1217832"/>
                  <a:gd name="connsiteY15" fmla="*/ 690683 h 1021480"/>
                  <a:gd name="connsiteX16" fmla="*/ 406772 w 1217832"/>
                  <a:gd name="connsiteY16" fmla="*/ 803499 h 1021480"/>
                  <a:gd name="connsiteX17" fmla="*/ 519588 w 1217832"/>
                  <a:gd name="connsiteY17" fmla="*/ 785686 h 1021480"/>
                  <a:gd name="connsiteX18" fmla="*/ 483962 w 1217832"/>
                  <a:gd name="connsiteY18" fmla="*/ 886626 h 1021480"/>
                  <a:gd name="connsiteX19" fmla="*/ 455050 w 1217832"/>
                  <a:gd name="connsiteY19" fmla="*/ 926687 h 1021480"/>
                  <a:gd name="connsiteX20" fmla="*/ 454867 w 1217832"/>
                  <a:gd name="connsiteY20" fmla="*/ 926705 h 1021480"/>
                  <a:gd name="connsiteX21" fmla="*/ 343833 w 1217832"/>
                  <a:gd name="connsiteY21" fmla="*/ 949565 h 1021480"/>
                  <a:gd name="connsiteX22" fmla="*/ 285050 w 1217832"/>
                  <a:gd name="connsiteY22" fmla="*/ 998551 h 1021480"/>
                  <a:gd name="connsiteX23" fmla="*/ 242596 w 1217832"/>
                  <a:gd name="connsiteY23" fmla="*/ 1021411 h 1021480"/>
                  <a:gd name="connsiteX24" fmla="*/ 196876 w 1217832"/>
                  <a:gd name="connsiteY24" fmla="*/ 992019 h 1021480"/>
                  <a:gd name="connsiteX25" fmla="*/ 209938 w 1217832"/>
                  <a:gd name="connsiteY25" fmla="*/ 949565 h 1021480"/>
                  <a:gd name="connsiteX26" fmla="*/ 262190 w 1217832"/>
                  <a:gd name="connsiteY26" fmla="*/ 910377 h 1021480"/>
                  <a:gd name="connsiteX27" fmla="*/ 242192 w 1217832"/>
                  <a:gd name="connsiteY27" fmla="*/ 886085 h 1021480"/>
                  <a:gd name="connsiteX28" fmla="*/ 164530 w 1217832"/>
                  <a:gd name="connsiteY28" fmla="*/ 905679 h 1021480"/>
                  <a:gd name="connsiteX29" fmla="*/ 85841 w 1217832"/>
                  <a:gd name="connsiteY29" fmla="*/ 920174 h 1021480"/>
                  <a:gd name="connsiteX30" fmla="*/ 46653 w 1217832"/>
                  <a:gd name="connsiteY30" fmla="*/ 916908 h 1021480"/>
                  <a:gd name="connsiteX31" fmla="*/ 27058 w 1217832"/>
                  <a:gd name="connsiteY31" fmla="*/ 864657 h 1021480"/>
                  <a:gd name="connsiteX32" fmla="*/ 933 w 1217832"/>
                  <a:gd name="connsiteY32" fmla="*/ 828734 h 1021480"/>
                  <a:gd name="connsiteX33" fmla="*/ 62981 w 1217832"/>
                  <a:gd name="connsiteY33" fmla="*/ 825468 h 1021480"/>
                  <a:gd name="connsiteX34" fmla="*/ 151156 w 1217832"/>
                  <a:gd name="connsiteY34" fmla="*/ 802608 h 1021480"/>
                  <a:gd name="connsiteX35" fmla="*/ 226267 w 1217832"/>
                  <a:gd name="connsiteY35" fmla="*/ 763419 h 1021480"/>
                  <a:gd name="connsiteX36" fmla="*/ 170750 w 1217832"/>
                  <a:gd name="connsiteY36" fmla="*/ 734028 h 1021480"/>
                  <a:gd name="connsiteX37" fmla="*/ 115233 w 1217832"/>
                  <a:gd name="connsiteY37" fmla="*/ 704637 h 1021480"/>
                  <a:gd name="connsiteX38" fmla="*/ 56450 w 1217832"/>
                  <a:gd name="connsiteY38" fmla="*/ 675245 h 1021480"/>
                  <a:gd name="connsiteX39" fmla="*/ 36856 w 1217832"/>
                  <a:gd name="connsiteY39" fmla="*/ 658917 h 1021480"/>
                  <a:gd name="connsiteX40" fmla="*/ 59716 w 1217832"/>
                  <a:gd name="connsiteY40" fmla="*/ 639322 h 1021480"/>
                  <a:gd name="connsiteX41" fmla="*/ 141358 w 1217832"/>
                  <a:gd name="connsiteY41" fmla="*/ 636057 h 1021480"/>
                  <a:gd name="connsiteX42" fmla="*/ 262190 w 1217832"/>
                  <a:gd name="connsiteY42" fmla="*/ 626259 h 1021480"/>
                  <a:gd name="connsiteX43" fmla="*/ 337301 w 1217832"/>
                  <a:gd name="connsiteY43" fmla="*/ 590337 h 1021480"/>
                  <a:gd name="connsiteX44" fmla="*/ 392818 w 1217832"/>
                  <a:gd name="connsiteY44" fmla="*/ 560945 h 1021480"/>
                  <a:gd name="connsiteX45" fmla="*/ 445070 w 1217832"/>
                  <a:gd name="connsiteY45" fmla="*/ 547882 h 1021480"/>
                  <a:gd name="connsiteX46" fmla="*/ 443781 w 1217832"/>
                  <a:gd name="connsiteY46" fmla="*/ 537643 h 1021480"/>
                  <a:gd name="connsiteX47" fmla="*/ 567089 w 1217832"/>
                  <a:gd name="connsiteY47" fmla="*/ 524429 h 1021480"/>
                  <a:gd name="connsiteX48" fmla="*/ 656154 w 1217832"/>
                  <a:gd name="connsiteY48" fmla="*/ 465052 h 1021480"/>
                  <a:gd name="connsiteX49" fmla="*/ 495837 w 1217832"/>
                  <a:gd name="connsiteY49" fmla="*/ 393800 h 1021480"/>
                  <a:gd name="connsiteX50" fmla="*/ 709593 w 1217832"/>
                  <a:gd name="connsiteY50" fmla="*/ 346299 h 1021480"/>
                  <a:gd name="connsiteX51" fmla="*/ 590839 w 1217832"/>
                  <a:gd name="connsiteY51" fmla="*/ 286922 h 1021480"/>
                  <a:gd name="connsiteX52" fmla="*/ 703655 w 1217832"/>
                  <a:gd name="connsiteY52" fmla="*/ 233483 h 1021480"/>
                  <a:gd name="connsiteX53" fmla="*/ 668029 w 1217832"/>
                  <a:gd name="connsiteY53" fmla="*/ 197857 h 1021480"/>
                  <a:gd name="connsiteX54" fmla="*/ 620528 w 1217832"/>
                  <a:gd name="connsiteY54" fmla="*/ 144418 h 1021480"/>
                  <a:gd name="connsiteX55" fmla="*/ 644278 w 1217832"/>
                  <a:gd name="connsiteY55" fmla="*/ 96917 h 1021480"/>
                  <a:gd name="connsiteX56" fmla="*/ 556672 w 1217832"/>
                  <a:gd name="connsiteY56" fmla="*/ 0 h 1021480"/>
                  <a:gd name="connsiteX0" fmla="*/ 556672 w 1217832"/>
                  <a:gd name="connsiteY0" fmla="*/ 0 h 1021480"/>
                  <a:gd name="connsiteX1" fmla="*/ 654076 w 1217832"/>
                  <a:gd name="connsiteY1" fmla="*/ 28634 h 1021480"/>
                  <a:gd name="connsiteX2" fmla="*/ 742250 w 1217832"/>
                  <a:gd name="connsiteY2" fmla="*/ 93948 h 1021480"/>
                  <a:gd name="connsiteX3" fmla="*/ 768376 w 1217832"/>
                  <a:gd name="connsiteY3" fmla="*/ 169059 h 1021480"/>
                  <a:gd name="connsiteX4" fmla="*/ 787970 w 1217832"/>
                  <a:gd name="connsiteY4" fmla="*/ 280094 h 1021480"/>
                  <a:gd name="connsiteX5" fmla="*/ 928396 w 1217832"/>
                  <a:gd name="connsiteY5" fmla="*/ 384597 h 1021480"/>
                  <a:gd name="connsiteX6" fmla="*/ 1039430 w 1217832"/>
                  <a:gd name="connsiteY6" fmla="*/ 423785 h 1021480"/>
                  <a:gd name="connsiteX7" fmla="*/ 1140667 w 1217832"/>
                  <a:gd name="connsiteY7" fmla="*/ 427051 h 1021480"/>
                  <a:gd name="connsiteX8" fmla="*/ 1153730 w 1217832"/>
                  <a:gd name="connsiteY8" fmla="*/ 394394 h 1021480"/>
                  <a:gd name="connsiteX9" fmla="*/ 1152056 w 1217832"/>
                  <a:gd name="connsiteY9" fmla="*/ 391228 h 1021480"/>
                  <a:gd name="connsiteX10" fmla="*/ 1202419 w 1217832"/>
                  <a:gd name="connsiteY10" fmla="*/ 393800 h 1021480"/>
                  <a:gd name="connsiteX11" fmla="*/ 1190543 w 1217832"/>
                  <a:gd name="connsiteY11" fmla="*/ 476927 h 1021480"/>
                  <a:gd name="connsiteX12" fmla="*/ 994601 w 1217832"/>
                  <a:gd name="connsiteY12" fmla="*/ 488803 h 1021480"/>
                  <a:gd name="connsiteX13" fmla="*/ 804595 w 1217832"/>
                  <a:gd name="connsiteY13" fmla="*/ 536304 h 1021480"/>
                  <a:gd name="connsiteX14" fmla="*/ 614590 w 1217832"/>
                  <a:gd name="connsiteY14" fmla="*/ 554117 h 1021480"/>
                  <a:gd name="connsiteX15" fmla="*/ 472086 w 1217832"/>
                  <a:gd name="connsiteY15" fmla="*/ 690683 h 1021480"/>
                  <a:gd name="connsiteX16" fmla="*/ 406772 w 1217832"/>
                  <a:gd name="connsiteY16" fmla="*/ 803499 h 1021480"/>
                  <a:gd name="connsiteX17" fmla="*/ 519588 w 1217832"/>
                  <a:gd name="connsiteY17" fmla="*/ 785686 h 1021480"/>
                  <a:gd name="connsiteX18" fmla="*/ 483962 w 1217832"/>
                  <a:gd name="connsiteY18" fmla="*/ 886626 h 1021480"/>
                  <a:gd name="connsiteX19" fmla="*/ 455050 w 1217832"/>
                  <a:gd name="connsiteY19" fmla="*/ 926687 h 1021480"/>
                  <a:gd name="connsiteX20" fmla="*/ 454867 w 1217832"/>
                  <a:gd name="connsiteY20" fmla="*/ 926705 h 1021480"/>
                  <a:gd name="connsiteX21" fmla="*/ 343833 w 1217832"/>
                  <a:gd name="connsiteY21" fmla="*/ 949565 h 1021480"/>
                  <a:gd name="connsiteX22" fmla="*/ 295251 w 1217832"/>
                  <a:gd name="connsiteY22" fmla="*/ 998551 h 1021480"/>
                  <a:gd name="connsiteX23" fmla="*/ 242596 w 1217832"/>
                  <a:gd name="connsiteY23" fmla="*/ 1021411 h 1021480"/>
                  <a:gd name="connsiteX24" fmla="*/ 196876 w 1217832"/>
                  <a:gd name="connsiteY24" fmla="*/ 992019 h 1021480"/>
                  <a:gd name="connsiteX25" fmla="*/ 209938 w 1217832"/>
                  <a:gd name="connsiteY25" fmla="*/ 949565 h 1021480"/>
                  <a:gd name="connsiteX26" fmla="*/ 262190 w 1217832"/>
                  <a:gd name="connsiteY26" fmla="*/ 910377 h 1021480"/>
                  <a:gd name="connsiteX27" fmla="*/ 242192 w 1217832"/>
                  <a:gd name="connsiteY27" fmla="*/ 886085 h 1021480"/>
                  <a:gd name="connsiteX28" fmla="*/ 164530 w 1217832"/>
                  <a:gd name="connsiteY28" fmla="*/ 905679 h 1021480"/>
                  <a:gd name="connsiteX29" fmla="*/ 85841 w 1217832"/>
                  <a:gd name="connsiteY29" fmla="*/ 920174 h 1021480"/>
                  <a:gd name="connsiteX30" fmla="*/ 46653 w 1217832"/>
                  <a:gd name="connsiteY30" fmla="*/ 916908 h 1021480"/>
                  <a:gd name="connsiteX31" fmla="*/ 27058 w 1217832"/>
                  <a:gd name="connsiteY31" fmla="*/ 864657 h 1021480"/>
                  <a:gd name="connsiteX32" fmla="*/ 933 w 1217832"/>
                  <a:gd name="connsiteY32" fmla="*/ 828734 h 1021480"/>
                  <a:gd name="connsiteX33" fmla="*/ 62981 w 1217832"/>
                  <a:gd name="connsiteY33" fmla="*/ 825468 h 1021480"/>
                  <a:gd name="connsiteX34" fmla="*/ 151156 w 1217832"/>
                  <a:gd name="connsiteY34" fmla="*/ 802608 h 1021480"/>
                  <a:gd name="connsiteX35" fmla="*/ 226267 w 1217832"/>
                  <a:gd name="connsiteY35" fmla="*/ 763419 h 1021480"/>
                  <a:gd name="connsiteX36" fmla="*/ 170750 w 1217832"/>
                  <a:gd name="connsiteY36" fmla="*/ 734028 h 1021480"/>
                  <a:gd name="connsiteX37" fmla="*/ 115233 w 1217832"/>
                  <a:gd name="connsiteY37" fmla="*/ 704637 h 1021480"/>
                  <a:gd name="connsiteX38" fmla="*/ 56450 w 1217832"/>
                  <a:gd name="connsiteY38" fmla="*/ 675245 h 1021480"/>
                  <a:gd name="connsiteX39" fmla="*/ 36856 w 1217832"/>
                  <a:gd name="connsiteY39" fmla="*/ 658917 h 1021480"/>
                  <a:gd name="connsiteX40" fmla="*/ 59716 w 1217832"/>
                  <a:gd name="connsiteY40" fmla="*/ 639322 h 1021480"/>
                  <a:gd name="connsiteX41" fmla="*/ 141358 w 1217832"/>
                  <a:gd name="connsiteY41" fmla="*/ 636057 h 1021480"/>
                  <a:gd name="connsiteX42" fmla="*/ 262190 w 1217832"/>
                  <a:gd name="connsiteY42" fmla="*/ 626259 h 1021480"/>
                  <a:gd name="connsiteX43" fmla="*/ 337301 w 1217832"/>
                  <a:gd name="connsiteY43" fmla="*/ 590337 h 1021480"/>
                  <a:gd name="connsiteX44" fmla="*/ 392818 w 1217832"/>
                  <a:gd name="connsiteY44" fmla="*/ 560945 h 1021480"/>
                  <a:gd name="connsiteX45" fmla="*/ 445070 w 1217832"/>
                  <a:gd name="connsiteY45" fmla="*/ 547882 h 1021480"/>
                  <a:gd name="connsiteX46" fmla="*/ 443781 w 1217832"/>
                  <a:gd name="connsiteY46" fmla="*/ 537643 h 1021480"/>
                  <a:gd name="connsiteX47" fmla="*/ 567089 w 1217832"/>
                  <a:gd name="connsiteY47" fmla="*/ 524429 h 1021480"/>
                  <a:gd name="connsiteX48" fmla="*/ 656154 w 1217832"/>
                  <a:gd name="connsiteY48" fmla="*/ 465052 h 1021480"/>
                  <a:gd name="connsiteX49" fmla="*/ 495837 w 1217832"/>
                  <a:gd name="connsiteY49" fmla="*/ 393800 h 1021480"/>
                  <a:gd name="connsiteX50" fmla="*/ 709593 w 1217832"/>
                  <a:gd name="connsiteY50" fmla="*/ 346299 h 1021480"/>
                  <a:gd name="connsiteX51" fmla="*/ 590839 w 1217832"/>
                  <a:gd name="connsiteY51" fmla="*/ 286922 h 1021480"/>
                  <a:gd name="connsiteX52" fmla="*/ 703655 w 1217832"/>
                  <a:gd name="connsiteY52" fmla="*/ 233483 h 1021480"/>
                  <a:gd name="connsiteX53" fmla="*/ 668029 w 1217832"/>
                  <a:gd name="connsiteY53" fmla="*/ 197857 h 1021480"/>
                  <a:gd name="connsiteX54" fmla="*/ 620528 w 1217832"/>
                  <a:gd name="connsiteY54" fmla="*/ 144418 h 1021480"/>
                  <a:gd name="connsiteX55" fmla="*/ 644278 w 1217832"/>
                  <a:gd name="connsiteY55" fmla="*/ 96917 h 1021480"/>
                  <a:gd name="connsiteX56" fmla="*/ 556672 w 1217832"/>
                  <a:gd name="connsiteY56" fmla="*/ 0 h 1021480"/>
                  <a:gd name="connsiteX0" fmla="*/ 556672 w 1217832"/>
                  <a:gd name="connsiteY0" fmla="*/ 0 h 1021477"/>
                  <a:gd name="connsiteX1" fmla="*/ 654076 w 1217832"/>
                  <a:gd name="connsiteY1" fmla="*/ 28634 h 1021477"/>
                  <a:gd name="connsiteX2" fmla="*/ 742250 w 1217832"/>
                  <a:gd name="connsiteY2" fmla="*/ 93948 h 1021477"/>
                  <a:gd name="connsiteX3" fmla="*/ 768376 w 1217832"/>
                  <a:gd name="connsiteY3" fmla="*/ 169059 h 1021477"/>
                  <a:gd name="connsiteX4" fmla="*/ 787970 w 1217832"/>
                  <a:gd name="connsiteY4" fmla="*/ 280094 h 1021477"/>
                  <a:gd name="connsiteX5" fmla="*/ 928396 w 1217832"/>
                  <a:gd name="connsiteY5" fmla="*/ 384597 h 1021477"/>
                  <a:gd name="connsiteX6" fmla="*/ 1039430 w 1217832"/>
                  <a:gd name="connsiteY6" fmla="*/ 423785 h 1021477"/>
                  <a:gd name="connsiteX7" fmla="*/ 1140667 w 1217832"/>
                  <a:gd name="connsiteY7" fmla="*/ 427051 h 1021477"/>
                  <a:gd name="connsiteX8" fmla="*/ 1153730 w 1217832"/>
                  <a:gd name="connsiteY8" fmla="*/ 394394 h 1021477"/>
                  <a:gd name="connsiteX9" fmla="*/ 1152056 w 1217832"/>
                  <a:gd name="connsiteY9" fmla="*/ 391228 h 1021477"/>
                  <a:gd name="connsiteX10" fmla="*/ 1202419 w 1217832"/>
                  <a:gd name="connsiteY10" fmla="*/ 393800 h 1021477"/>
                  <a:gd name="connsiteX11" fmla="*/ 1190543 w 1217832"/>
                  <a:gd name="connsiteY11" fmla="*/ 476927 h 1021477"/>
                  <a:gd name="connsiteX12" fmla="*/ 994601 w 1217832"/>
                  <a:gd name="connsiteY12" fmla="*/ 488803 h 1021477"/>
                  <a:gd name="connsiteX13" fmla="*/ 804595 w 1217832"/>
                  <a:gd name="connsiteY13" fmla="*/ 536304 h 1021477"/>
                  <a:gd name="connsiteX14" fmla="*/ 614590 w 1217832"/>
                  <a:gd name="connsiteY14" fmla="*/ 554117 h 1021477"/>
                  <a:gd name="connsiteX15" fmla="*/ 472086 w 1217832"/>
                  <a:gd name="connsiteY15" fmla="*/ 690683 h 1021477"/>
                  <a:gd name="connsiteX16" fmla="*/ 406772 w 1217832"/>
                  <a:gd name="connsiteY16" fmla="*/ 803499 h 1021477"/>
                  <a:gd name="connsiteX17" fmla="*/ 519588 w 1217832"/>
                  <a:gd name="connsiteY17" fmla="*/ 785686 h 1021477"/>
                  <a:gd name="connsiteX18" fmla="*/ 483962 w 1217832"/>
                  <a:gd name="connsiteY18" fmla="*/ 886626 h 1021477"/>
                  <a:gd name="connsiteX19" fmla="*/ 455050 w 1217832"/>
                  <a:gd name="connsiteY19" fmla="*/ 926687 h 1021477"/>
                  <a:gd name="connsiteX20" fmla="*/ 454867 w 1217832"/>
                  <a:gd name="connsiteY20" fmla="*/ 926705 h 1021477"/>
                  <a:gd name="connsiteX21" fmla="*/ 356584 w 1217832"/>
                  <a:gd name="connsiteY21" fmla="*/ 952116 h 1021477"/>
                  <a:gd name="connsiteX22" fmla="*/ 295251 w 1217832"/>
                  <a:gd name="connsiteY22" fmla="*/ 998551 h 1021477"/>
                  <a:gd name="connsiteX23" fmla="*/ 242596 w 1217832"/>
                  <a:gd name="connsiteY23" fmla="*/ 1021411 h 1021477"/>
                  <a:gd name="connsiteX24" fmla="*/ 196876 w 1217832"/>
                  <a:gd name="connsiteY24" fmla="*/ 992019 h 1021477"/>
                  <a:gd name="connsiteX25" fmla="*/ 209938 w 1217832"/>
                  <a:gd name="connsiteY25" fmla="*/ 949565 h 1021477"/>
                  <a:gd name="connsiteX26" fmla="*/ 262190 w 1217832"/>
                  <a:gd name="connsiteY26" fmla="*/ 910377 h 1021477"/>
                  <a:gd name="connsiteX27" fmla="*/ 242192 w 1217832"/>
                  <a:gd name="connsiteY27" fmla="*/ 886085 h 1021477"/>
                  <a:gd name="connsiteX28" fmla="*/ 164530 w 1217832"/>
                  <a:gd name="connsiteY28" fmla="*/ 905679 h 1021477"/>
                  <a:gd name="connsiteX29" fmla="*/ 85841 w 1217832"/>
                  <a:gd name="connsiteY29" fmla="*/ 920174 h 1021477"/>
                  <a:gd name="connsiteX30" fmla="*/ 46653 w 1217832"/>
                  <a:gd name="connsiteY30" fmla="*/ 916908 h 1021477"/>
                  <a:gd name="connsiteX31" fmla="*/ 27058 w 1217832"/>
                  <a:gd name="connsiteY31" fmla="*/ 864657 h 1021477"/>
                  <a:gd name="connsiteX32" fmla="*/ 933 w 1217832"/>
                  <a:gd name="connsiteY32" fmla="*/ 828734 h 1021477"/>
                  <a:gd name="connsiteX33" fmla="*/ 62981 w 1217832"/>
                  <a:gd name="connsiteY33" fmla="*/ 825468 h 1021477"/>
                  <a:gd name="connsiteX34" fmla="*/ 151156 w 1217832"/>
                  <a:gd name="connsiteY34" fmla="*/ 802608 h 1021477"/>
                  <a:gd name="connsiteX35" fmla="*/ 226267 w 1217832"/>
                  <a:gd name="connsiteY35" fmla="*/ 763419 h 1021477"/>
                  <a:gd name="connsiteX36" fmla="*/ 170750 w 1217832"/>
                  <a:gd name="connsiteY36" fmla="*/ 734028 h 1021477"/>
                  <a:gd name="connsiteX37" fmla="*/ 115233 w 1217832"/>
                  <a:gd name="connsiteY37" fmla="*/ 704637 h 1021477"/>
                  <a:gd name="connsiteX38" fmla="*/ 56450 w 1217832"/>
                  <a:gd name="connsiteY38" fmla="*/ 675245 h 1021477"/>
                  <a:gd name="connsiteX39" fmla="*/ 36856 w 1217832"/>
                  <a:gd name="connsiteY39" fmla="*/ 658917 h 1021477"/>
                  <a:gd name="connsiteX40" fmla="*/ 59716 w 1217832"/>
                  <a:gd name="connsiteY40" fmla="*/ 639322 h 1021477"/>
                  <a:gd name="connsiteX41" fmla="*/ 141358 w 1217832"/>
                  <a:gd name="connsiteY41" fmla="*/ 636057 h 1021477"/>
                  <a:gd name="connsiteX42" fmla="*/ 262190 w 1217832"/>
                  <a:gd name="connsiteY42" fmla="*/ 626259 h 1021477"/>
                  <a:gd name="connsiteX43" fmla="*/ 337301 w 1217832"/>
                  <a:gd name="connsiteY43" fmla="*/ 590337 h 1021477"/>
                  <a:gd name="connsiteX44" fmla="*/ 392818 w 1217832"/>
                  <a:gd name="connsiteY44" fmla="*/ 560945 h 1021477"/>
                  <a:gd name="connsiteX45" fmla="*/ 445070 w 1217832"/>
                  <a:gd name="connsiteY45" fmla="*/ 547882 h 1021477"/>
                  <a:gd name="connsiteX46" fmla="*/ 443781 w 1217832"/>
                  <a:gd name="connsiteY46" fmla="*/ 537643 h 1021477"/>
                  <a:gd name="connsiteX47" fmla="*/ 567089 w 1217832"/>
                  <a:gd name="connsiteY47" fmla="*/ 524429 h 1021477"/>
                  <a:gd name="connsiteX48" fmla="*/ 656154 w 1217832"/>
                  <a:gd name="connsiteY48" fmla="*/ 465052 h 1021477"/>
                  <a:gd name="connsiteX49" fmla="*/ 495837 w 1217832"/>
                  <a:gd name="connsiteY49" fmla="*/ 393800 h 1021477"/>
                  <a:gd name="connsiteX50" fmla="*/ 709593 w 1217832"/>
                  <a:gd name="connsiteY50" fmla="*/ 346299 h 1021477"/>
                  <a:gd name="connsiteX51" fmla="*/ 590839 w 1217832"/>
                  <a:gd name="connsiteY51" fmla="*/ 286922 h 1021477"/>
                  <a:gd name="connsiteX52" fmla="*/ 703655 w 1217832"/>
                  <a:gd name="connsiteY52" fmla="*/ 233483 h 1021477"/>
                  <a:gd name="connsiteX53" fmla="*/ 668029 w 1217832"/>
                  <a:gd name="connsiteY53" fmla="*/ 197857 h 1021477"/>
                  <a:gd name="connsiteX54" fmla="*/ 620528 w 1217832"/>
                  <a:gd name="connsiteY54" fmla="*/ 144418 h 1021477"/>
                  <a:gd name="connsiteX55" fmla="*/ 644278 w 1217832"/>
                  <a:gd name="connsiteY55" fmla="*/ 96917 h 1021477"/>
                  <a:gd name="connsiteX56" fmla="*/ 556672 w 1217832"/>
                  <a:gd name="connsiteY56" fmla="*/ 0 h 1021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217832" h="1021477">
                    <a:moveTo>
                      <a:pt x="556672" y="0"/>
                    </a:moveTo>
                    <a:cubicBezTo>
                      <a:pt x="594066" y="8110"/>
                      <a:pt x="628529" y="18534"/>
                      <a:pt x="654076" y="28634"/>
                    </a:cubicBezTo>
                    <a:cubicBezTo>
                      <a:pt x="700885" y="47140"/>
                      <a:pt x="723200" y="70544"/>
                      <a:pt x="742250" y="93948"/>
                    </a:cubicBezTo>
                    <a:cubicBezTo>
                      <a:pt x="761300" y="117352"/>
                      <a:pt x="760756" y="138035"/>
                      <a:pt x="768376" y="169059"/>
                    </a:cubicBezTo>
                    <a:cubicBezTo>
                      <a:pt x="775996" y="200083"/>
                      <a:pt x="761300" y="244171"/>
                      <a:pt x="787970" y="280094"/>
                    </a:cubicBezTo>
                    <a:cubicBezTo>
                      <a:pt x="814640" y="316017"/>
                      <a:pt x="886486" y="360649"/>
                      <a:pt x="928396" y="384597"/>
                    </a:cubicBezTo>
                    <a:cubicBezTo>
                      <a:pt x="970306" y="408546"/>
                      <a:pt x="1004051" y="416709"/>
                      <a:pt x="1039430" y="423785"/>
                    </a:cubicBezTo>
                    <a:cubicBezTo>
                      <a:pt x="1074808" y="430861"/>
                      <a:pt x="1121617" y="431950"/>
                      <a:pt x="1140667" y="427051"/>
                    </a:cubicBezTo>
                    <a:cubicBezTo>
                      <a:pt x="1159717" y="422152"/>
                      <a:pt x="1156451" y="406913"/>
                      <a:pt x="1153730" y="394394"/>
                    </a:cubicBezTo>
                    <a:cubicBezTo>
                      <a:pt x="1153491" y="393293"/>
                      <a:pt x="1153159" y="392154"/>
                      <a:pt x="1152056" y="391228"/>
                    </a:cubicBezTo>
                    <a:cubicBezTo>
                      <a:pt x="1174321" y="388907"/>
                      <a:pt x="1192756" y="386772"/>
                      <a:pt x="1202419" y="393800"/>
                    </a:cubicBezTo>
                    <a:cubicBezTo>
                      <a:pt x="1224190" y="409634"/>
                      <a:pt x="1225179" y="461093"/>
                      <a:pt x="1190543" y="476927"/>
                    </a:cubicBezTo>
                    <a:cubicBezTo>
                      <a:pt x="1155907" y="492761"/>
                      <a:pt x="1058926" y="478907"/>
                      <a:pt x="994601" y="488803"/>
                    </a:cubicBezTo>
                    <a:cubicBezTo>
                      <a:pt x="930276" y="498699"/>
                      <a:pt x="867930" y="525418"/>
                      <a:pt x="804595" y="536304"/>
                    </a:cubicBezTo>
                    <a:cubicBezTo>
                      <a:pt x="741260" y="547190"/>
                      <a:pt x="670008" y="528387"/>
                      <a:pt x="614590" y="554117"/>
                    </a:cubicBezTo>
                    <a:cubicBezTo>
                      <a:pt x="559172" y="579847"/>
                      <a:pt x="506722" y="649119"/>
                      <a:pt x="472086" y="690683"/>
                    </a:cubicBezTo>
                    <a:cubicBezTo>
                      <a:pt x="437450" y="732247"/>
                      <a:pt x="398855" y="787665"/>
                      <a:pt x="406772" y="803499"/>
                    </a:cubicBezTo>
                    <a:cubicBezTo>
                      <a:pt x="414689" y="819333"/>
                      <a:pt x="506723" y="771832"/>
                      <a:pt x="519588" y="785686"/>
                    </a:cubicBezTo>
                    <a:cubicBezTo>
                      <a:pt x="532453" y="799541"/>
                      <a:pt x="539380" y="816364"/>
                      <a:pt x="483962" y="886626"/>
                    </a:cubicBezTo>
                    <a:cubicBezTo>
                      <a:pt x="475950" y="896784"/>
                      <a:pt x="466181" y="910540"/>
                      <a:pt x="455050" y="926687"/>
                    </a:cubicBezTo>
                    <a:lnTo>
                      <a:pt x="454867" y="926705"/>
                    </a:lnTo>
                    <a:cubicBezTo>
                      <a:pt x="412957" y="932692"/>
                      <a:pt x="383187" y="940142"/>
                      <a:pt x="356584" y="952116"/>
                    </a:cubicBezTo>
                    <a:cubicBezTo>
                      <a:pt x="329981" y="964090"/>
                      <a:pt x="314249" y="987002"/>
                      <a:pt x="295251" y="998551"/>
                    </a:cubicBezTo>
                    <a:cubicBezTo>
                      <a:pt x="276253" y="1010100"/>
                      <a:pt x="258992" y="1022500"/>
                      <a:pt x="242596" y="1021411"/>
                    </a:cubicBezTo>
                    <a:cubicBezTo>
                      <a:pt x="226200" y="1020322"/>
                      <a:pt x="202319" y="1003993"/>
                      <a:pt x="196876" y="992019"/>
                    </a:cubicBezTo>
                    <a:cubicBezTo>
                      <a:pt x="191433" y="980045"/>
                      <a:pt x="199052" y="963172"/>
                      <a:pt x="209938" y="949565"/>
                    </a:cubicBezTo>
                    <a:cubicBezTo>
                      <a:pt x="220824" y="935958"/>
                      <a:pt x="256814" y="920957"/>
                      <a:pt x="262190" y="910377"/>
                    </a:cubicBezTo>
                    <a:cubicBezTo>
                      <a:pt x="267566" y="899797"/>
                      <a:pt x="258469" y="886868"/>
                      <a:pt x="242192" y="886085"/>
                    </a:cubicBezTo>
                    <a:cubicBezTo>
                      <a:pt x="225915" y="885302"/>
                      <a:pt x="190589" y="899998"/>
                      <a:pt x="164530" y="905679"/>
                    </a:cubicBezTo>
                    <a:cubicBezTo>
                      <a:pt x="138472" y="911361"/>
                      <a:pt x="105487" y="918303"/>
                      <a:pt x="85841" y="920174"/>
                    </a:cubicBezTo>
                    <a:cubicBezTo>
                      <a:pt x="66195" y="922045"/>
                      <a:pt x="56450" y="926161"/>
                      <a:pt x="46653" y="916908"/>
                    </a:cubicBezTo>
                    <a:cubicBezTo>
                      <a:pt x="36856" y="907655"/>
                      <a:pt x="34678" y="879353"/>
                      <a:pt x="27058" y="864657"/>
                    </a:cubicBezTo>
                    <a:cubicBezTo>
                      <a:pt x="19438" y="849961"/>
                      <a:pt x="-5054" y="835266"/>
                      <a:pt x="933" y="828734"/>
                    </a:cubicBezTo>
                    <a:cubicBezTo>
                      <a:pt x="6920" y="822202"/>
                      <a:pt x="37944" y="829822"/>
                      <a:pt x="62981" y="825468"/>
                    </a:cubicBezTo>
                    <a:cubicBezTo>
                      <a:pt x="88018" y="821114"/>
                      <a:pt x="123942" y="812949"/>
                      <a:pt x="151156" y="802608"/>
                    </a:cubicBezTo>
                    <a:cubicBezTo>
                      <a:pt x="178370" y="792267"/>
                      <a:pt x="223001" y="774849"/>
                      <a:pt x="226267" y="763419"/>
                    </a:cubicBezTo>
                    <a:cubicBezTo>
                      <a:pt x="229533" y="751989"/>
                      <a:pt x="189256" y="743825"/>
                      <a:pt x="170750" y="734028"/>
                    </a:cubicBezTo>
                    <a:lnTo>
                      <a:pt x="115233" y="704637"/>
                    </a:lnTo>
                    <a:cubicBezTo>
                      <a:pt x="96183" y="694840"/>
                      <a:pt x="69513" y="682865"/>
                      <a:pt x="56450" y="675245"/>
                    </a:cubicBezTo>
                    <a:cubicBezTo>
                      <a:pt x="43387" y="667625"/>
                      <a:pt x="36312" y="664904"/>
                      <a:pt x="36856" y="658917"/>
                    </a:cubicBezTo>
                    <a:cubicBezTo>
                      <a:pt x="37400" y="652930"/>
                      <a:pt x="42299" y="643132"/>
                      <a:pt x="59716" y="639322"/>
                    </a:cubicBezTo>
                    <a:cubicBezTo>
                      <a:pt x="77133" y="635512"/>
                      <a:pt x="107612" y="638234"/>
                      <a:pt x="141358" y="636057"/>
                    </a:cubicBezTo>
                    <a:cubicBezTo>
                      <a:pt x="175104" y="633880"/>
                      <a:pt x="229533" y="633879"/>
                      <a:pt x="262190" y="626259"/>
                    </a:cubicBezTo>
                    <a:cubicBezTo>
                      <a:pt x="294847" y="618639"/>
                      <a:pt x="315530" y="601223"/>
                      <a:pt x="337301" y="590337"/>
                    </a:cubicBezTo>
                    <a:cubicBezTo>
                      <a:pt x="359072" y="579451"/>
                      <a:pt x="374856" y="568021"/>
                      <a:pt x="392818" y="560945"/>
                    </a:cubicBezTo>
                    <a:cubicBezTo>
                      <a:pt x="410780" y="553869"/>
                      <a:pt x="439083" y="555502"/>
                      <a:pt x="445070" y="547882"/>
                    </a:cubicBezTo>
                    <a:cubicBezTo>
                      <a:pt x="447194" y="545179"/>
                      <a:pt x="446304" y="541517"/>
                      <a:pt x="443781" y="537643"/>
                    </a:cubicBezTo>
                    <a:cubicBezTo>
                      <a:pt x="493564" y="534406"/>
                      <a:pt x="537952" y="530256"/>
                      <a:pt x="567089" y="524429"/>
                    </a:cubicBezTo>
                    <a:cubicBezTo>
                      <a:pt x="641310" y="509585"/>
                      <a:pt x="668029" y="486824"/>
                      <a:pt x="656154" y="465052"/>
                    </a:cubicBezTo>
                    <a:cubicBezTo>
                      <a:pt x="644279" y="443281"/>
                      <a:pt x="486931" y="413592"/>
                      <a:pt x="495837" y="393800"/>
                    </a:cubicBezTo>
                    <a:cubicBezTo>
                      <a:pt x="504743" y="374008"/>
                      <a:pt x="693759" y="364112"/>
                      <a:pt x="709593" y="346299"/>
                    </a:cubicBezTo>
                    <a:cubicBezTo>
                      <a:pt x="725427" y="328486"/>
                      <a:pt x="591829" y="305725"/>
                      <a:pt x="590839" y="286922"/>
                    </a:cubicBezTo>
                    <a:cubicBezTo>
                      <a:pt x="589849" y="268119"/>
                      <a:pt x="690790" y="248327"/>
                      <a:pt x="703655" y="233483"/>
                    </a:cubicBezTo>
                    <a:cubicBezTo>
                      <a:pt x="716520" y="218639"/>
                      <a:pt x="681884" y="212701"/>
                      <a:pt x="668029" y="197857"/>
                    </a:cubicBezTo>
                    <a:cubicBezTo>
                      <a:pt x="654175" y="183013"/>
                      <a:pt x="624486" y="161241"/>
                      <a:pt x="620528" y="144418"/>
                    </a:cubicBezTo>
                    <a:cubicBezTo>
                      <a:pt x="616570" y="127595"/>
                      <a:pt x="663081" y="130564"/>
                      <a:pt x="644278" y="96917"/>
                    </a:cubicBezTo>
                    <a:cubicBezTo>
                      <a:pt x="633058" y="76839"/>
                      <a:pt x="591179" y="35969"/>
                      <a:pt x="556672" y="0"/>
                    </a:cubicBezTo>
                    <a:close/>
                  </a:path>
                </a:pathLst>
              </a:custGeom>
              <a:gradFill flip="none" rotWithShape="1">
                <a:gsLst>
                  <a:gs pos="26000">
                    <a:schemeClr val="bg2">
                      <a:lumMod val="50000"/>
                      <a:alpha val="25000"/>
                    </a:schemeClr>
                  </a:gs>
                  <a:gs pos="69000">
                    <a:schemeClr val="accent1">
                      <a:lumMod val="50000"/>
                      <a:alpha val="25000"/>
                    </a:schemeClr>
                  </a:gs>
                  <a:gs pos="52000">
                    <a:schemeClr val="accent1">
                      <a:lumMod val="50000"/>
                      <a:alpha val="75000"/>
                    </a:schemeClr>
                  </a:gs>
                </a:gsLst>
                <a:lin ang="33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7" name="Freeform 266"/>
            <p:cNvSpPr/>
            <p:nvPr/>
          </p:nvSpPr>
          <p:spPr>
            <a:xfrm>
              <a:off x="1538739" y="2028527"/>
              <a:ext cx="292445" cy="769301"/>
            </a:xfrm>
            <a:custGeom>
              <a:avLst/>
              <a:gdLst>
                <a:gd name="connsiteX0" fmla="*/ 70120 w 292445"/>
                <a:gd name="connsiteY0" fmla="*/ 2075 h 631131"/>
                <a:gd name="connsiteX1" fmla="*/ 143792 w 292445"/>
                <a:gd name="connsiteY1" fmla="*/ 123417 h 631131"/>
                <a:gd name="connsiteX2" fmla="*/ 273802 w 292445"/>
                <a:gd name="connsiteY2" fmla="*/ 353100 h 631131"/>
                <a:gd name="connsiteX3" fmla="*/ 291136 w 292445"/>
                <a:gd name="connsiteY3" fmla="*/ 491777 h 631131"/>
                <a:gd name="connsiteX4" fmla="*/ 269468 w 292445"/>
                <a:gd name="connsiteY4" fmla="*/ 591451 h 631131"/>
                <a:gd name="connsiteX5" fmla="*/ 187129 w 292445"/>
                <a:gd name="connsiteY5" fmla="*/ 630454 h 631131"/>
                <a:gd name="connsiteX6" fmla="*/ 782 w 292445"/>
                <a:gd name="connsiteY6" fmla="*/ 613119 h 631131"/>
                <a:gd name="connsiteX7" fmla="*/ 122124 w 292445"/>
                <a:gd name="connsiteY7" fmla="*/ 574116 h 631131"/>
                <a:gd name="connsiteX8" fmla="*/ 165460 w 292445"/>
                <a:gd name="connsiteY8" fmla="*/ 539447 h 631131"/>
                <a:gd name="connsiteX9" fmla="*/ 169794 w 292445"/>
                <a:gd name="connsiteY9" fmla="*/ 431106 h 631131"/>
                <a:gd name="connsiteX10" fmla="*/ 117790 w 292445"/>
                <a:gd name="connsiteY10" fmla="*/ 218757 h 631131"/>
                <a:gd name="connsiteX11" fmla="*/ 70120 w 292445"/>
                <a:gd name="connsiteY11" fmla="*/ 2075 h 631131"/>
                <a:gd name="connsiteX0" fmla="*/ 70120 w 292445"/>
                <a:gd name="connsiteY0" fmla="*/ 2075 h 631131"/>
                <a:gd name="connsiteX1" fmla="*/ 143792 w 292445"/>
                <a:gd name="connsiteY1" fmla="*/ 123417 h 631131"/>
                <a:gd name="connsiteX2" fmla="*/ 273802 w 292445"/>
                <a:gd name="connsiteY2" fmla="*/ 353100 h 631131"/>
                <a:gd name="connsiteX3" fmla="*/ 291136 w 292445"/>
                <a:gd name="connsiteY3" fmla="*/ 491777 h 631131"/>
                <a:gd name="connsiteX4" fmla="*/ 269468 w 292445"/>
                <a:gd name="connsiteY4" fmla="*/ 591451 h 631131"/>
                <a:gd name="connsiteX5" fmla="*/ 187129 w 292445"/>
                <a:gd name="connsiteY5" fmla="*/ 630454 h 631131"/>
                <a:gd name="connsiteX6" fmla="*/ 782 w 292445"/>
                <a:gd name="connsiteY6" fmla="*/ 613119 h 631131"/>
                <a:gd name="connsiteX7" fmla="*/ 122124 w 292445"/>
                <a:gd name="connsiteY7" fmla="*/ 574116 h 631131"/>
                <a:gd name="connsiteX8" fmla="*/ 165460 w 292445"/>
                <a:gd name="connsiteY8" fmla="*/ 539447 h 631131"/>
                <a:gd name="connsiteX9" fmla="*/ 169794 w 292445"/>
                <a:gd name="connsiteY9" fmla="*/ 431106 h 631131"/>
                <a:gd name="connsiteX10" fmla="*/ 117790 w 292445"/>
                <a:gd name="connsiteY10" fmla="*/ 218757 h 631131"/>
                <a:gd name="connsiteX11" fmla="*/ 70120 w 292445"/>
                <a:gd name="connsiteY11" fmla="*/ 2075 h 631131"/>
                <a:gd name="connsiteX0" fmla="*/ 70120 w 292445"/>
                <a:gd name="connsiteY0" fmla="*/ 0 h 629056"/>
                <a:gd name="connsiteX1" fmla="*/ 143792 w 292445"/>
                <a:gd name="connsiteY1" fmla="*/ 121342 h 629056"/>
                <a:gd name="connsiteX2" fmla="*/ 273802 w 292445"/>
                <a:gd name="connsiteY2" fmla="*/ 351025 h 629056"/>
                <a:gd name="connsiteX3" fmla="*/ 291136 w 292445"/>
                <a:gd name="connsiteY3" fmla="*/ 489702 h 629056"/>
                <a:gd name="connsiteX4" fmla="*/ 269468 w 292445"/>
                <a:gd name="connsiteY4" fmla="*/ 589376 h 629056"/>
                <a:gd name="connsiteX5" fmla="*/ 187129 w 292445"/>
                <a:gd name="connsiteY5" fmla="*/ 628379 h 629056"/>
                <a:gd name="connsiteX6" fmla="*/ 782 w 292445"/>
                <a:gd name="connsiteY6" fmla="*/ 611044 h 629056"/>
                <a:gd name="connsiteX7" fmla="*/ 122124 w 292445"/>
                <a:gd name="connsiteY7" fmla="*/ 572041 h 629056"/>
                <a:gd name="connsiteX8" fmla="*/ 165460 w 292445"/>
                <a:gd name="connsiteY8" fmla="*/ 537372 h 629056"/>
                <a:gd name="connsiteX9" fmla="*/ 169794 w 292445"/>
                <a:gd name="connsiteY9" fmla="*/ 429031 h 629056"/>
                <a:gd name="connsiteX10" fmla="*/ 117790 w 292445"/>
                <a:gd name="connsiteY10" fmla="*/ 216682 h 629056"/>
                <a:gd name="connsiteX11" fmla="*/ 70120 w 292445"/>
                <a:gd name="connsiteY11" fmla="*/ 0 h 629056"/>
                <a:gd name="connsiteX0" fmla="*/ 70120 w 292445"/>
                <a:gd name="connsiteY0" fmla="*/ 0 h 629056"/>
                <a:gd name="connsiteX1" fmla="*/ 143792 w 292445"/>
                <a:gd name="connsiteY1" fmla="*/ 121342 h 629056"/>
                <a:gd name="connsiteX2" fmla="*/ 273802 w 292445"/>
                <a:gd name="connsiteY2" fmla="*/ 351025 h 629056"/>
                <a:gd name="connsiteX3" fmla="*/ 291136 w 292445"/>
                <a:gd name="connsiteY3" fmla="*/ 489702 h 629056"/>
                <a:gd name="connsiteX4" fmla="*/ 269468 w 292445"/>
                <a:gd name="connsiteY4" fmla="*/ 589376 h 629056"/>
                <a:gd name="connsiteX5" fmla="*/ 187129 w 292445"/>
                <a:gd name="connsiteY5" fmla="*/ 628379 h 629056"/>
                <a:gd name="connsiteX6" fmla="*/ 782 w 292445"/>
                <a:gd name="connsiteY6" fmla="*/ 611044 h 629056"/>
                <a:gd name="connsiteX7" fmla="*/ 122124 w 292445"/>
                <a:gd name="connsiteY7" fmla="*/ 572041 h 629056"/>
                <a:gd name="connsiteX8" fmla="*/ 165460 w 292445"/>
                <a:gd name="connsiteY8" fmla="*/ 537372 h 629056"/>
                <a:gd name="connsiteX9" fmla="*/ 169794 w 292445"/>
                <a:gd name="connsiteY9" fmla="*/ 429031 h 629056"/>
                <a:gd name="connsiteX10" fmla="*/ 117790 w 292445"/>
                <a:gd name="connsiteY10" fmla="*/ 216682 h 629056"/>
                <a:gd name="connsiteX11" fmla="*/ 70120 w 292445"/>
                <a:gd name="connsiteY11" fmla="*/ 0 h 629056"/>
                <a:gd name="connsiteX0" fmla="*/ 50486 w 292445"/>
                <a:gd name="connsiteY0" fmla="*/ 0 h 769301"/>
                <a:gd name="connsiteX1" fmla="*/ 143792 w 292445"/>
                <a:gd name="connsiteY1" fmla="*/ 261587 h 769301"/>
                <a:gd name="connsiteX2" fmla="*/ 273802 w 292445"/>
                <a:gd name="connsiteY2" fmla="*/ 491270 h 769301"/>
                <a:gd name="connsiteX3" fmla="*/ 291136 w 292445"/>
                <a:gd name="connsiteY3" fmla="*/ 629947 h 769301"/>
                <a:gd name="connsiteX4" fmla="*/ 269468 w 292445"/>
                <a:gd name="connsiteY4" fmla="*/ 729621 h 769301"/>
                <a:gd name="connsiteX5" fmla="*/ 187129 w 292445"/>
                <a:gd name="connsiteY5" fmla="*/ 768624 h 769301"/>
                <a:gd name="connsiteX6" fmla="*/ 782 w 292445"/>
                <a:gd name="connsiteY6" fmla="*/ 751289 h 769301"/>
                <a:gd name="connsiteX7" fmla="*/ 122124 w 292445"/>
                <a:gd name="connsiteY7" fmla="*/ 712286 h 769301"/>
                <a:gd name="connsiteX8" fmla="*/ 165460 w 292445"/>
                <a:gd name="connsiteY8" fmla="*/ 677617 h 769301"/>
                <a:gd name="connsiteX9" fmla="*/ 169794 w 292445"/>
                <a:gd name="connsiteY9" fmla="*/ 569276 h 769301"/>
                <a:gd name="connsiteX10" fmla="*/ 117790 w 292445"/>
                <a:gd name="connsiteY10" fmla="*/ 356927 h 769301"/>
                <a:gd name="connsiteX11" fmla="*/ 50486 w 292445"/>
                <a:gd name="connsiteY11" fmla="*/ 0 h 769301"/>
                <a:gd name="connsiteX0" fmla="*/ 50486 w 292445"/>
                <a:gd name="connsiteY0" fmla="*/ 0 h 769301"/>
                <a:gd name="connsiteX1" fmla="*/ 143792 w 292445"/>
                <a:gd name="connsiteY1" fmla="*/ 261587 h 769301"/>
                <a:gd name="connsiteX2" fmla="*/ 273802 w 292445"/>
                <a:gd name="connsiteY2" fmla="*/ 491270 h 769301"/>
                <a:gd name="connsiteX3" fmla="*/ 291136 w 292445"/>
                <a:gd name="connsiteY3" fmla="*/ 629947 h 769301"/>
                <a:gd name="connsiteX4" fmla="*/ 269468 w 292445"/>
                <a:gd name="connsiteY4" fmla="*/ 729621 h 769301"/>
                <a:gd name="connsiteX5" fmla="*/ 187129 w 292445"/>
                <a:gd name="connsiteY5" fmla="*/ 768624 h 769301"/>
                <a:gd name="connsiteX6" fmla="*/ 782 w 292445"/>
                <a:gd name="connsiteY6" fmla="*/ 751289 h 769301"/>
                <a:gd name="connsiteX7" fmla="*/ 122124 w 292445"/>
                <a:gd name="connsiteY7" fmla="*/ 712286 h 769301"/>
                <a:gd name="connsiteX8" fmla="*/ 165460 w 292445"/>
                <a:gd name="connsiteY8" fmla="*/ 677617 h 769301"/>
                <a:gd name="connsiteX9" fmla="*/ 169794 w 292445"/>
                <a:gd name="connsiteY9" fmla="*/ 569276 h 769301"/>
                <a:gd name="connsiteX10" fmla="*/ 117790 w 292445"/>
                <a:gd name="connsiteY10" fmla="*/ 356927 h 769301"/>
                <a:gd name="connsiteX11" fmla="*/ 50486 w 292445"/>
                <a:gd name="connsiteY11" fmla="*/ 0 h 769301"/>
                <a:gd name="connsiteX0" fmla="*/ 50486 w 292445"/>
                <a:gd name="connsiteY0" fmla="*/ 0 h 769301"/>
                <a:gd name="connsiteX1" fmla="*/ 143792 w 292445"/>
                <a:gd name="connsiteY1" fmla="*/ 261587 h 769301"/>
                <a:gd name="connsiteX2" fmla="*/ 273802 w 292445"/>
                <a:gd name="connsiteY2" fmla="*/ 491270 h 769301"/>
                <a:gd name="connsiteX3" fmla="*/ 291136 w 292445"/>
                <a:gd name="connsiteY3" fmla="*/ 629947 h 769301"/>
                <a:gd name="connsiteX4" fmla="*/ 269468 w 292445"/>
                <a:gd name="connsiteY4" fmla="*/ 729621 h 769301"/>
                <a:gd name="connsiteX5" fmla="*/ 187129 w 292445"/>
                <a:gd name="connsiteY5" fmla="*/ 768624 h 769301"/>
                <a:gd name="connsiteX6" fmla="*/ 782 w 292445"/>
                <a:gd name="connsiteY6" fmla="*/ 751289 h 769301"/>
                <a:gd name="connsiteX7" fmla="*/ 122124 w 292445"/>
                <a:gd name="connsiteY7" fmla="*/ 712286 h 769301"/>
                <a:gd name="connsiteX8" fmla="*/ 165460 w 292445"/>
                <a:gd name="connsiteY8" fmla="*/ 677617 h 769301"/>
                <a:gd name="connsiteX9" fmla="*/ 169794 w 292445"/>
                <a:gd name="connsiteY9" fmla="*/ 569276 h 769301"/>
                <a:gd name="connsiteX10" fmla="*/ 117790 w 292445"/>
                <a:gd name="connsiteY10" fmla="*/ 356927 h 769301"/>
                <a:gd name="connsiteX11" fmla="*/ 50486 w 292445"/>
                <a:gd name="connsiteY11" fmla="*/ 0 h 769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2445" h="769301">
                  <a:moveTo>
                    <a:pt x="50486" y="0"/>
                  </a:moveTo>
                  <a:cubicBezTo>
                    <a:pt x="80064" y="68258"/>
                    <a:pt x="106573" y="179709"/>
                    <a:pt x="143792" y="261587"/>
                  </a:cubicBezTo>
                  <a:cubicBezTo>
                    <a:pt x="181011" y="343465"/>
                    <a:pt x="249245" y="429877"/>
                    <a:pt x="273802" y="491270"/>
                  </a:cubicBezTo>
                  <a:cubicBezTo>
                    <a:pt x="298359" y="552663"/>
                    <a:pt x="291858" y="590222"/>
                    <a:pt x="291136" y="629947"/>
                  </a:cubicBezTo>
                  <a:cubicBezTo>
                    <a:pt x="290414" y="669672"/>
                    <a:pt x="286802" y="706508"/>
                    <a:pt x="269468" y="729621"/>
                  </a:cubicBezTo>
                  <a:cubicBezTo>
                    <a:pt x="252134" y="752734"/>
                    <a:pt x="231910" y="765013"/>
                    <a:pt x="187129" y="768624"/>
                  </a:cubicBezTo>
                  <a:cubicBezTo>
                    <a:pt x="142348" y="772235"/>
                    <a:pt x="11616" y="760679"/>
                    <a:pt x="782" y="751289"/>
                  </a:cubicBezTo>
                  <a:cubicBezTo>
                    <a:pt x="-10052" y="741899"/>
                    <a:pt x="94678" y="724565"/>
                    <a:pt x="122124" y="712286"/>
                  </a:cubicBezTo>
                  <a:cubicBezTo>
                    <a:pt x="149570" y="700007"/>
                    <a:pt x="157515" y="701452"/>
                    <a:pt x="165460" y="677617"/>
                  </a:cubicBezTo>
                  <a:cubicBezTo>
                    <a:pt x="173405" y="653782"/>
                    <a:pt x="177739" y="622724"/>
                    <a:pt x="169794" y="569276"/>
                  </a:cubicBezTo>
                  <a:cubicBezTo>
                    <a:pt x="161849" y="515828"/>
                    <a:pt x="137675" y="451806"/>
                    <a:pt x="117790" y="356927"/>
                  </a:cubicBezTo>
                  <a:cubicBezTo>
                    <a:pt x="97905" y="262048"/>
                    <a:pt x="57373" y="88817"/>
                    <a:pt x="50486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/>
            <p:nvPr/>
          </p:nvSpPr>
          <p:spPr>
            <a:xfrm>
              <a:off x="1556983" y="2596169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9" name="Freeform 268"/>
            <p:cNvSpPr/>
            <p:nvPr/>
          </p:nvSpPr>
          <p:spPr>
            <a:xfrm>
              <a:off x="1348459" y="2021388"/>
              <a:ext cx="479381" cy="845344"/>
            </a:xfrm>
            <a:custGeom>
              <a:avLst/>
              <a:gdLst>
                <a:gd name="connsiteX0" fmla="*/ 227940 w 465522"/>
                <a:gd name="connsiteY0" fmla="*/ 425 h 696613"/>
                <a:gd name="connsiteX1" fmla="*/ 50261 w 465522"/>
                <a:gd name="connsiteY1" fmla="*/ 238776 h 696613"/>
                <a:gd name="connsiteX2" fmla="*/ 2591 w 465522"/>
                <a:gd name="connsiteY2" fmla="*/ 455458 h 696613"/>
                <a:gd name="connsiteX3" fmla="*/ 110932 w 465522"/>
                <a:gd name="connsiteY3" fmla="*/ 663473 h 696613"/>
                <a:gd name="connsiteX4" fmla="*/ 305946 w 465522"/>
                <a:gd name="connsiteY4" fmla="*/ 689475 h 696613"/>
                <a:gd name="connsiteX5" fmla="*/ 457624 w 465522"/>
                <a:gd name="connsiteY5" fmla="*/ 594135 h 696613"/>
                <a:gd name="connsiteX6" fmla="*/ 435956 w 465522"/>
                <a:gd name="connsiteY6" fmla="*/ 581134 h 696613"/>
                <a:gd name="connsiteX7" fmla="*/ 366617 w 465522"/>
                <a:gd name="connsiteY7" fmla="*/ 576800 h 696613"/>
                <a:gd name="connsiteX8" fmla="*/ 214940 w 465522"/>
                <a:gd name="connsiteY8" fmla="*/ 537798 h 696613"/>
                <a:gd name="connsiteX9" fmla="*/ 162936 w 465522"/>
                <a:gd name="connsiteY9" fmla="*/ 299447 h 696613"/>
                <a:gd name="connsiteX10" fmla="*/ 227940 w 465522"/>
                <a:gd name="connsiteY10" fmla="*/ 425 h 696613"/>
                <a:gd name="connsiteX0" fmla="*/ 227940 w 465522"/>
                <a:gd name="connsiteY0" fmla="*/ 425 h 696613"/>
                <a:gd name="connsiteX1" fmla="*/ 50261 w 465522"/>
                <a:gd name="connsiteY1" fmla="*/ 238776 h 696613"/>
                <a:gd name="connsiteX2" fmla="*/ 2591 w 465522"/>
                <a:gd name="connsiteY2" fmla="*/ 455458 h 696613"/>
                <a:gd name="connsiteX3" fmla="*/ 110932 w 465522"/>
                <a:gd name="connsiteY3" fmla="*/ 663473 h 696613"/>
                <a:gd name="connsiteX4" fmla="*/ 305946 w 465522"/>
                <a:gd name="connsiteY4" fmla="*/ 689475 h 696613"/>
                <a:gd name="connsiteX5" fmla="*/ 457624 w 465522"/>
                <a:gd name="connsiteY5" fmla="*/ 594135 h 696613"/>
                <a:gd name="connsiteX6" fmla="*/ 435956 w 465522"/>
                <a:gd name="connsiteY6" fmla="*/ 581134 h 696613"/>
                <a:gd name="connsiteX7" fmla="*/ 366617 w 465522"/>
                <a:gd name="connsiteY7" fmla="*/ 576800 h 696613"/>
                <a:gd name="connsiteX8" fmla="*/ 195306 w 465522"/>
                <a:gd name="connsiteY8" fmla="*/ 532188 h 696613"/>
                <a:gd name="connsiteX9" fmla="*/ 162936 w 465522"/>
                <a:gd name="connsiteY9" fmla="*/ 299447 h 696613"/>
                <a:gd name="connsiteX10" fmla="*/ 227940 w 465522"/>
                <a:gd name="connsiteY10" fmla="*/ 425 h 696613"/>
                <a:gd name="connsiteX0" fmla="*/ 227940 w 465886"/>
                <a:gd name="connsiteY0" fmla="*/ 425 h 696613"/>
                <a:gd name="connsiteX1" fmla="*/ 50261 w 465886"/>
                <a:gd name="connsiteY1" fmla="*/ 238776 h 696613"/>
                <a:gd name="connsiteX2" fmla="*/ 2591 w 465886"/>
                <a:gd name="connsiteY2" fmla="*/ 455458 h 696613"/>
                <a:gd name="connsiteX3" fmla="*/ 110932 w 465886"/>
                <a:gd name="connsiteY3" fmla="*/ 663473 h 696613"/>
                <a:gd name="connsiteX4" fmla="*/ 305946 w 465886"/>
                <a:gd name="connsiteY4" fmla="*/ 689475 h 696613"/>
                <a:gd name="connsiteX5" fmla="*/ 457624 w 465886"/>
                <a:gd name="connsiteY5" fmla="*/ 594135 h 696613"/>
                <a:gd name="connsiteX6" fmla="*/ 435956 w 465886"/>
                <a:gd name="connsiteY6" fmla="*/ 581134 h 696613"/>
                <a:gd name="connsiteX7" fmla="*/ 352593 w 465886"/>
                <a:gd name="connsiteY7" fmla="*/ 590824 h 696613"/>
                <a:gd name="connsiteX8" fmla="*/ 195306 w 465886"/>
                <a:gd name="connsiteY8" fmla="*/ 532188 h 696613"/>
                <a:gd name="connsiteX9" fmla="*/ 162936 w 465886"/>
                <a:gd name="connsiteY9" fmla="*/ 299447 h 696613"/>
                <a:gd name="connsiteX10" fmla="*/ 227940 w 465886"/>
                <a:gd name="connsiteY10" fmla="*/ 425 h 696613"/>
                <a:gd name="connsiteX0" fmla="*/ 227940 w 458227"/>
                <a:gd name="connsiteY0" fmla="*/ 425 h 696613"/>
                <a:gd name="connsiteX1" fmla="*/ 50261 w 458227"/>
                <a:gd name="connsiteY1" fmla="*/ 238776 h 696613"/>
                <a:gd name="connsiteX2" fmla="*/ 2591 w 458227"/>
                <a:gd name="connsiteY2" fmla="*/ 455458 h 696613"/>
                <a:gd name="connsiteX3" fmla="*/ 110932 w 458227"/>
                <a:gd name="connsiteY3" fmla="*/ 663473 h 696613"/>
                <a:gd name="connsiteX4" fmla="*/ 305946 w 458227"/>
                <a:gd name="connsiteY4" fmla="*/ 689475 h 696613"/>
                <a:gd name="connsiteX5" fmla="*/ 457624 w 458227"/>
                <a:gd name="connsiteY5" fmla="*/ 594135 h 696613"/>
                <a:gd name="connsiteX6" fmla="*/ 352593 w 458227"/>
                <a:gd name="connsiteY6" fmla="*/ 590824 h 696613"/>
                <a:gd name="connsiteX7" fmla="*/ 195306 w 458227"/>
                <a:gd name="connsiteY7" fmla="*/ 532188 h 696613"/>
                <a:gd name="connsiteX8" fmla="*/ 162936 w 458227"/>
                <a:gd name="connsiteY8" fmla="*/ 299447 h 696613"/>
                <a:gd name="connsiteX9" fmla="*/ 227940 w 458227"/>
                <a:gd name="connsiteY9" fmla="*/ 425 h 696613"/>
                <a:gd name="connsiteX0" fmla="*/ 227940 w 477755"/>
                <a:gd name="connsiteY0" fmla="*/ 425 h 701780"/>
                <a:gd name="connsiteX1" fmla="*/ 50261 w 477755"/>
                <a:gd name="connsiteY1" fmla="*/ 238776 h 701780"/>
                <a:gd name="connsiteX2" fmla="*/ 2591 w 477755"/>
                <a:gd name="connsiteY2" fmla="*/ 455458 h 701780"/>
                <a:gd name="connsiteX3" fmla="*/ 110932 w 477755"/>
                <a:gd name="connsiteY3" fmla="*/ 663473 h 701780"/>
                <a:gd name="connsiteX4" fmla="*/ 305946 w 477755"/>
                <a:gd name="connsiteY4" fmla="*/ 689475 h 701780"/>
                <a:gd name="connsiteX5" fmla="*/ 477259 w 477755"/>
                <a:gd name="connsiteY5" fmla="*/ 524012 h 701780"/>
                <a:gd name="connsiteX6" fmla="*/ 352593 w 477755"/>
                <a:gd name="connsiteY6" fmla="*/ 590824 h 701780"/>
                <a:gd name="connsiteX7" fmla="*/ 195306 w 477755"/>
                <a:gd name="connsiteY7" fmla="*/ 532188 h 701780"/>
                <a:gd name="connsiteX8" fmla="*/ 162936 w 477755"/>
                <a:gd name="connsiteY8" fmla="*/ 299447 h 701780"/>
                <a:gd name="connsiteX9" fmla="*/ 227940 w 477755"/>
                <a:gd name="connsiteY9" fmla="*/ 425 h 701780"/>
                <a:gd name="connsiteX0" fmla="*/ 227940 w 483310"/>
                <a:gd name="connsiteY0" fmla="*/ 425 h 701780"/>
                <a:gd name="connsiteX1" fmla="*/ 50261 w 483310"/>
                <a:gd name="connsiteY1" fmla="*/ 238776 h 701780"/>
                <a:gd name="connsiteX2" fmla="*/ 2591 w 483310"/>
                <a:gd name="connsiteY2" fmla="*/ 455458 h 701780"/>
                <a:gd name="connsiteX3" fmla="*/ 110932 w 483310"/>
                <a:gd name="connsiteY3" fmla="*/ 663473 h 701780"/>
                <a:gd name="connsiteX4" fmla="*/ 305946 w 483310"/>
                <a:gd name="connsiteY4" fmla="*/ 689475 h 701780"/>
                <a:gd name="connsiteX5" fmla="*/ 477259 w 483310"/>
                <a:gd name="connsiteY5" fmla="*/ 524012 h 701780"/>
                <a:gd name="connsiteX6" fmla="*/ 352593 w 483310"/>
                <a:gd name="connsiteY6" fmla="*/ 590824 h 701780"/>
                <a:gd name="connsiteX7" fmla="*/ 195306 w 483310"/>
                <a:gd name="connsiteY7" fmla="*/ 532188 h 701780"/>
                <a:gd name="connsiteX8" fmla="*/ 162936 w 483310"/>
                <a:gd name="connsiteY8" fmla="*/ 299447 h 701780"/>
                <a:gd name="connsiteX9" fmla="*/ 227940 w 483310"/>
                <a:gd name="connsiteY9" fmla="*/ 425 h 701780"/>
                <a:gd name="connsiteX0" fmla="*/ 227940 w 483310"/>
                <a:gd name="connsiteY0" fmla="*/ 425 h 705510"/>
                <a:gd name="connsiteX1" fmla="*/ 50261 w 483310"/>
                <a:gd name="connsiteY1" fmla="*/ 238776 h 705510"/>
                <a:gd name="connsiteX2" fmla="*/ 2591 w 483310"/>
                <a:gd name="connsiteY2" fmla="*/ 455458 h 705510"/>
                <a:gd name="connsiteX3" fmla="*/ 110932 w 483310"/>
                <a:gd name="connsiteY3" fmla="*/ 663473 h 705510"/>
                <a:gd name="connsiteX4" fmla="*/ 305946 w 483310"/>
                <a:gd name="connsiteY4" fmla="*/ 689475 h 705510"/>
                <a:gd name="connsiteX5" fmla="*/ 477259 w 483310"/>
                <a:gd name="connsiteY5" fmla="*/ 524012 h 705510"/>
                <a:gd name="connsiteX6" fmla="*/ 352593 w 483310"/>
                <a:gd name="connsiteY6" fmla="*/ 590824 h 705510"/>
                <a:gd name="connsiteX7" fmla="*/ 195306 w 483310"/>
                <a:gd name="connsiteY7" fmla="*/ 532188 h 705510"/>
                <a:gd name="connsiteX8" fmla="*/ 162936 w 483310"/>
                <a:gd name="connsiteY8" fmla="*/ 299447 h 705510"/>
                <a:gd name="connsiteX9" fmla="*/ 227940 w 483310"/>
                <a:gd name="connsiteY9" fmla="*/ 425 h 705510"/>
                <a:gd name="connsiteX0" fmla="*/ 227940 w 483310"/>
                <a:gd name="connsiteY0" fmla="*/ 425 h 705510"/>
                <a:gd name="connsiteX1" fmla="*/ 50261 w 483310"/>
                <a:gd name="connsiteY1" fmla="*/ 238776 h 705510"/>
                <a:gd name="connsiteX2" fmla="*/ 2591 w 483310"/>
                <a:gd name="connsiteY2" fmla="*/ 455458 h 705510"/>
                <a:gd name="connsiteX3" fmla="*/ 110932 w 483310"/>
                <a:gd name="connsiteY3" fmla="*/ 663473 h 705510"/>
                <a:gd name="connsiteX4" fmla="*/ 305946 w 483310"/>
                <a:gd name="connsiteY4" fmla="*/ 689475 h 705510"/>
                <a:gd name="connsiteX5" fmla="*/ 477259 w 483310"/>
                <a:gd name="connsiteY5" fmla="*/ 524012 h 705510"/>
                <a:gd name="connsiteX6" fmla="*/ 352593 w 483310"/>
                <a:gd name="connsiteY6" fmla="*/ 590824 h 705510"/>
                <a:gd name="connsiteX7" fmla="*/ 195306 w 483310"/>
                <a:gd name="connsiteY7" fmla="*/ 532188 h 705510"/>
                <a:gd name="connsiteX8" fmla="*/ 162936 w 483310"/>
                <a:gd name="connsiteY8" fmla="*/ 299447 h 705510"/>
                <a:gd name="connsiteX9" fmla="*/ 227940 w 483310"/>
                <a:gd name="connsiteY9" fmla="*/ 425 h 705510"/>
                <a:gd name="connsiteX0" fmla="*/ 227940 w 477259"/>
                <a:gd name="connsiteY0" fmla="*/ 425 h 705510"/>
                <a:gd name="connsiteX1" fmla="*/ 50261 w 477259"/>
                <a:gd name="connsiteY1" fmla="*/ 238776 h 705510"/>
                <a:gd name="connsiteX2" fmla="*/ 2591 w 477259"/>
                <a:gd name="connsiteY2" fmla="*/ 455458 h 705510"/>
                <a:gd name="connsiteX3" fmla="*/ 110932 w 477259"/>
                <a:gd name="connsiteY3" fmla="*/ 663473 h 705510"/>
                <a:gd name="connsiteX4" fmla="*/ 305946 w 477259"/>
                <a:gd name="connsiteY4" fmla="*/ 689475 h 705510"/>
                <a:gd name="connsiteX5" fmla="*/ 477259 w 477259"/>
                <a:gd name="connsiteY5" fmla="*/ 524012 h 705510"/>
                <a:gd name="connsiteX6" fmla="*/ 352593 w 477259"/>
                <a:gd name="connsiteY6" fmla="*/ 590824 h 705510"/>
                <a:gd name="connsiteX7" fmla="*/ 195306 w 477259"/>
                <a:gd name="connsiteY7" fmla="*/ 532188 h 705510"/>
                <a:gd name="connsiteX8" fmla="*/ 162936 w 477259"/>
                <a:gd name="connsiteY8" fmla="*/ 299447 h 705510"/>
                <a:gd name="connsiteX9" fmla="*/ 227940 w 477259"/>
                <a:gd name="connsiteY9" fmla="*/ 425 h 705510"/>
                <a:gd name="connsiteX0" fmla="*/ 227940 w 477259"/>
                <a:gd name="connsiteY0" fmla="*/ 425 h 705510"/>
                <a:gd name="connsiteX1" fmla="*/ 50261 w 477259"/>
                <a:gd name="connsiteY1" fmla="*/ 238776 h 705510"/>
                <a:gd name="connsiteX2" fmla="*/ 2591 w 477259"/>
                <a:gd name="connsiteY2" fmla="*/ 455458 h 705510"/>
                <a:gd name="connsiteX3" fmla="*/ 110932 w 477259"/>
                <a:gd name="connsiteY3" fmla="*/ 663473 h 705510"/>
                <a:gd name="connsiteX4" fmla="*/ 305946 w 477259"/>
                <a:gd name="connsiteY4" fmla="*/ 689475 h 705510"/>
                <a:gd name="connsiteX5" fmla="*/ 477259 w 477259"/>
                <a:gd name="connsiteY5" fmla="*/ 524012 h 705510"/>
                <a:gd name="connsiteX6" fmla="*/ 352593 w 477259"/>
                <a:gd name="connsiteY6" fmla="*/ 590824 h 705510"/>
                <a:gd name="connsiteX7" fmla="*/ 195306 w 477259"/>
                <a:gd name="connsiteY7" fmla="*/ 532188 h 705510"/>
                <a:gd name="connsiteX8" fmla="*/ 162936 w 477259"/>
                <a:gd name="connsiteY8" fmla="*/ 299447 h 705510"/>
                <a:gd name="connsiteX9" fmla="*/ 227940 w 477259"/>
                <a:gd name="connsiteY9" fmla="*/ 425 h 705510"/>
                <a:gd name="connsiteX0" fmla="*/ 227940 w 477259"/>
                <a:gd name="connsiteY0" fmla="*/ 425 h 705510"/>
                <a:gd name="connsiteX1" fmla="*/ 50261 w 477259"/>
                <a:gd name="connsiteY1" fmla="*/ 238776 h 705510"/>
                <a:gd name="connsiteX2" fmla="*/ 2591 w 477259"/>
                <a:gd name="connsiteY2" fmla="*/ 455458 h 705510"/>
                <a:gd name="connsiteX3" fmla="*/ 110932 w 477259"/>
                <a:gd name="connsiteY3" fmla="*/ 663473 h 705510"/>
                <a:gd name="connsiteX4" fmla="*/ 305946 w 477259"/>
                <a:gd name="connsiteY4" fmla="*/ 689475 h 705510"/>
                <a:gd name="connsiteX5" fmla="*/ 477259 w 477259"/>
                <a:gd name="connsiteY5" fmla="*/ 524012 h 705510"/>
                <a:gd name="connsiteX6" fmla="*/ 352593 w 477259"/>
                <a:gd name="connsiteY6" fmla="*/ 590824 h 705510"/>
                <a:gd name="connsiteX7" fmla="*/ 195306 w 477259"/>
                <a:gd name="connsiteY7" fmla="*/ 532188 h 705510"/>
                <a:gd name="connsiteX8" fmla="*/ 162936 w 477259"/>
                <a:gd name="connsiteY8" fmla="*/ 299447 h 705510"/>
                <a:gd name="connsiteX9" fmla="*/ 227940 w 477259"/>
                <a:gd name="connsiteY9" fmla="*/ 425 h 705510"/>
                <a:gd name="connsiteX0" fmla="*/ 227940 w 477259"/>
                <a:gd name="connsiteY0" fmla="*/ 425 h 705510"/>
                <a:gd name="connsiteX1" fmla="*/ 50261 w 477259"/>
                <a:gd name="connsiteY1" fmla="*/ 238776 h 705510"/>
                <a:gd name="connsiteX2" fmla="*/ 2591 w 477259"/>
                <a:gd name="connsiteY2" fmla="*/ 455458 h 705510"/>
                <a:gd name="connsiteX3" fmla="*/ 110932 w 477259"/>
                <a:gd name="connsiteY3" fmla="*/ 663473 h 705510"/>
                <a:gd name="connsiteX4" fmla="*/ 305946 w 477259"/>
                <a:gd name="connsiteY4" fmla="*/ 689475 h 705510"/>
                <a:gd name="connsiteX5" fmla="*/ 477259 w 477259"/>
                <a:gd name="connsiteY5" fmla="*/ 524012 h 705510"/>
                <a:gd name="connsiteX6" fmla="*/ 352593 w 477259"/>
                <a:gd name="connsiteY6" fmla="*/ 590824 h 705510"/>
                <a:gd name="connsiteX7" fmla="*/ 195306 w 477259"/>
                <a:gd name="connsiteY7" fmla="*/ 532188 h 705510"/>
                <a:gd name="connsiteX8" fmla="*/ 162936 w 477259"/>
                <a:gd name="connsiteY8" fmla="*/ 299447 h 705510"/>
                <a:gd name="connsiteX9" fmla="*/ 227940 w 477259"/>
                <a:gd name="connsiteY9" fmla="*/ 425 h 705510"/>
                <a:gd name="connsiteX0" fmla="*/ 227940 w 477259"/>
                <a:gd name="connsiteY0" fmla="*/ 0 h 705085"/>
                <a:gd name="connsiteX1" fmla="*/ 50261 w 477259"/>
                <a:gd name="connsiteY1" fmla="*/ 238351 h 705085"/>
                <a:gd name="connsiteX2" fmla="*/ 2591 w 477259"/>
                <a:gd name="connsiteY2" fmla="*/ 455033 h 705085"/>
                <a:gd name="connsiteX3" fmla="*/ 110932 w 477259"/>
                <a:gd name="connsiteY3" fmla="*/ 663048 h 705085"/>
                <a:gd name="connsiteX4" fmla="*/ 305946 w 477259"/>
                <a:gd name="connsiteY4" fmla="*/ 689050 h 705085"/>
                <a:gd name="connsiteX5" fmla="*/ 477259 w 477259"/>
                <a:gd name="connsiteY5" fmla="*/ 523587 h 705085"/>
                <a:gd name="connsiteX6" fmla="*/ 352593 w 477259"/>
                <a:gd name="connsiteY6" fmla="*/ 590399 h 705085"/>
                <a:gd name="connsiteX7" fmla="*/ 195306 w 477259"/>
                <a:gd name="connsiteY7" fmla="*/ 531763 h 705085"/>
                <a:gd name="connsiteX8" fmla="*/ 162936 w 477259"/>
                <a:gd name="connsiteY8" fmla="*/ 299022 h 705085"/>
                <a:gd name="connsiteX9" fmla="*/ 227940 w 477259"/>
                <a:gd name="connsiteY9" fmla="*/ 0 h 705085"/>
                <a:gd name="connsiteX0" fmla="*/ 230780 w 477294"/>
                <a:gd name="connsiteY0" fmla="*/ 0 h 848136"/>
                <a:gd name="connsiteX1" fmla="*/ 50296 w 477294"/>
                <a:gd name="connsiteY1" fmla="*/ 381402 h 848136"/>
                <a:gd name="connsiteX2" fmla="*/ 2626 w 477294"/>
                <a:gd name="connsiteY2" fmla="*/ 598084 h 848136"/>
                <a:gd name="connsiteX3" fmla="*/ 110967 w 477294"/>
                <a:gd name="connsiteY3" fmla="*/ 806099 h 848136"/>
                <a:gd name="connsiteX4" fmla="*/ 305981 w 477294"/>
                <a:gd name="connsiteY4" fmla="*/ 832101 h 848136"/>
                <a:gd name="connsiteX5" fmla="*/ 477294 w 477294"/>
                <a:gd name="connsiteY5" fmla="*/ 666638 h 848136"/>
                <a:gd name="connsiteX6" fmla="*/ 352628 w 477294"/>
                <a:gd name="connsiteY6" fmla="*/ 733450 h 848136"/>
                <a:gd name="connsiteX7" fmla="*/ 195341 w 477294"/>
                <a:gd name="connsiteY7" fmla="*/ 674814 h 848136"/>
                <a:gd name="connsiteX8" fmla="*/ 162971 w 477294"/>
                <a:gd name="connsiteY8" fmla="*/ 442073 h 848136"/>
                <a:gd name="connsiteX9" fmla="*/ 230780 w 477294"/>
                <a:gd name="connsiteY9" fmla="*/ 0 h 848136"/>
                <a:gd name="connsiteX0" fmla="*/ 230780 w 477294"/>
                <a:gd name="connsiteY0" fmla="*/ 0 h 848136"/>
                <a:gd name="connsiteX1" fmla="*/ 50296 w 477294"/>
                <a:gd name="connsiteY1" fmla="*/ 381402 h 848136"/>
                <a:gd name="connsiteX2" fmla="*/ 2626 w 477294"/>
                <a:gd name="connsiteY2" fmla="*/ 598084 h 848136"/>
                <a:gd name="connsiteX3" fmla="*/ 110967 w 477294"/>
                <a:gd name="connsiteY3" fmla="*/ 806099 h 848136"/>
                <a:gd name="connsiteX4" fmla="*/ 305981 w 477294"/>
                <a:gd name="connsiteY4" fmla="*/ 832101 h 848136"/>
                <a:gd name="connsiteX5" fmla="*/ 477294 w 477294"/>
                <a:gd name="connsiteY5" fmla="*/ 666638 h 848136"/>
                <a:gd name="connsiteX6" fmla="*/ 352628 w 477294"/>
                <a:gd name="connsiteY6" fmla="*/ 733450 h 848136"/>
                <a:gd name="connsiteX7" fmla="*/ 195341 w 477294"/>
                <a:gd name="connsiteY7" fmla="*/ 674814 h 848136"/>
                <a:gd name="connsiteX8" fmla="*/ 162971 w 477294"/>
                <a:gd name="connsiteY8" fmla="*/ 442073 h 848136"/>
                <a:gd name="connsiteX9" fmla="*/ 230780 w 477294"/>
                <a:gd name="connsiteY9" fmla="*/ 0 h 848136"/>
                <a:gd name="connsiteX0" fmla="*/ 230780 w 477294"/>
                <a:gd name="connsiteY0" fmla="*/ 0 h 848136"/>
                <a:gd name="connsiteX1" fmla="*/ 50296 w 477294"/>
                <a:gd name="connsiteY1" fmla="*/ 381402 h 848136"/>
                <a:gd name="connsiteX2" fmla="*/ 2626 w 477294"/>
                <a:gd name="connsiteY2" fmla="*/ 598084 h 848136"/>
                <a:gd name="connsiteX3" fmla="*/ 110967 w 477294"/>
                <a:gd name="connsiteY3" fmla="*/ 806099 h 848136"/>
                <a:gd name="connsiteX4" fmla="*/ 305981 w 477294"/>
                <a:gd name="connsiteY4" fmla="*/ 832101 h 848136"/>
                <a:gd name="connsiteX5" fmla="*/ 477294 w 477294"/>
                <a:gd name="connsiteY5" fmla="*/ 666638 h 848136"/>
                <a:gd name="connsiteX6" fmla="*/ 352628 w 477294"/>
                <a:gd name="connsiteY6" fmla="*/ 733450 h 848136"/>
                <a:gd name="connsiteX7" fmla="*/ 195341 w 477294"/>
                <a:gd name="connsiteY7" fmla="*/ 674814 h 848136"/>
                <a:gd name="connsiteX8" fmla="*/ 162971 w 477294"/>
                <a:gd name="connsiteY8" fmla="*/ 442073 h 848136"/>
                <a:gd name="connsiteX9" fmla="*/ 230780 w 477294"/>
                <a:gd name="connsiteY9" fmla="*/ 0 h 848136"/>
                <a:gd name="connsiteX0" fmla="*/ 232867 w 479381"/>
                <a:gd name="connsiteY0" fmla="*/ 0 h 848136"/>
                <a:gd name="connsiteX1" fmla="*/ 41164 w 479381"/>
                <a:gd name="connsiteY1" fmla="*/ 443110 h 848136"/>
                <a:gd name="connsiteX2" fmla="*/ 4713 w 479381"/>
                <a:gd name="connsiteY2" fmla="*/ 598084 h 848136"/>
                <a:gd name="connsiteX3" fmla="*/ 113054 w 479381"/>
                <a:gd name="connsiteY3" fmla="*/ 806099 h 848136"/>
                <a:gd name="connsiteX4" fmla="*/ 308068 w 479381"/>
                <a:gd name="connsiteY4" fmla="*/ 832101 h 848136"/>
                <a:gd name="connsiteX5" fmla="*/ 479381 w 479381"/>
                <a:gd name="connsiteY5" fmla="*/ 666638 h 848136"/>
                <a:gd name="connsiteX6" fmla="*/ 354715 w 479381"/>
                <a:gd name="connsiteY6" fmla="*/ 733450 h 848136"/>
                <a:gd name="connsiteX7" fmla="*/ 197428 w 479381"/>
                <a:gd name="connsiteY7" fmla="*/ 674814 h 848136"/>
                <a:gd name="connsiteX8" fmla="*/ 165058 w 479381"/>
                <a:gd name="connsiteY8" fmla="*/ 442073 h 848136"/>
                <a:gd name="connsiteX9" fmla="*/ 232867 w 479381"/>
                <a:gd name="connsiteY9" fmla="*/ 0 h 848136"/>
                <a:gd name="connsiteX0" fmla="*/ 232867 w 479381"/>
                <a:gd name="connsiteY0" fmla="*/ 0 h 845344"/>
                <a:gd name="connsiteX1" fmla="*/ 41164 w 479381"/>
                <a:gd name="connsiteY1" fmla="*/ 443110 h 845344"/>
                <a:gd name="connsiteX2" fmla="*/ 4713 w 479381"/>
                <a:gd name="connsiteY2" fmla="*/ 676621 h 845344"/>
                <a:gd name="connsiteX3" fmla="*/ 113054 w 479381"/>
                <a:gd name="connsiteY3" fmla="*/ 806099 h 845344"/>
                <a:gd name="connsiteX4" fmla="*/ 308068 w 479381"/>
                <a:gd name="connsiteY4" fmla="*/ 832101 h 845344"/>
                <a:gd name="connsiteX5" fmla="*/ 479381 w 479381"/>
                <a:gd name="connsiteY5" fmla="*/ 666638 h 845344"/>
                <a:gd name="connsiteX6" fmla="*/ 354715 w 479381"/>
                <a:gd name="connsiteY6" fmla="*/ 733450 h 845344"/>
                <a:gd name="connsiteX7" fmla="*/ 197428 w 479381"/>
                <a:gd name="connsiteY7" fmla="*/ 674814 h 845344"/>
                <a:gd name="connsiteX8" fmla="*/ 165058 w 479381"/>
                <a:gd name="connsiteY8" fmla="*/ 442073 h 845344"/>
                <a:gd name="connsiteX9" fmla="*/ 232867 w 479381"/>
                <a:gd name="connsiteY9" fmla="*/ 0 h 845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9381" h="845344">
                  <a:moveTo>
                    <a:pt x="232867" y="0"/>
                  </a:moveTo>
                  <a:cubicBezTo>
                    <a:pt x="174819" y="169402"/>
                    <a:pt x="79190" y="330340"/>
                    <a:pt x="41164" y="443110"/>
                  </a:cubicBezTo>
                  <a:cubicBezTo>
                    <a:pt x="3138" y="555880"/>
                    <a:pt x="-7269" y="616123"/>
                    <a:pt x="4713" y="676621"/>
                  </a:cubicBezTo>
                  <a:cubicBezTo>
                    <a:pt x="16695" y="737119"/>
                    <a:pt x="62495" y="780186"/>
                    <a:pt x="113054" y="806099"/>
                  </a:cubicBezTo>
                  <a:cubicBezTo>
                    <a:pt x="163613" y="832012"/>
                    <a:pt x="196524" y="863760"/>
                    <a:pt x="308068" y="832101"/>
                  </a:cubicBezTo>
                  <a:cubicBezTo>
                    <a:pt x="419612" y="800442"/>
                    <a:pt x="477217" y="775643"/>
                    <a:pt x="479381" y="666638"/>
                  </a:cubicBezTo>
                  <a:cubicBezTo>
                    <a:pt x="414227" y="714708"/>
                    <a:pt x="401707" y="732087"/>
                    <a:pt x="354715" y="733450"/>
                  </a:cubicBezTo>
                  <a:cubicBezTo>
                    <a:pt x="307723" y="734813"/>
                    <a:pt x="231375" y="721039"/>
                    <a:pt x="197428" y="674814"/>
                  </a:cubicBezTo>
                  <a:cubicBezTo>
                    <a:pt x="163481" y="628589"/>
                    <a:pt x="159152" y="554542"/>
                    <a:pt x="165058" y="442073"/>
                  </a:cubicBezTo>
                  <a:cubicBezTo>
                    <a:pt x="170964" y="329604"/>
                    <a:pt x="243232" y="195236"/>
                    <a:pt x="232867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7" name="TextBox 276"/>
              <p:cNvSpPr txBox="1"/>
              <p:nvPr/>
            </p:nvSpPr>
            <p:spPr>
              <a:xfrm>
                <a:off x="4714904" y="3080448"/>
                <a:ext cx="14782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𝐶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𝐶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𝐶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;</m:t>
                      </m:r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7" name="TextBox 2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4904" y="3080448"/>
                <a:ext cx="1478225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8" name="TextBox 277"/>
              <p:cNvSpPr txBox="1"/>
              <p:nvPr/>
            </p:nvSpPr>
            <p:spPr>
              <a:xfrm>
                <a:off x="6077534" y="3080448"/>
                <a:ext cx="1535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FFFF"/>
                          </a:solidFill>
                          <a:latin typeface="Cambria Math"/>
                        </a:rPr>
                        <m:t>𝐷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b="0" i="1" smtClean="0">
                          <a:solidFill>
                            <a:srgbClr val="00FFFF"/>
                          </a:solidFill>
                          <a:latin typeface="Cambria Math"/>
                          <a:ea typeface="Cambria Math"/>
                        </a:rPr>
                        <m:t>𝐷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00FFFF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b="0" i="1" smtClean="0">
                          <a:solidFill>
                            <a:srgbClr val="00FFFF"/>
                          </a:solidFill>
                          <a:latin typeface="Cambria Math"/>
                          <a:ea typeface="Cambria Math"/>
                        </a:rPr>
                        <m:t>𝐷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;</m:t>
                      </m:r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8" name="TextBox 2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7534" y="3080448"/>
                <a:ext cx="1535357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9" name="TextBox 278"/>
              <p:cNvSpPr txBox="1"/>
              <p:nvPr/>
            </p:nvSpPr>
            <p:spPr>
              <a:xfrm>
                <a:off x="7497295" y="3080448"/>
                <a:ext cx="14952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𝑁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𝑁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+∆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𝑁</m:t>
                      </m:r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9" name="TextBox 2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7295" y="3080448"/>
                <a:ext cx="1495217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505200" y="3080448"/>
                <a:ext cx="13252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+∆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;</m:t>
                      </m:r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3080448"/>
                <a:ext cx="1325299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914400" y="762000"/>
            <a:ext cx="2703497" cy="1981810"/>
            <a:chOff x="914400" y="762000"/>
            <a:chExt cx="2703497" cy="1981810"/>
          </a:xfrm>
        </p:grpSpPr>
        <p:sp>
          <p:nvSpPr>
            <p:cNvPr id="283" name="Rectangle 282"/>
            <p:cNvSpPr/>
            <p:nvPr/>
          </p:nvSpPr>
          <p:spPr>
            <a:xfrm>
              <a:off x="1626783" y="2069678"/>
              <a:ext cx="1700784" cy="609600"/>
            </a:xfrm>
            <a:prstGeom prst="rect">
              <a:avLst/>
            </a:prstGeom>
            <a:gradFill>
              <a:gsLst>
                <a:gs pos="0">
                  <a:srgbClr val="21D6E0">
                    <a:alpha val="10000"/>
                  </a:srgbClr>
                </a:gs>
                <a:gs pos="100000">
                  <a:srgbClr val="0087E6">
                    <a:alpha val="10000"/>
                  </a:srgbClr>
                </a:gs>
              </a:gsLst>
              <a:lin ang="5400000" scaled="0"/>
            </a:gradFill>
            <a:ln>
              <a:solidFill>
                <a:srgbClr val="00FFFF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Rectangle 283"/>
            <p:cNvSpPr/>
            <p:nvPr/>
          </p:nvSpPr>
          <p:spPr>
            <a:xfrm>
              <a:off x="1600986" y="914400"/>
              <a:ext cx="1700784" cy="609600"/>
            </a:xfrm>
            <a:prstGeom prst="rect">
              <a:avLst/>
            </a:prstGeom>
            <a:gradFill>
              <a:gsLst>
                <a:gs pos="0">
                  <a:srgbClr val="FFF200">
                    <a:alpha val="10000"/>
                  </a:srgbClr>
                </a:gs>
                <a:gs pos="100000">
                  <a:srgbClr val="FF7A00">
                    <a:alpha val="10000"/>
                  </a:srgbClr>
                </a:gs>
              </a:gsLst>
              <a:lin ang="5400000" scaled="0"/>
            </a:gradFill>
            <a:ln>
              <a:solidFill>
                <a:srgbClr val="FFC000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5" name="TextBox 284"/>
                <p:cNvSpPr txBox="1"/>
                <p:nvPr/>
              </p:nvSpPr>
              <p:spPr>
                <a:xfrm>
                  <a:off x="914400" y="762000"/>
                  <a:ext cx="2654701" cy="6182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𝑑</m:t>
                            </m:r>
                            <m:r>
                              <a:rPr lang="en-US" b="0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𝐶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𝑑𝑡</m:t>
                            </m:r>
                          </m:den>
                        </m:f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𝑅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𝐶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𝑆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𝐷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𝐶</m:t>
                        </m:r>
                      </m:oMath>
                    </m:oMathPara>
                  </a14:m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85" name="TextBox 2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400" y="762000"/>
                  <a:ext cx="2654701" cy="618246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6" name="TextBox 285"/>
                <p:cNvSpPr txBox="1"/>
                <p:nvPr/>
              </p:nvSpPr>
              <p:spPr>
                <a:xfrm>
                  <a:off x="914400" y="1917278"/>
                  <a:ext cx="2703497" cy="6182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𝑑</m:t>
                            </m:r>
                            <m: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𝐷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𝑑𝑡</m:t>
                            </m:r>
                          </m:den>
                        </m:f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𝑇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𝐶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𝑃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𝐷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solidFill>
                              <a:srgbClr val="00FFFF"/>
                            </a:solidFill>
                            <a:latin typeface="Cambria Math"/>
                          </a:rPr>
                          <m:t>𝐷</m:t>
                        </m:r>
                      </m:oMath>
                    </m:oMathPara>
                  </a14:m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86" name="TextBox 2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400" y="1917278"/>
                  <a:ext cx="2703497" cy="618246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7" name="TextBox 286"/>
            <p:cNvSpPr txBox="1"/>
            <p:nvPr/>
          </p:nvSpPr>
          <p:spPr>
            <a:xfrm>
              <a:off x="1863653" y="1219200"/>
              <a:ext cx="12586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Fitness of </a:t>
              </a:r>
              <a:r>
                <a:rPr lang="en-US" i="1" dirty="0" smtClean="0">
                  <a:solidFill>
                    <a:srgbClr val="FFFF00"/>
                  </a:solidFill>
                </a:rPr>
                <a:t>C</a:t>
              </a:r>
              <a:endParaRPr lang="en-US" i="1" dirty="0">
                <a:solidFill>
                  <a:srgbClr val="FFFF00"/>
                </a:solidFill>
              </a:endParaRPr>
            </a:p>
          </p:txBody>
        </p:sp>
        <p:sp>
          <p:nvSpPr>
            <p:cNvPr id="288" name="TextBox 287"/>
            <p:cNvSpPr txBox="1"/>
            <p:nvPr/>
          </p:nvSpPr>
          <p:spPr>
            <a:xfrm>
              <a:off x="1868939" y="2374478"/>
              <a:ext cx="12779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Fitness of </a:t>
              </a:r>
              <a:r>
                <a:rPr lang="en-US" i="1" dirty="0" smtClean="0">
                  <a:solidFill>
                    <a:srgbClr val="00FFFF"/>
                  </a:solidFill>
                </a:rPr>
                <a:t>D</a:t>
              </a:r>
              <a:endParaRPr lang="en-US" i="1" dirty="0">
                <a:solidFill>
                  <a:srgbClr val="00FFFF"/>
                </a:solidFill>
              </a:endParaRPr>
            </a:p>
          </p:txBody>
        </p:sp>
      </p:grpSp>
      <p:pic>
        <p:nvPicPr>
          <p:cNvPr id="171" name="Picture 24" descr="C:\Users\dliao\Documents\My Notebook\Physics\Princeton PhD Candidate\PSOC 2010-04 Baltimore\EGTPrimitives\Flas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1619008" cy="270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" name="Oval 171"/>
          <p:cNvSpPr/>
          <p:nvPr/>
        </p:nvSpPr>
        <p:spPr>
          <a:xfrm>
            <a:off x="931750" y="1617456"/>
            <a:ext cx="188959" cy="188959"/>
          </a:xfrm>
          <a:prstGeom prst="ellipse">
            <a:avLst/>
          </a:prstGeom>
          <a:gradFill flip="none" rotWithShape="1">
            <a:gsLst>
              <a:gs pos="100000">
                <a:srgbClr val="FFF200"/>
              </a:gs>
              <a:gs pos="0">
                <a:schemeClr val="accent6">
                  <a:lumMod val="50000"/>
                </a:schemeClr>
              </a:gs>
              <a:gs pos="60000">
                <a:srgbClr val="FF7A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3" name="Oval 172"/>
          <p:cNvSpPr/>
          <p:nvPr/>
        </p:nvSpPr>
        <p:spPr>
          <a:xfrm>
            <a:off x="1125888" y="1651195"/>
            <a:ext cx="188959" cy="188959"/>
          </a:xfrm>
          <a:prstGeom prst="ellipse">
            <a:avLst/>
          </a:prstGeom>
          <a:gradFill flip="none" rotWithShape="1">
            <a:gsLst>
              <a:gs pos="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" name="Oval 173"/>
          <p:cNvSpPr/>
          <p:nvPr/>
        </p:nvSpPr>
        <p:spPr>
          <a:xfrm>
            <a:off x="431585" y="1610638"/>
            <a:ext cx="188959" cy="188959"/>
          </a:xfrm>
          <a:prstGeom prst="ellipse">
            <a:avLst/>
          </a:prstGeom>
          <a:gradFill flip="none" rotWithShape="1">
            <a:gsLst>
              <a:gs pos="100000">
                <a:srgbClr val="FFF200"/>
              </a:gs>
              <a:gs pos="0">
                <a:schemeClr val="accent6">
                  <a:lumMod val="50000"/>
                </a:schemeClr>
              </a:gs>
              <a:gs pos="60000">
                <a:srgbClr val="FF7A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5" name="Oval 174"/>
          <p:cNvSpPr/>
          <p:nvPr/>
        </p:nvSpPr>
        <p:spPr>
          <a:xfrm>
            <a:off x="626929" y="1696475"/>
            <a:ext cx="188959" cy="188959"/>
          </a:xfrm>
          <a:prstGeom prst="ellipse">
            <a:avLst/>
          </a:prstGeom>
          <a:gradFill flip="none" rotWithShape="1">
            <a:gsLst>
              <a:gs pos="100000">
                <a:srgbClr val="FFF200"/>
              </a:gs>
              <a:gs pos="0">
                <a:schemeClr val="accent6">
                  <a:lumMod val="50000"/>
                </a:schemeClr>
              </a:gs>
              <a:gs pos="60000">
                <a:srgbClr val="FF7A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6" name="Oval 175"/>
          <p:cNvSpPr/>
          <p:nvPr/>
        </p:nvSpPr>
        <p:spPr>
          <a:xfrm>
            <a:off x="757764" y="1556715"/>
            <a:ext cx="188959" cy="188959"/>
          </a:xfrm>
          <a:prstGeom prst="ellipse">
            <a:avLst/>
          </a:prstGeom>
          <a:gradFill flip="none" rotWithShape="1">
            <a:gsLst>
              <a:gs pos="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7" name="Oval 176"/>
          <p:cNvSpPr/>
          <p:nvPr/>
        </p:nvSpPr>
        <p:spPr>
          <a:xfrm>
            <a:off x="486219" y="2612254"/>
            <a:ext cx="188959" cy="188959"/>
          </a:xfrm>
          <a:prstGeom prst="ellipse">
            <a:avLst/>
          </a:prstGeom>
          <a:gradFill flip="none" rotWithShape="1">
            <a:gsLst>
              <a:gs pos="100000">
                <a:srgbClr val="FFF200"/>
              </a:gs>
              <a:gs pos="0">
                <a:schemeClr val="accent6">
                  <a:lumMod val="50000"/>
                </a:schemeClr>
              </a:gs>
              <a:gs pos="60000">
                <a:srgbClr val="FF7A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8" name="Oval 177"/>
          <p:cNvSpPr/>
          <p:nvPr/>
        </p:nvSpPr>
        <p:spPr>
          <a:xfrm>
            <a:off x="832112" y="2766623"/>
            <a:ext cx="188959" cy="188959"/>
          </a:xfrm>
          <a:prstGeom prst="ellipse">
            <a:avLst/>
          </a:prstGeom>
          <a:gradFill flip="none" rotWithShape="1">
            <a:gsLst>
              <a:gs pos="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9" name="Oval 178"/>
          <p:cNvSpPr/>
          <p:nvPr/>
        </p:nvSpPr>
        <p:spPr>
          <a:xfrm>
            <a:off x="977520" y="2387572"/>
            <a:ext cx="188959" cy="188959"/>
          </a:xfrm>
          <a:prstGeom prst="ellipse">
            <a:avLst/>
          </a:prstGeom>
          <a:gradFill flip="none" rotWithShape="1">
            <a:gsLst>
              <a:gs pos="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0" name="Oval 179"/>
          <p:cNvSpPr/>
          <p:nvPr/>
        </p:nvSpPr>
        <p:spPr>
          <a:xfrm>
            <a:off x="631147" y="2286000"/>
            <a:ext cx="188959" cy="188959"/>
          </a:xfrm>
          <a:prstGeom prst="ellipse">
            <a:avLst/>
          </a:prstGeom>
          <a:gradFill flip="none" rotWithShape="1">
            <a:gsLst>
              <a:gs pos="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1" name="Oval 180"/>
          <p:cNvSpPr/>
          <p:nvPr/>
        </p:nvSpPr>
        <p:spPr>
          <a:xfrm>
            <a:off x="655150" y="2088615"/>
            <a:ext cx="188959" cy="188959"/>
          </a:xfrm>
          <a:prstGeom prst="ellipse">
            <a:avLst/>
          </a:prstGeom>
          <a:gradFill flip="none" rotWithShape="1">
            <a:gsLst>
              <a:gs pos="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2" name="Oval 181"/>
          <p:cNvSpPr/>
          <p:nvPr/>
        </p:nvSpPr>
        <p:spPr>
          <a:xfrm>
            <a:off x="680653" y="2567466"/>
            <a:ext cx="188959" cy="188959"/>
          </a:xfrm>
          <a:prstGeom prst="ellipse">
            <a:avLst/>
          </a:prstGeom>
          <a:gradFill flip="none" rotWithShape="1">
            <a:gsLst>
              <a:gs pos="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3" name="Oval 182"/>
          <p:cNvSpPr/>
          <p:nvPr/>
        </p:nvSpPr>
        <p:spPr>
          <a:xfrm>
            <a:off x="970599" y="2115776"/>
            <a:ext cx="188959" cy="188959"/>
          </a:xfrm>
          <a:prstGeom prst="ellipse">
            <a:avLst/>
          </a:prstGeom>
          <a:gradFill flip="none" rotWithShape="1">
            <a:gsLst>
              <a:gs pos="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" name="Oval 183"/>
          <p:cNvSpPr/>
          <p:nvPr/>
        </p:nvSpPr>
        <p:spPr>
          <a:xfrm>
            <a:off x="873952" y="2571000"/>
            <a:ext cx="188959" cy="188959"/>
          </a:xfrm>
          <a:prstGeom prst="ellipse">
            <a:avLst/>
          </a:prstGeom>
          <a:gradFill flip="none" rotWithShape="1">
            <a:gsLst>
              <a:gs pos="100000">
                <a:srgbClr val="FFF200"/>
              </a:gs>
              <a:gs pos="0">
                <a:schemeClr val="accent6">
                  <a:lumMod val="50000"/>
                </a:schemeClr>
              </a:gs>
              <a:gs pos="60000">
                <a:srgbClr val="FF7A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5" name="Oval 184"/>
          <p:cNvSpPr/>
          <p:nvPr/>
        </p:nvSpPr>
        <p:spPr>
          <a:xfrm>
            <a:off x="1039965" y="2728081"/>
            <a:ext cx="188959" cy="188959"/>
          </a:xfrm>
          <a:prstGeom prst="ellipse">
            <a:avLst/>
          </a:prstGeom>
          <a:gradFill flip="none" rotWithShape="1">
            <a:gsLst>
              <a:gs pos="100000">
                <a:srgbClr val="FFF200"/>
              </a:gs>
              <a:gs pos="0">
                <a:schemeClr val="accent6">
                  <a:lumMod val="50000"/>
                </a:schemeClr>
              </a:gs>
              <a:gs pos="60000">
                <a:srgbClr val="FF7A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6" name="Oval 185"/>
          <p:cNvSpPr/>
          <p:nvPr/>
        </p:nvSpPr>
        <p:spPr>
          <a:xfrm>
            <a:off x="486219" y="2415103"/>
            <a:ext cx="188959" cy="188959"/>
          </a:xfrm>
          <a:prstGeom prst="ellipse">
            <a:avLst/>
          </a:prstGeom>
          <a:gradFill flip="none" rotWithShape="1">
            <a:gsLst>
              <a:gs pos="100000">
                <a:srgbClr val="FFF200"/>
              </a:gs>
              <a:gs pos="0">
                <a:schemeClr val="accent6">
                  <a:lumMod val="50000"/>
                </a:schemeClr>
              </a:gs>
              <a:gs pos="60000">
                <a:srgbClr val="FF7A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7" name="Oval 186"/>
          <p:cNvSpPr/>
          <p:nvPr/>
        </p:nvSpPr>
        <p:spPr>
          <a:xfrm>
            <a:off x="783405" y="2398829"/>
            <a:ext cx="188959" cy="188959"/>
          </a:xfrm>
          <a:prstGeom prst="ellipse">
            <a:avLst/>
          </a:prstGeom>
          <a:gradFill flip="none" rotWithShape="1">
            <a:gsLst>
              <a:gs pos="100000">
                <a:srgbClr val="FFF200"/>
              </a:gs>
              <a:gs pos="0">
                <a:schemeClr val="accent6">
                  <a:lumMod val="50000"/>
                </a:schemeClr>
              </a:gs>
              <a:gs pos="60000">
                <a:srgbClr val="FF7A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8" name="Oval 187"/>
          <p:cNvSpPr/>
          <p:nvPr/>
        </p:nvSpPr>
        <p:spPr>
          <a:xfrm>
            <a:off x="1117743" y="2250405"/>
            <a:ext cx="188959" cy="188959"/>
          </a:xfrm>
          <a:prstGeom prst="ellipse">
            <a:avLst/>
          </a:prstGeom>
          <a:gradFill flip="none" rotWithShape="1">
            <a:gsLst>
              <a:gs pos="100000">
                <a:srgbClr val="FFF200"/>
              </a:gs>
              <a:gs pos="0">
                <a:schemeClr val="accent6">
                  <a:lumMod val="50000"/>
                </a:schemeClr>
              </a:gs>
              <a:gs pos="60000">
                <a:srgbClr val="FF7A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9" name="Oval 188"/>
          <p:cNvSpPr/>
          <p:nvPr/>
        </p:nvSpPr>
        <p:spPr>
          <a:xfrm>
            <a:off x="483311" y="1999525"/>
            <a:ext cx="188959" cy="188959"/>
          </a:xfrm>
          <a:prstGeom prst="ellipse">
            <a:avLst/>
          </a:prstGeom>
          <a:gradFill flip="none" rotWithShape="1">
            <a:gsLst>
              <a:gs pos="100000">
                <a:srgbClr val="FFF200"/>
              </a:gs>
              <a:gs pos="0">
                <a:schemeClr val="accent6">
                  <a:lumMod val="50000"/>
                </a:schemeClr>
              </a:gs>
              <a:gs pos="60000">
                <a:srgbClr val="FF7A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0" name="Oval 189"/>
          <p:cNvSpPr/>
          <p:nvPr/>
        </p:nvSpPr>
        <p:spPr>
          <a:xfrm>
            <a:off x="1108217" y="2535524"/>
            <a:ext cx="188959" cy="188959"/>
          </a:xfrm>
          <a:prstGeom prst="ellipse">
            <a:avLst/>
          </a:prstGeom>
          <a:gradFill flip="none" rotWithShape="1">
            <a:gsLst>
              <a:gs pos="100000">
                <a:srgbClr val="FFF200"/>
              </a:gs>
              <a:gs pos="0">
                <a:schemeClr val="accent6">
                  <a:lumMod val="50000"/>
                </a:schemeClr>
              </a:gs>
              <a:gs pos="60000">
                <a:srgbClr val="FF7A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1" name="Oval 190"/>
          <p:cNvSpPr/>
          <p:nvPr/>
        </p:nvSpPr>
        <p:spPr>
          <a:xfrm>
            <a:off x="628164" y="2757538"/>
            <a:ext cx="188959" cy="188959"/>
          </a:xfrm>
          <a:prstGeom prst="ellipse">
            <a:avLst/>
          </a:prstGeom>
          <a:gradFill flip="none" rotWithShape="1">
            <a:gsLst>
              <a:gs pos="100000">
                <a:srgbClr val="FFF200"/>
              </a:gs>
              <a:gs pos="0">
                <a:schemeClr val="accent6">
                  <a:lumMod val="50000"/>
                </a:schemeClr>
              </a:gs>
              <a:gs pos="60000">
                <a:srgbClr val="FF7A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2" name="Oval 191"/>
          <p:cNvSpPr/>
          <p:nvPr/>
        </p:nvSpPr>
        <p:spPr>
          <a:xfrm>
            <a:off x="451332" y="2188484"/>
            <a:ext cx="188959" cy="188959"/>
          </a:xfrm>
          <a:prstGeom prst="ellipse">
            <a:avLst/>
          </a:prstGeom>
          <a:gradFill flip="none" rotWithShape="1">
            <a:gsLst>
              <a:gs pos="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3" name="Oval 192"/>
          <p:cNvSpPr/>
          <p:nvPr/>
        </p:nvSpPr>
        <p:spPr>
          <a:xfrm>
            <a:off x="828478" y="1984907"/>
            <a:ext cx="188959" cy="188959"/>
          </a:xfrm>
          <a:prstGeom prst="ellipse">
            <a:avLst/>
          </a:prstGeom>
          <a:gradFill flip="none" rotWithShape="1">
            <a:gsLst>
              <a:gs pos="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" name="Oval 193"/>
          <p:cNvSpPr/>
          <p:nvPr/>
        </p:nvSpPr>
        <p:spPr>
          <a:xfrm>
            <a:off x="804215" y="2193768"/>
            <a:ext cx="188959" cy="188959"/>
          </a:xfrm>
          <a:prstGeom prst="ellipse">
            <a:avLst/>
          </a:prstGeom>
          <a:gradFill flip="none" rotWithShape="1">
            <a:gsLst>
              <a:gs pos="100000">
                <a:srgbClr val="FFF200"/>
              </a:gs>
              <a:gs pos="0">
                <a:schemeClr val="accent6">
                  <a:lumMod val="50000"/>
                </a:schemeClr>
              </a:gs>
              <a:gs pos="60000">
                <a:srgbClr val="FF7A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7" name="Oval 196"/>
          <p:cNvSpPr/>
          <p:nvPr/>
        </p:nvSpPr>
        <p:spPr>
          <a:xfrm>
            <a:off x="1120709" y="1972290"/>
            <a:ext cx="188959" cy="188959"/>
          </a:xfrm>
          <a:prstGeom prst="ellipse">
            <a:avLst/>
          </a:prstGeom>
          <a:gradFill flip="none" rotWithShape="1">
            <a:gsLst>
              <a:gs pos="100000">
                <a:srgbClr val="FFF200"/>
              </a:gs>
              <a:gs pos="0">
                <a:schemeClr val="accent6">
                  <a:lumMod val="50000"/>
                </a:schemeClr>
              </a:gs>
              <a:gs pos="60000">
                <a:srgbClr val="FF7A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3" name="Oval 202"/>
          <p:cNvSpPr/>
          <p:nvPr/>
        </p:nvSpPr>
        <p:spPr>
          <a:xfrm>
            <a:off x="651055" y="1894014"/>
            <a:ext cx="188959" cy="188959"/>
          </a:xfrm>
          <a:prstGeom prst="ellipse">
            <a:avLst/>
          </a:prstGeom>
          <a:gradFill flip="none" rotWithShape="1">
            <a:gsLst>
              <a:gs pos="100000">
                <a:srgbClr val="FFF200"/>
              </a:gs>
              <a:gs pos="0">
                <a:schemeClr val="accent6">
                  <a:lumMod val="50000"/>
                </a:schemeClr>
              </a:gs>
              <a:gs pos="60000">
                <a:srgbClr val="FF7A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7" name="Oval 206"/>
          <p:cNvSpPr/>
          <p:nvPr/>
        </p:nvSpPr>
        <p:spPr>
          <a:xfrm>
            <a:off x="450739" y="1813531"/>
            <a:ext cx="188959" cy="188959"/>
          </a:xfrm>
          <a:prstGeom prst="ellipse">
            <a:avLst/>
          </a:prstGeom>
          <a:gradFill flip="none" rotWithShape="1">
            <a:gsLst>
              <a:gs pos="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9" name="Oval 208"/>
          <p:cNvSpPr/>
          <p:nvPr/>
        </p:nvSpPr>
        <p:spPr>
          <a:xfrm>
            <a:off x="817211" y="1788626"/>
            <a:ext cx="188959" cy="188959"/>
          </a:xfrm>
          <a:prstGeom prst="ellipse">
            <a:avLst/>
          </a:prstGeom>
          <a:gradFill flip="none" rotWithShape="1">
            <a:gsLst>
              <a:gs pos="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2" name="Oval 211"/>
          <p:cNvSpPr/>
          <p:nvPr/>
        </p:nvSpPr>
        <p:spPr>
          <a:xfrm>
            <a:off x="1009341" y="1806415"/>
            <a:ext cx="188959" cy="188959"/>
          </a:xfrm>
          <a:prstGeom prst="ellipse">
            <a:avLst/>
          </a:prstGeom>
          <a:gradFill flip="none" rotWithShape="1">
            <a:gsLst>
              <a:gs pos="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4" name="Explosion 1 213"/>
          <p:cNvSpPr/>
          <p:nvPr/>
        </p:nvSpPr>
        <p:spPr>
          <a:xfrm>
            <a:off x="952916" y="1919101"/>
            <a:ext cx="413283" cy="413283"/>
          </a:xfrm>
          <a:prstGeom prst="irregularSeal1">
            <a:avLst/>
          </a:prstGeom>
          <a:gradFill flip="none" rotWithShape="1">
            <a:gsLst>
              <a:gs pos="100000">
                <a:srgbClr val="66008F"/>
              </a:gs>
              <a:gs pos="45000">
                <a:srgbClr val="BA0066"/>
              </a:gs>
              <a:gs pos="67000">
                <a:srgbClr val="FF0000"/>
              </a:gs>
              <a:gs pos="0">
                <a:srgbClr val="FF82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Explosion 1 218"/>
          <p:cNvSpPr/>
          <p:nvPr/>
        </p:nvSpPr>
        <p:spPr>
          <a:xfrm>
            <a:off x="858436" y="2479731"/>
            <a:ext cx="413283" cy="413283"/>
          </a:xfrm>
          <a:prstGeom prst="irregularSeal1">
            <a:avLst/>
          </a:prstGeom>
          <a:gradFill flip="none" rotWithShape="1">
            <a:gsLst>
              <a:gs pos="100000">
                <a:srgbClr val="66008F"/>
              </a:gs>
              <a:gs pos="45000">
                <a:srgbClr val="BA0066"/>
              </a:gs>
              <a:gs pos="67000">
                <a:srgbClr val="FF0000"/>
              </a:gs>
              <a:gs pos="0">
                <a:srgbClr val="FF82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Explosion 1 222"/>
          <p:cNvSpPr/>
          <p:nvPr/>
        </p:nvSpPr>
        <p:spPr>
          <a:xfrm>
            <a:off x="499376" y="2160720"/>
            <a:ext cx="413283" cy="413283"/>
          </a:xfrm>
          <a:prstGeom prst="irregularSeal1">
            <a:avLst/>
          </a:prstGeom>
          <a:gradFill flip="none" rotWithShape="1">
            <a:gsLst>
              <a:gs pos="100000">
                <a:srgbClr val="66008F"/>
              </a:gs>
              <a:gs pos="45000">
                <a:srgbClr val="BA0066"/>
              </a:gs>
              <a:gs pos="67000">
                <a:srgbClr val="FF0000"/>
              </a:gs>
              <a:gs pos="0">
                <a:srgbClr val="FF8200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/>
          <p:cNvSpPr/>
          <p:nvPr/>
        </p:nvSpPr>
        <p:spPr>
          <a:xfrm>
            <a:off x="590819" y="1506407"/>
            <a:ext cx="188959" cy="188959"/>
          </a:xfrm>
          <a:prstGeom prst="ellipse">
            <a:avLst/>
          </a:prstGeom>
          <a:gradFill flip="none" rotWithShape="1">
            <a:gsLst>
              <a:gs pos="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8" name="Oval 227"/>
          <p:cNvSpPr/>
          <p:nvPr/>
        </p:nvSpPr>
        <p:spPr>
          <a:xfrm>
            <a:off x="1057900" y="1462236"/>
            <a:ext cx="188959" cy="188959"/>
          </a:xfrm>
          <a:prstGeom prst="ellipse">
            <a:avLst/>
          </a:prstGeom>
          <a:gradFill flip="none" rotWithShape="1">
            <a:gsLst>
              <a:gs pos="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3" name="Oval 232"/>
          <p:cNvSpPr/>
          <p:nvPr/>
        </p:nvSpPr>
        <p:spPr>
          <a:xfrm>
            <a:off x="868941" y="1413616"/>
            <a:ext cx="188959" cy="188959"/>
          </a:xfrm>
          <a:prstGeom prst="ellipse">
            <a:avLst/>
          </a:prstGeom>
          <a:gradFill flip="none" rotWithShape="1">
            <a:gsLst>
              <a:gs pos="100000">
                <a:srgbClr val="FFF200"/>
              </a:gs>
              <a:gs pos="0">
                <a:schemeClr val="accent6">
                  <a:lumMod val="50000"/>
                </a:schemeClr>
              </a:gs>
              <a:gs pos="60000">
                <a:srgbClr val="FF7A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0" name="Oval 279"/>
          <p:cNvSpPr/>
          <p:nvPr/>
        </p:nvSpPr>
        <p:spPr>
          <a:xfrm>
            <a:off x="431584" y="1410704"/>
            <a:ext cx="188959" cy="188959"/>
          </a:xfrm>
          <a:prstGeom prst="ellipse">
            <a:avLst/>
          </a:prstGeom>
          <a:gradFill flip="none" rotWithShape="1">
            <a:gsLst>
              <a:gs pos="100000">
                <a:srgbClr val="FFF200"/>
              </a:gs>
              <a:gs pos="0">
                <a:schemeClr val="accent6">
                  <a:lumMod val="50000"/>
                </a:schemeClr>
              </a:gs>
              <a:gs pos="60000">
                <a:srgbClr val="FF7A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19895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8.88889E-6 C -0.0033 0.00115 -0.00591 0.00231 -0.00851 0.00509 C -0.01007 0.00671 -0.01285 0.01064 -0.01285 0.01064 C -0.01476 0.01805 -0.01268 0.0206 -0.00851 0.02546 C -0.00764 0.02962 -0.00816 0.03194 -0.01129 0.03333 C -0.01476 0.03171 -0.01736 0.03425 -0.02032 0.03611 C -0.02136 0.0368 -0.02344 0.03749 -0.02344 0.03749 C -0.02518 0.03935 -0.02657 0.04027 -0.02778 0.04259 C -0.02795 0.04351 -0.0283 0.04444 -0.0283 0.04536 C -0.0283 0.04606 -0.02761 0.04675 -0.02778 0.04745 C -0.02795 0.04814 -0.03038 0.04953 -0.03091 0.04976 C -0.03403 0.05115 -0.03733 0.05277 -0.04045 0.05393 C -0.04341 0.05624 -0.04584 0.05671 -0.04844 0.06018 C -0.04983 0.06597 -0.05035 0.06643 -0.05278 0.07083 C -0.05347 0.07384 -0.05347 0.07592 -0.05591 0.07384 C -0.05729 0.07106 -0.05816 0.06805 -0.05972 0.06527 C -0.06059 0.06203 -0.06146 0.05925 -0.06233 0.05601 C -0.06181 0.0493 -0.06146 0.04259 -0.05851 0.0368 C -0.05782 0.03425 -0.05695 0.02986 -0.05591 0.02777 C -0.05521 0.02638 -0.05452 0.02476 -0.05382 0.02337 C -0.05347 0.02268 -0.05278 0.02129 -0.05278 0.02129 C -0.05018 0.02199 -0.04861 0.02291 -0.04636 0.02407 C -0.04497 0.02476 -0.04358 0.02499 -0.04219 0.02546 C -0.0415 0.02569 -0.03993 0.02615 -0.03993 0.02615 C -0.0375 0.02546 -0.03663 0.02546 -0.03525 0.02268 C -0.03455 0.01203 -0.03229 0.01041 -0.02622 0.00416 C -0.01858 0.00555 -0.0158 0.01041 -0.0092 0.01481 C -0.00452 0.01411 0.00104 0.01365 0.00521 0.00995 C 0.00607 0.0081 0.00781 0.00486 0.00625 0.00277 C 0.00538 0.00161 0.00416 0.00092 0.00312 -8.88889E-6 C 0.0026 -0.00047 0.00156 -0.00138 0.00156 -0.00138 C -0.0007 -0.00093 -0.00486 0.003 -8.33333E-7 -8.88889E-6 Z " pathEditMode="relative" ptsTypes="ffffffffffffffffffffffffffffffff">
                                      <p:cBhvr>
                                        <p:cTn id="6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023 C -0.00208 0.00278 -0.00208 0.00486 0.00017 0.00579 C 0.00139 0.00879 -0.00052 0.01203 -0.00122 0.01504 C -0.00069 0.01713 -0.00104 0.01782 0.00052 0.01851 C 0.00156 0.02013 0.00312 0.02106 0.00434 0.02222 C 0.00573 0.02361 0.00625 0.02569 0.00764 0.02708 C 0.01024 0.02661 0.01233 0.02546 0.01493 0.02476 C 0.01667 0.02546 0.01771 0.02592 0.01858 0.02823 C 0.01927 0.03101 0.01892 0.03518 0.02118 0.03633 C 0.02292 0.03564 0.025 0.03471 0.02656 0.03333 C 0.02674 0.03286 0.02674 0.03217 0.02691 0.03171 C 0.02708 0.03124 0.02743 0.03124 0.0276 0.03078 C 0.02865 0.02708 0.02934 0.02245 0.03003 0.01851 C 0.02934 0.01574 0.03021 0.01319 0.03073 0.01041 C 0.03246 0.01111 0.03229 0.01273 0.03368 0.01458 C 0.03333 0.02245 0.03177 0.02823 0.03038 0.03541 C 0.02969 0.03819 0.03021 0.04166 0.02934 0.04443 C 0.0283 0.04883 0.02396 0.05022 0.02153 0.05253 C 0.01771 0.05601 0.0158 0.06179 0.01233 0.06573 C 0.01163 0.07012 0.01406 0.07521 0.01007 0.07683 C 0.00868 0.07637 0.00781 0.07568 0.00642 0.07475 C 0.00573 0.07313 0.00469 0.07221 0.00382 0.07082 C 0.0033 0.0692 0.00295 0.06781 0.0026 0.06619 C 0.00243 0.06503 0.00226 0.06387 0.00226 0.06272 C 0.00226 0.06225 0.00278 0.06156 0.0026 0.0611 C 0.00208 0.05971 -0.00052 0.05971 -0.00052 0.05994 C -0.0026 0.05624 -0.00139 0.05138 -0.00191 0.04698 C -0.00191 0.04652 -0.00417 0.04374 -0.00451 0.04351 C -0.00521 0.04143 -0.00677 0.03981 -0.00799 0.03842 C -0.00868 0.03772 -0.00972 0.03633 -0.00972 0.03657 C -0.01059 0.03448 -0.01094 0.02847 -0.00972 0.02708 C -0.00903 0.02638 -0.00747 0.02615 -0.00747 0.02638 C -0.00625 0.02499 -0.00469 0.02384 -0.0033 0.02314 C -0.00104 0.01944 0.00104 0.0162 0.00295 0.01203 C 0.00243 0.00926 0.00365 0.00671 0.0026 0.00393 C 0.00174 0.00139 -0.0026 0.0044 -0.00087 0.00023 Z " pathEditMode="relative" rAng="0" ptsTypes="ffffffffffffffffffffffffffffffffffff">
                                      <p:cBhvr>
                                        <p:cTn id="8" dur="2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5" y="381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86045E-6 C -0.00035 0.00532 0.00087 0.01389 -0.00191 0.01828 C -0.0033 0.0206 -0.00486 0.02268 -0.00608 0.02523 C -0.00677 0.02662 -0.00833 0.02939 -0.00833 0.02939 C -0.00868 0.03101 -0.00937 0.03217 -0.00989 0.03379 C -0.00937 0.03796 -0.00955 0.04143 -0.01024 0.04559 C -0.01042 0.05184 -0.01094 0.05763 -0.00989 0.06388 C -0.01076 0.07059 -0.01198 0.07406 -0.01701 0.07637 C -0.01962 0.07614 -0.02049 0.0766 -0.02239 0.07498 C -0.02326 0.07429 -0.02465 0.0729 -0.02465 0.0729 C -0.02535 0.07105 -0.02639 0.06943 -0.02726 0.06781 C -0.02691 0.06341 -0.0276 0.06179 -0.02535 0.05925 C -0.02413 0.05647 -0.02135 0.05485 -0.01892 0.05416 C -0.01701 0.05508 -0.0151 0.05554 -0.01319 0.05624 C -0.01198 0.0567 -0.00937 0.05763 -0.00937 0.05763 C -0.00833 0.0574 -0.00712 0.05763 -0.00642 0.0567 C -0.00521 0.05508 -0.00434 0.04744 -0.00417 0.04559 C -0.00295 0.03587 -0.00052 0.02662 0.00156 0.01713 C 0.00122 0.01458 0.00139 0.00903 -0.00069 0.0081 C -0.00156 0.00648 -0.00278 0.00579 -0.00382 0.0044 C -0.00434 0.00208 -0.00503 0.0007 -0.0033 -0.00069 C -0.00243 -0.00254 -0.00191 -0.00278 -0.00035 -0.00208 C 0.00017 -0.00023 -0.00087 0.00602 -1.66667E-6 2.86045E-6 Z " pathEditMode="relative" ptsTypes="fffffffffffffffffffffff">
                                      <p:cBhvr>
                                        <p:cTn id="10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2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69 C 0.00035 0.00371 0.00365 0.00533 0.00677 0.00579 C 0.0092 0.00672 0.00885 0.00903 0.00799 0.01181 C 0.00642 0.01736 0.00174 0.01921 0.00035 0.02454 C 0.00122 0.02893 -0.00104 0.03055 -0.00382 0.03171 C -0.00573 0.03125 -0.00625 0.03032 -0.00799 0.02916 C -0.0092 0.02639 -0.01042 0.02176 -0.01215 0.01944 C -0.01424 0.01667 -0.01753 0.01644 -0.02014 0.01551 C -0.02066 0.01482 -0.02118 0.01412 -0.0217 0.01343 C -0.02222 0.01227 -0.02326 0.00996 -0.02326 0.00996 C -0.02413 0.00371 -0.02257 -0.00138 -0.02552 -0.00694 C -0.02639 -0.01018 -0.025 -0.01249 -0.02274 -0.01342 C -0.02049 -0.0155 -0.01736 -0.01319 -0.01476 -0.01249 C -0.01285 -0.00925 -0.01146 -0.00648 -0.0099 -0.00277 C -0.0092 0.00162 -0.00781 0.00533 -0.00608 0.0088 C -0.00486 0.01458 0.00174 0.01759 0.00573 0.01852 C 0.00781 0.01759 0.00972 0.0162 0.01181 0.01551 C 0.01319 0.01435 0.01389 0.0132 0.01476 0.01134 C 0.01424 0.00348 0.01389 0.00348 0.00955 -0.00115 C 0.00799 -0.003 0.00747 -0.00532 0.00538 -0.00624 C 0.00347 -0.00879 0.00104 -0.00671 -0.00121 -0.00578 C -0.00382 -0.00347 -0.00226 -0.00231 -0.00035 -0.00023 C -0.00156 0.00116 -0.00139 0.00116 -0.00035 -0.00069 Z " pathEditMode="relative" ptsTypes="fffffffffffffffffffffff">
                                      <p:cBhvr>
                                        <p:cTn id="12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93 C 0.00243 0.00232 0.00243 0.0044 0.00052 0.00648 C 0.00017 0.0081 -0.00018 0.00949 -0.00053 0.01111 C -0.0007 0.01736 0.00034 0.02268 -0.00244 0.02731 C -0.00313 0.03009 -0.00191 0.0331 -0.00139 0.03587 C -0.00191 0.03842 -0.00209 0.03981 -0.00365 0.04143 C -0.00348 0.04282 -0.00313 0.04606 -0.00244 0.04744 C -0.00174 0.04883 -0.00018 0.05115 -0.00018 0.05115 C 0.00121 0.0567 0.00191 0.0567 0.00555 0.05878 C 0.0085 0.05832 0.01111 0.05786 0.01388 0.0567 C 0.0151 0.05462 0.01718 0.05254 0.01892 0.05115 C 0.02083 0.04675 0.0184 0.0523 0.02066 0.04814 C 0.02118 0.04744 0.02187 0.04559 0.02187 0.04559 C 0.02152 0.03819 0.02204 0.03286 0.01649 0.03078 C 0.01475 0.03124 0.01371 0.03171 0.01197 0.0324 C 0.01024 0.03402 0.00937 0.03472 0.0085 0.03749 C 0.00954 0.04004 0.00989 0.0405 0.01197 0.04143 C 0.01475 0.04096 0.0151 0.04004 0.01736 0.03842 C 0.01857 0.03634 0.01996 0.03448 0.02152 0.03286 C 0.02361 0.028 0.02795 0.02523 0.02951 0.01921 C 0.02899 0.01319 0.02829 0.00208 0.02309 0.00046 C 0.0217 0.00093 0.02083 0.00139 0.01996 0.00301 C 0.01909 0.00671 0.0184 0.00972 0.01545 0.01111 C 0.01336 0.01065 0.01232 0.00949 0.01041 0.0081 C 0.00972 0.00509 0.00885 0.00139 0.00659 0.00046 C 0.00503 0.0007 0.00364 0.00116 0.00208 0.00185 C 0.00138 0.00208 0.00069 0.0037 0.00017 0.00301 C -0.00018 0.00255 0.00017 0.00162 0.00017 0.00093 Z " pathEditMode="relative" ptsTypes="ffffffffffffffffffffffffffff">
                                      <p:cBhvr>
                                        <p:cTn id="14" dur="2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4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62856E-9 C -0.00069 -0.00486 -0.00121 -0.00625 -0.00381 -0.00903 C -0.00468 -0.01088 -0.00486 -0.01319 -0.00555 -0.01504 C -0.0059 -0.01597 -0.00677 -0.01759 -0.00677 -0.01759 C -0.00763 -0.02199 -0.00694 -0.02523 -0.00607 -0.02939 C -0.00659 -0.03147 -0.00729 -0.03379 -0.00798 -0.03587 C -0.00833 -0.03888 -0.00937 -0.04235 -0.00833 -0.04559 C -0.00798 -0.04652 -0.00642 -0.04767 -0.00642 -0.04767 C -0.00399 -0.04698 -0.00173 -0.04652 0.00053 -0.04513 C 0.00139 -0.04374 0.00226 -0.04351 0.00348 -0.04258 C 0.00504 -0.04305 0.00608 -0.04374 0.00764 -0.04443 C 0.00886 -0.04397 0.00973 -0.04374 0.01077 -0.04258 C 0.01181 -0.03795 0.01146 -0.03541 0.00851 -0.03286 C 0.00556 -0.03333 0.00504 -0.03309 0.00244 -0.0324 C -0.00086 -0.03286 -0.00312 -0.03379 -0.00607 -0.03495 C -0.00746 -0.0361 -0.00868 -0.03749 -0.00989 -0.03888 C -0.01041 -0.03981 -0.01128 -0.04073 -0.01128 -0.04189 C -0.01128 -0.04698 -0.00763 -0.05022 -0.00451 -0.05161 C 0.00365 -0.05022 0.00018 -0.03703 0.00382 -0.02985 C 0.00348 -0.02546 0.00296 -0.02106 0.00244 -0.01666 C 0.00278 -0.01273 0.0033 -0.00972 0.00382 -0.00602 C 0.00348 -0.00463 0.0033 -0.00255 0.00278 -0.00139 C 0.00244 -0.00046 0.00122 0.00116 0.00122 0.00116 C 0.00087 0.00046 -0.00173 -0.00116 -3.33333E-6 4.62856E-9 Z " pathEditMode="relative" ptsTypes="ffffffffffffffffffffffff">
                                      <p:cBhvr>
                                        <p:cTn id="16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2791E-6 C 0.00035 -0.00486 2.77778E-6 -0.00555 0.00347 -0.00463 C 0.00504 -0.00324 0.00608 -0.00185 0.00764 -0.00046 C 0.00834 0.00093 0.0099 0.00347 0.0099 0.00347 C 0.01059 0.00671 0.01198 0.01041 0.01441 0.01157 C 0.01823 0.01041 0.01979 0.00787 0.02084 0.00301 C 0.02049 -0.00093 0.02031 -0.00463 0.01893 -0.0081 C 0.01771 -0.01504 0.02049 -0.02152 0.02552 -0.02291 C 0.02778 -0.02476 0.02813 -0.02916 0.03038 -0.03055 C 0.0342 -0.02962 0.03472 -0.02893 0.03577 -0.0243 C 0.03525 -0.0199 0.03525 -0.01713 0.03264 -0.01435 C 0.0316 -0.01203 0.03038 -0.01134 0.02847 -0.01065 C 0.0257 -0.0118 0.02448 -0.01551 0.0217 -0.01736 C 0.01858 -0.01689 0.01545 -0.01689 0.0125 -0.01574 C 0.01129 -0.01458 0.01111 -0.01412 0.01059 -0.01227 C 0.01111 -0.00949 0.01233 -0.00717 0.01337 -0.00463 C 0.0125 0.00046 0.01111 0.00231 0.00729 0.00393 C 0.00382 0.00347 0.00209 0.0044 2.77778E-6 0.00093 C -0.00035 -0.00278 -0.00052 -0.00301 2.77778E-6 -4.2791E-6 Z " pathEditMode="relative" ptsTypes="fffffffffffffffffff">
                                      <p:cBhvr>
                                        <p:cTn id="18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5.7209E-6 C -0.00226 -0.00393 -0.00243 -0.00416 -0.00296 -0.00855 C -0.00261 -0.01341 -0.00209 -0.01665 -0.00105 -0.02128 C -0.00139 -0.02591 -0.00105 -0.02776 -0.00452 -0.02892 C -0.00608 -0.03031 -0.00712 -0.03216 -0.00868 -0.03355 C -0.00955 -0.0354 -0.01094 -0.03702 -0.01216 -0.03841 C -0.01268 -0.04095 -0.0132 -0.04373 -0.01407 -0.04605 C -0.01337 -0.04767 -0.01268 -0.04767 -0.01129 -0.04813 C -0.00921 -0.04743 -0.00782 -0.04535 -0.00608 -0.0435 C -0.00452 -0.04188 -0.0007 -0.04211 0.00121 -0.04165 C 0.00295 -0.03864 0.00382 -0.03517 0.00468 -0.03147 C 0.00434 -0.02915 0.00382 -0.02753 0.00347 -0.02522 C 0.00416 -0.01943 0.0059 -0.02175 0.00885 -0.01874 C 0.00937 -0.01619 0.00972 -0.01457 0.00989 -0.01156 C 0.00954 -0.00578 0.00798 0.0014 0.00347 0.00302 C 0.00277 0.00279 -0.00087 -0.00115 2.77778E-7 5.7209E-6 Z " pathEditMode="relative" ptsTypes="ffffffffffffffff">
                                      <p:cBhvr>
                                        <p:cTn id="20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2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7.15344E-6 C -0.00295 -0.00717 -0.00277 -0.01689 0.00261 -0.02175 C 0.00313 -0.02429 0.00348 -0.02452 0.00296 -0.0273 C 0.0033 -0.03332 0.00278 -0.04142 0.00834 -0.04304 C 0.01233 -0.04211 0.01511 -0.04049 0.01858 -0.03795 C 0.02205 -0.0354 0.02639 -0.03517 0.03004 -0.03239 C 0.03195 -0.03448 0.0316 -0.03656 0.0323 -0.03957 C 0.03178 -0.04281 0.02917 -0.04558 0.02726 -0.04767 C 0.02501 -0.05276 0.02066 -0.05739 0.01632 -0.05878 C 0.01216 -0.05831 0.00886 -0.05692 0.00487 -0.0553 C 0.00417 -0.05484 0.00365 -0.05415 0.00296 -0.05368 C 0.00261 -0.05345 0.00035 -0.05461 -0.00034 -0.05484 C -0.00295 -0.056 -0.00572 -0.05669 -0.00833 -0.05739 C -0.01267 -0.05669 -0.01076 -0.05739 -0.0144 -0.05577 C -0.01527 -0.0553 -0.01684 -0.05484 -0.01684 -0.05484 C -0.01805 -0.05345 -0.01892 -0.05299 -0.01979 -0.05114 C -0.01944 -0.04859 -0.01944 -0.04535 -0.01788 -0.04373 C -0.01666 -0.03818 -0.01128 -0.04258 -0.00763 -0.04119 C -0.00624 -0.0398 -0.00486 -0.03841 -0.00347 -0.03702 C -0.00277 -0.03563 -0.0019 -0.03448 -0.00121 -0.03309 C -0.00034 -0.02915 -0.00156 -0.02638 -0.00277 -0.0229 C -0.00156 -0.0192 0.00035 -0.01897 0.00296 -0.01781 C 0.004 -0.01642 0.00487 -0.01619 0.00608 -0.01527 C 0.0073 -0.01342 0.00764 -0.01249 0.00799 -0.01018 C 0.00747 -0.00532 0.00695 -0.00046 0.00296 0.00093 C 0.00191 0.00348 0.00122 0.00302 -0.00086 0.00255 C -0.00121 0.00093 -0.00173 -0.00092 5.55556E-6 7.15344E-6 Z " pathEditMode="relative" ptsTypes="fffffffffffffffffffffffffff">
                                      <p:cBhvr>
                                        <p:cTn id="22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86045E-6 C 0.00347 -0.00555 0.00399 -0.00671 0.00903 -0.0074 C 0.01493 -0.00671 0.01892 -0.00532 0.02431 -0.00301 C 0.02726 -0.00023 0.03073 0.00116 0.0342 0.00209 C 0.03646 0.00371 0.03802 0.00371 0.04063 0.00417 C 0.04445 0.00301 0.04549 0.00347 0.0441 0.01019 C 0.0434 0.01412 0.04028 0.01736 0.03767 0.01875 C 0.03611 0.02083 0.03455 0.02083 0.03264 0.02199 C 0.02847 0.02083 0.02899 0.01921 0.02656 0.01528 C 0.02517 0.01296 0.02361 0.01134 0.0217 0.00972 C 0.01806 0.00995 0.0158 0.00903 0.01337 0.01181 C 0.00972 0.01157 0.00642 0.01111 0.00295 0.00972 C 0.00174 0.0088 0.00104 0.00787 0.00035 0.00625 C -0.00017 0.00394 -0.00035 0.00232 -3.61111E-6 -2.86045E-6 Z " pathEditMode="relative" ptsTypes="ffffffffffffff">
                                      <p:cBhvr>
                                        <p:cTn id="24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88889E-6 -4.28373E-6 C 0.00277 -0.00462 0.00277 -0.00532 0.00642 -0.00393 C 0.00746 -0.00138 0.01336 0.00787 0.01562 0.0088 C 0.01805 0.00834 0.0184 0.00834 0.02013 0.00672 C 0.02083 0.00625 0.02204 0.0051 0.02204 0.0051 C 0.02343 0.00602 0.02395 0.00648 0.02465 0.00834 C 0.02534 0.01227 0.02499 0.01852 0.02308 0.02199 C 0.02239 0.02454 0.02256 0.02546 0.02308 0.02801 C 0.02222 0.03171 0.02308 0.02731 0.02239 0.03564 C 0.02204 0.03912 0.01857 0.03958 0.01666 0.04074 C 0.01423 0.04004 0.01284 0.03981 0.01093 0.03773 C 0.00972 0.03495 0.00781 0.0331 0.00642 0.03055 C 0.00503 0.02384 0.01041 0.01528 0.01284 0.00972 C 0.01371 0.00463 0.01909 -0.00578 0.02204 -0.00902 C 0.02274 -0.01134 0.02361 -0.01249 0.0243 -0.01504 C 0.02343 -0.01897 0.02187 -0.02198 0.01892 -0.02314 C 0.01753 -0.02268 0.01614 -0.02221 0.01475 -0.02175 C 0.0118 -0.01851 0.00937 -0.01388 0.00607 -0.0111 C 0.00416 -0.00763 0.00503 -0.00925 0.00381 -0.00648 C 0.00433 -0.00393 0.00486 -0.00138 0.0052 0.00116 C 0.00486 0.0051 0.00416 0.0081 0.00104 0.00926 C 0.00017 0.00741 -0.00018 0.00672 0.00034 0.00463 C 0.00069 -0.00023 0.0019 -4.28373E-6 -8.88889E-6 -4.28373E-6 Z " pathEditMode="relative" ptsTypes="fffffffffffffffffffffff">
                                      <p:cBhvr>
                                        <p:cTn id="26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4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023 C -0.00173 -0.0037 -0.00173 -0.00671 -0.00277 -0.01134 C -0.00312 -0.01666 -0.00312 -0.0199 -0.00243 -0.02499 C -0.00069 -0.02221 0.00105 -0.02036 0.00365 -0.01944 C 0.004 -0.01897 0.00435 -0.01851 0.00469 -0.01828 C 0.00504 -0.01805 0.00556 -0.01805 0.00591 -0.01782 C 0.00921 -0.01458 0.00903 -0.00509 0.01389 -0.00416 C 0.0158 -0.0037 0.01771 -0.00393 0.01962 -0.0037 C 0.02101 -0.00347 0.02344 -0.00115 0.02344 -0.00092 C 0.02448 0.00139 0.02553 0.00324 0.02605 0.00602 C 0.025 0.01042 0.02327 0.01597 0.01962 0.01759 C 0.01719 0.02014 0.0158 0.02361 0.01268 0.02477 C 0.01146 0.02639 0.0106 0.02824 0.00938 0.02986 C 0.00851 0.03101 0.0066 0.0324 0.0066 0.03263 C 0.00539 0.03148 0.00417 0.03125 0.00278 0.03078 C 0.00209 0.02916 0.00191 0.02801 0.00087 0.02685 C -4.72222E-6 0.02291 0.00035 0.02477 -0.00017 0.02176 C -0.00052 0.01597 -0.00225 0.00509 0.0033 0.00301 C 0.00573 -0.00092 0.00469 -0.00601 0.00139 -0.00833 C 0.00053 -0.00856 -0.00173 -0.00069 -0.00173 0.00093 C -0.00034 0.00093 0.00139 0.00209 0.00139 0.00185 C 0.00174 0.00116 0.00105 0.00047 0.00087 -0.00023 Z " pathEditMode="relative" rAng="0" ptsTypes="ffffffffffffffffffffff">
                                      <p:cBhvr>
                                        <p:cTn id="28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9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89725E-6 C -0.00225 0.00347 -0.00208 0.00439 -0.0026 0.00879 C -0.00191 0.0118 -0.00139 0.01481 -0.00069 0.01782 C -0.00035 0.0243 0.00156 0.0317 -0.00382 0.03494 C -0.00469 0.03633 -0.00555 0.03656 -0.00677 0.03749 C -0.00937 0.03702 -0.01059 0.03772 -0.01128 0.03448 C -0.01094 0.03101 -0.01059 0.02869 -0.00798 0.02754 C -0.00451 0.028 -0.00243 0.028 -0.00069 0.0324 C 0.00139 0.04536 -0.00087 0.04998 -0.00937 0.05369 C -0.01285 0.05346 -0.01371 0.05369 -0.01632 0.05276 C -0.01753 0.0523 -0.01979 0.05137 -0.01979 0.0516 C -0.02274 0.04813 -0.02135 0.0435 -0.02361 0.04003 C -0.025 0.03772 -0.02812 0.03749 -0.03003 0.03702 C -0.03125 0.0354 -0.03177 0.03332 -0.03229 0.03101 C -0.03194 0.02522 -0.03107 0.01782 -0.02621 0.01573 C -0.02274 0.01203 -0.01875 0.01087 -0.01441 0.00925 C -0.01302 0.00694 -0.01163 0.00462 -0.01094 0.00162 C -0.01128 -0.00903 -0.0118 -0.01574 -0.01788 -0.02268 C -0.01857 -0.0243 -0.0191 -0.02616 -0.01979 -0.02778 C -0.01892 -0.03402 -0.01788 -0.03819 -0.01285 -0.04004 C -0.01111 -0.03958 -0.01041 -0.03865 -0.00903 -0.0375 C -0.0066 -0.02639 -0.01562 -0.02106 -0.02014 -0.01412 C -0.02257 -0.01042 -0.02396 -0.00556 -0.025 -0.00093 C -0.02448 0.00115 -0.0243 0.00185 -0.02274 0.00254 C -0.02118 0.00231 -0.01944 0.00277 -0.01823 0.00162 C -0.01389 -0.00255 -0.01232 -0.00996 -0.00677 -0.01204 C -0.00538 -0.01181 -0.00364 -0.01227 -0.0026 -0.01111 C -0.00191 -0.01042 -0.00104 -0.00857 -0.00104 -0.00834 C -1.94444E-6 -0.00394 -0.00017 -0.00024 -0.0033 0.00254 C -0.00451 0.00231 -0.0066 0.00277 -0.00677 0.00115 C -0.00746 -0.00394 -0.00451 -0.00857 -0.00104 -0.00949 C 0.00035 -0.0088 0.00104 0.0037 0.00122 0.00555 C 0.00018 0.00439 -1.94444E-6 0.00324 -0.00035 0.00162 C -0.00208 0.00324 -0.00156 0.003 -1.94444E-6 3.89725E-6 Z " pathEditMode="relative" rAng="0" ptsTypes="ffffffffffffffffffffffffffffffffff">
                                      <p:cBhvr>
                                        <p:cTn id="30" dur="2000" spd="-100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5" y="67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2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1.43254E-6 C 0.00051 -0.00209 0.00277 -0.00926 0.00381 -0.00301 C 0.00347 0.00162 0.00294 0.0081 0.00104 0.01226 C 0.00156 0.02106 0.00086 0.02198 0.00572 0.02592 C 0.00989 0.02476 0.01076 0.02036 0.0118 0.01527 C 0.01163 0.0118 0.01145 0.00833 0.01058 0.00509 C 0.01006 0.00092 0.00972 -0.00324 0.00902 -0.00718 C 0.00885 -0.0162 0.01128 -0.04398 0.0026 -0.05323 C 0.00242 -0.0537 0.0026 -0.05439 0.00225 -0.05485 C 0.0019 -0.05532 0.00121 -0.05508 0.00104 -0.05578 C 0.00051 -0.05763 0.00277 -0.05925 0.00347 -0.05971 C 0.00503 -0.06249 0.00781 -0.06295 0.01024 -0.06342 C 0.01336 -0.06295 0.01631 -0.06133 0.01944 -0.06041 C 0.02256 -0.05832 0.0236 -0.05578 0.02586 -0.05231 C 0.02534 -0.04884 0.0243 -0.04583 0.02169 -0.04467 C 0.02048 -0.04305 0.01979 -0.04305 0.01822 -0.04259 C 0.00954 -0.04398 0.01423 -0.04328 0.00451 -0.04421 C -6.38889E-6 -0.04328 -0.00383 -0.04236 -0.00799 -0.0405 C -0.00921 -0.03912 -0.00973 -0.03842 -0.01025 -0.03657 C -0.00956 -0.03333 -0.00851 -0.03171 -0.00608 -0.03102 C -0.00331 -0.03125 -0.00174 -0.03125 0.00069 -0.03194 C 0.00173 -0.03217 0.00381 -0.03287 0.00381 -0.03287 C 0.00555 -0.03264 0.00729 -0.03264 0.00902 -0.0324 C 0.00989 -0.03217 0.01145 -0.03148 0.01145 -0.03148 C 0.01232 -0.02986 0.01336 -0.02963 0.01406 -0.02778 C 0.01458 -0.02454 0.01492 -0.02037 0.01284 -0.01829 C 0.01058 -0.01296 0.00433 -0.01273 0.00034 -0.01227 C -0.00157 -0.01134 -0.00331 -0.01111 -0.00504 -0.00972 C -0.00591 -0.00834 -0.00608 -0.00718 -0.00643 -0.00556 C -0.00608 -0.00255 -0.00643 0.00092 -0.00452 0.003 C -0.00365 0.00486 -0.00313 0.00532 -0.00157 0.00601 C -6.38889E-6 0.00555 0.00069 0.00578 0.00156 0.00393 C 0.00138 0.00254 0.00138 0.00115 0.00104 1.43254E-6 C -0.00018 -0.00371 -6.38889E-6 -0.0007 -6.38889E-6 1.43254E-6 Z " pathEditMode="relative" ptsTypes="ffffffffffffffffffffffffffffffffff">
                                      <p:cBhvr>
                                        <p:cTn id="32" dur="1000" spd="-100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62856E-9 C 0.00451 -0.00903 0.01007 -0.0206 0.01823 -0.0243 C 0.0191 -0.02407 0.02049 -0.0243 0.02066 -0.02314 C 0.02083 -0.02106 0.01892 -0.01296 0.01788 -0.01111 C 0.01754 -0.0088 0.01719 -0.0081 0.01597 -0.00648 C 0.01389 -0.00046 0.0099 0.00648 0.00608 0.01064 C 0.00504 0.01527 -0.00087 0.02129 -0.00417 0.02384 C -0.00608 0.02684 -0.00851 0.02823 -0.01128 0.02939 C -0.01215 0.02916 -0.01302 0.02939 -0.01371 0.02893 C -0.0151 0.028 -0.01389 0.02522 -0.01371 0.0243 C -0.01267 0.02083 -0.01076 0.01712 -0.00903 0.01435 C -0.00851 0.01203 -0.0066 0.00879 -0.00521 0.00717 C -0.00417 0.00486 -0.00243 0.00278 -0.00104 0.00046 C -0.00035 -0.0007 0.00017 -0.00278 0.00052 -0.00208 C 0.00069 -0.00139 0.00017 -0.0007 3.33333E-6 4.62856E-9 Z " pathEditMode="relative" ptsTypes="fffffffffffffff">
                                      <p:cBhvr>
                                        <p:cTn id="34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repeatCount="2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42328E-6 C 0.00174 -0.00972 0.0033 -0.01759 -0.00607 -0.02037 C -0.01007 -0.0199 -0.01042 -0.01967 -0.01337 -0.01736 C -0.01423 -0.01597 -0.01441 -0.01481 -0.01476 -0.01319 C -0.01423 -0.00903 -0.01354 -0.00949 -0.01094 -0.0081 C -0.0092 -0.00879 -0.00833 -0.00949 -0.00677 -0.01065 C -0.00486 -0.01365 -0.00399 -0.01666 -0.0026 -0.0199 C -0.00208 -0.02222 -0.00173 -0.0243 -0.00156 -0.02685 C -0.00278 -0.03518 -0.00538 -0.04258 -0.01215 -0.0442 C -0.01649 -0.04374 -0.01962 -0.04281 -0.02274 -0.03865 C -0.02309 -0.03703 -0.02396 -0.03356 -0.02396 -0.03356 C -0.02309 -0.02939 -0.02187 -0.02685 -0.01892 -0.02499 C -0.01684 -0.02152 -0.00764 -0.02037 -0.00417 -0.01944 C -0.00052 -0.01597 0.00208 -0.01435 0.00417 -0.00879 C 0.00469 -0.00532 0.00538 -0.00208 0.00573 0.00139 C 0.00521 0.01319 0.0059 0.01851 -0.0026 0.02222 C -0.00486 0.02129 -0.00555 0.02152 -0.00642 0.01828 C -0.00607 0.01481 -0.00607 0.01088 -0.00486 0.00764 C -0.00434 0.00463 -0.00382 0.00208 -0.00191 -1.42328E-6 C -0.00173 -0.00023 0.00122 -0.00185 0.00122 -0.00162 C 0.00122 -0.00093 0.00035 -0.00046 2.77778E-6 -1.42328E-6 Z " pathEditMode="relative" ptsTypes="fffffffffffffffffffff">
                                      <p:cBhvr>
                                        <p:cTn id="36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28836E-6 C -0.00086 0.00486 -0.00156 0.01226 -0.00382 0.01643 C -0.0052 0.02175 -0.00885 0.02383 -0.0125 0.02545 C -0.01684 0.02499 -0.01666 0.02522 -0.01944 0.02245 C -0.02014 0.02059 -0.02048 0.01944 -0.02083 0.01735 C -0.02048 0.00995 -0.01979 0.00231 -0.01701 -0.0044 C -0.01632 -0.00949 -0.01371 -0.01366 -0.01284 -0.01875 C -0.01232 -0.02129 -0.0118 -0.02407 -0.01059 -0.02615 C -0.00937 -0.03379 -0.0059 -0.04027 -0.00034 -0.04235 C 0.00191 -0.04166 0.00243 -0.03958 0.00313 -0.0368 C 0.00417 -0.025 0.00382 -0.01065 0.00191 0.00115 C 0.00035 0.00069 0.00105 0.00092 -3.33333E-6 4.28836E-6 Z " pathEditMode="relative" ptsTypes="ffffffffffff">
                                      <p:cBhvr>
                                        <p:cTn id="38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85119E-6 C -0.00121 -0.00301 -0.00295 -0.00532 -0.00538 -0.00602 C -0.00746 -0.00532 -0.00973 -0.00486 -0.01181 -0.00394 C -0.0132 -0.00255 -0.01424 -0.00116 -0.01563 -2.85119E-6 C -0.0165 0.0037 -0.0165 0.00301 -0.01494 0.00578 C -0.01076 0.00486 -0.00712 0.00393 -0.00348 0.00116 C -0.00225 -0.00093 0.00104 -0.00347 0.00295 -0.0044 C 0.00556 -0.00671 0.00452 -0.00579 0.00608 -0.00741 C 0.00695 -0.01134 0.00851 -0.01504 0.00938 -0.01921 C 0.00903 -0.02222 0.00903 -0.025 0.00764 -0.02731 C 0.00122 -0.02638 0.00261 -0.02361 -0.00191 -0.01967 C -0.00243 -0.01759 -0.00295 -0.01574 -0.00348 -0.01366 C -0.00313 -0.01111 -0.00295 -0.00926 -0.00225 -0.00694 C -0.00121 0.00046 -0.00348 0.00509 -0.00885 0.00671 C -0.01147 0.00625 -0.01251 0.00648 -0.01459 0.00463 C -0.01685 0.00023 -0.01459 -0.00833 -0.01076 -0.00995 C -0.00885 -0.00972 -0.00746 -0.00926 -0.00573 -0.00856 C -0.00468 -0.00694 -0.00348 -0.00532 -0.00225 -0.00394 C -0.00121 -0.00162 -0.00052 -0.00255 1.94444E-6 -2.85119E-6 Z " pathEditMode="relative" ptsTypes="fffffffffffffffffff">
                                      <p:cBhvr>
                                        <p:cTn id="40" dur="2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2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42328E-6 C -0.00382 0.00509 -0.00329 0.01366 -0.00416 0.02037 C -0.00434 0.02199 -0.01059 0.02338 -0.0118 0.02384 C -0.01336 0.02361 -0.01527 0.0243 -0.01649 0.02291 C -0.01892 0.02014 -0.01527 0.02199 -0.0184 0.02083 C -0.01944 0.01991 -0.02048 0.01944 -0.0217 0.01875 C -0.02326 0.01991 -0.02448 0.02153 -0.02586 0.02291 C -0.02673 0.02361 -0.02864 0.02453 -0.02864 0.02453 C -0.0302 0.02361 -0.03073 0.02361 -0.03125 0.02129 C -0.03107 0.01319 -0.03107 0.00278 -0.02743 -0.00439 C -0.02691 -0.00671 -0.02638 -0.00625 -0.02482 -0.00694 C -0.02239 -0.00648 -0.02013 -0.00601 -0.01788 -0.00486 C -0.01684 -0.00509 -0.01545 -0.00532 -0.01458 -0.00648 C -0.01406 -0.0074 -0.01302 -0.00949 -0.01302 -0.00949 C -0.01232 -0.01735 -0.01441 -0.02661 -0.01111 -0.03332 C -0.01041 -0.03679 -0.00781 -0.04327 -0.00503 -0.04443 C 0.00052 -0.04374 0.0033 -0.04189 0.00608 -0.03541 C 0.0066 -0.03124 0.00556 -0.02615 0.00226 -0.02476 C -0.00642 -0.02731 -0.00468 -0.03494 -0.01041 -0.04096 C -0.01128 -0.04281 -0.0118 -0.04466 -0.01267 -0.04651 C -0.01319 -0.04883 -0.01406 -0.05161 -0.01527 -0.05369 C -0.01684 -0.06017 -0.02066 -0.06665 -0.02586 -0.06781 C -0.03038 -0.06711 -0.03298 -0.0641 -0.03698 -0.06179 C -0.03871 -0.05901 -0.03871 -0.05832 -0.03993 -0.05554 C -0.04132 -0.04767 -0.03784 -0.04351 -0.03316 -0.04003 C -0.03246 -0.03888 -0.03003 -0.03795 -0.03003 -0.03795 C -0.02968 -0.03795 -0.025 -0.03818 -0.02361 -0.03888 C -0.01857 -0.04119 -0.01545 -0.04813 -0.01111 -0.05207 C -0.00885 -0.05716 -0.00138 -0.06688 0.00296 -0.06873 C 0.00417 -0.07058 0.00539 -0.07081 0.00712 -0.07128 C 0.00886 -0.07081 0.01129 -0.06989 0.0125 -0.06781 C 0.0132 -0.06665 0.01441 -0.06387 0.01441 -0.06387 C 0.01493 -0.06156 0.01528 -0.05947 0.01598 -0.05716 C 0.01615 -0.05554 0.0165 -0.05369 0.01667 -0.05207 C 0.01684 -0.05114 0.01702 -0.04952 0.01702 -0.04952 C 0.01546 -0.03772 0.01372 -0.03402 0.00747 -0.02569 C 0.00608 -0.02383 0.00521 -0.02245 0.00417 -0.02013 C 0.00348 -0.01851 0.00261 -0.01712 0.00191 -0.0155 C 0.00157 -0.01481 0.00105 -0.01365 0.00105 -0.01365 C 0.00018 -0.00949 0.00417 -0.00833 0.00643 -0.00648 C 0.00816 -0.00254 0.00764 0.00116 0.00452 0.00324 C 0.00348 0.00232 0.00243 0.00162 0.00139 0.0007 C -0.00017 -0.00185 -0.00138 0.00185 -4.44444E-6 1.42328E-6 Z " pathEditMode="relative" ptsTypes="fffffffffffffffffffffffffffffffffffffffffff">
                                      <p:cBhvr>
                                        <p:cTn id="42" dur="1000" spd="-100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repeatCount="4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85582E-6 C -0.0026 -0.00139 -0.00521 -0.00209 -0.00798 -0.00324 C -0.01163 -0.00625 -0.01406 -0.00926 -0.01719 -0.01273 C -0.0184 -0.0162 -0.01857 -0.01805 -0.01944 -0.02129 C -0.01909 -0.02777 -0.01927 -0.03356 -0.01406 -0.03564 C -0.01007 -0.03495 -0.00868 -0.03333 -0.00764 -0.02847 C -0.00816 -0.02361 -0.00903 -0.01852 -0.01024 -0.01389 C -0.00972 -0.01042 -0.00989 -0.0088 -0.00729 -0.00764 C -0.00399 -0.0081 -0.0026 -0.00857 -3.33333E-6 -0.01065 C 0.00156 -0.01319 0.00313 -0.01643 0.00521 -0.01829 C 0.00955 -0.01736 0.01059 -0.01319 0.01129 -0.00764 C 0.01077 0.00046 0.01059 0.00949 0.00382 0.01249 C 0.00139 0.0118 0.00139 0.01087 0.0007 0.0081 C 0.00122 0.00509 0.00122 0.00277 0.0033 0.00092 C 0.00625 0.00139 0.00712 0.00324 0.00799 0.00694 C 0.00868 0.01319 0.0066 0.01828 0.00226 0.02013 C -0.00052 0.01967 -0.00087 0.01874 -0.00278 0.01666 C -0.0033 0.01458 -0.00382 0.01342 -0.00416 0.01111 C -0.00382 0.00578 -0.00364 0.00277 -3.33333E-6 2.85582E-6 Z " pathEditMode="relative" ptsTypes="fffffffffffffffffff">
                                      <p:cBhvr>
                                        <p:cTn id="44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-1.42328E-6 C 0.00053 -0.00717 0.00036 -0.01897 0.00539 -0.0243 C 0.00782 -0.03008 0.01303 -0.03008 0.0172 -0.03193 C 0.01911 -0.03263 0.01858 -0.03263 0.02102 -0.03448 C 0.02188 -0.03517 0.02293 -0.03703 0.02293 -0.03703 C 0.02327 -0.03865 0.02397 -0.04165 0.02397 -0.04165 C 0.02293 -0.04559 0.02171 -0.04767 0.01858 -0.0486 C 0.01372 -0.0479 0.01025 -0.04628 0.00608 -0.04304 C 0.00435 -0.04165 0.00365 -0.04003 0.00261 -0.03795 C 0.00244 -0.03749 0.00192 -0.03656 0.00192 -0.03656 C 0.00122 -0.03379 0.00261 -0.03309 0.00452 -0.0324 C 0.00869 -0.03263 0.01251 -0.03332 0.01668 -0.03448 C 0.01824 -0.03494 0.02136 -0.03587 0.02136 -0.03587 C 0.02397 -0.03772 0.02692 -0.03679 0.0297 -0.03656 C 0.03091 -0.03587 0.03213 -0.03541 0.03352 -0.03494 C 0.03803 -0.03101 0.0389 -0.03008 0.04063 -0.02291 C 0.03977 -0.01643 0.03786 -0.01226 0.03352 -0.00902 C 0.0297 -0.01018 0.02657 -0.01064 0.02362 -0.01458 C 0.02293 -0.0155 0.02223 -0.01666 0.02171 -0.01782 C 0.02119 -0.01874 0.02015 -0.02083 0.02015 -0.02083 C 0.01858 -0.02707 0.01737 -0.03286 0.01668 -0.03957 C 0.01754 -0.04813 0.01737 -0.06017 0.02466 -0.06341 C 0.02761 -0.06295 0.02987 -0.06225 0.03265 -0.06133 C 0.03404 -0.05994 0.03733 -0.05785 0.03733 -0.05785 C 0.03942 -0.05461 0.04254 -0.05207 0.04341 -0.04767 C 0.04393 -0.04489 0.04497 -0.03911 0.04497 -0.03911 C 0.04411 -0.02916 0.04376 -0.02059 0.03959 -0.01226 C 0.03907 -0.00972 0.03751 -0.00671 0.03612 -0.00463 C 0.03543 -0.00162 0.03404 0.00116 0.0323 0.00301 C 0.03004 0.00833 0.02553 0.01227 0.02136 0.01412 C 0.01893 0.01389 0.01754 0.01389 0.01563 0.01227 C 0.01355 0.00741 0.01303 0.00301 0.01251 -0.00254 C 0.01303 -0.00439 0.0132 -0.00601 0.01407 -0.00763 C 0.01633 -0.00717 0.01772 -0.00648 0.01945 -0.00463 C 0.0224 0.00417 0.01928 0.01134 0.01303 0.01412 C 0.0099 0.01366 0.0073 0.01319 0.00452 0.01157 C 0.00227 0.00857 0.00313 0.00995 0.00192 0.00764 C 0.00192 0.00741 -0.00155 -0.00208 6.38889E-6 -1.42328E-6 Z " pathEditMode="relative" ptsTypes="ffffffffffffffffffffffffffffffffffffff">
                                      <p:cBhvr>
                                        <p:cTn id="46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repeatCount="2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86045E-6 C -0.00816 -0.00579 -0.01528 -0.01389 -0.01789 -0.02592 C -0.01841 -0.03124 -0.01841 -0.03958 -0.01598 -0.0442 C -0.01511 -0.04953 -0.01198 -0.05115 -0.00851 -0.05277 C -0.00469 -0.0523 -0.00469 -0.0523 -0.00226 -0.04976 C -0.00105 -0.04698 -0.0007 -0.0442 3.88889E-6 -0.0412 C -0.00122 -0.03495 -0.00174 -0.02708 -0.0073 -0.025 C -0.00938 -0.02546 -0.01059 -0.025 -0.01112 -0.02754 C -0.01042 -0.03078 -0.00955 -0.0331 -0.0073 -0.03495 C -0.00539 -0.03448 -0.004 -0.03425 -0.00226 -0.0331 C -0.00122 -0.03148 0.00017 -0.03078 0.00104 -0.02893 C 0.00277 -0.02523 0.00382 -0.02152 0.00486 -0.01736 C 0.00573 -0.00972 0.00607 -0.00162 3.88889E-6 0.00046 C -0.00139 2.86045E-6 -0.00226 -0.0007 -0.00348 -0.00162 C -0.00556 -0.00648 -0.00261 -0.00023 -0.00539 -0.00417 C -0.00834 -0.00833 -0.01025 -0.01389 -0.01302 -0.01828 C -0.01372 -0.02245 -0.01528 -0.02638 -0.01598 -0.03055 C -0.01563 -0.0361 -0.01546 -0.04305 -0.01077 -0.04513 C -0.01077 -0.04513 -0.00747 -0.0449 -0.0066 -0.0442 C -0.00591 -0.04351 -0.00469 -0.04212 -0.00469 -0.04212 C -0.00365 -0.03958 -0.00313 -0.03703 -0.00226 -0.03448 C -0.00243 -0.03078 -0.00278 -0.02708 -0.00278 -0.02338 C -0.00278 -0.01597 0.00208 -0.01296 0.00573 -0.0088 C 0.00694 -0.00347 0.0052 -0.00255 0.00295 0.00046 C 0.00243 0.00046 -0.00122 -0.00162 3.88889E-6 2.86045E-6 Z " pathEditMode="relative" ptsTypes="fffffffffffffffffffffffff">
                                      <p:cBhvr>
                                        <p:cTn id="48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069 C -0.0026 -0.00602 -0.00503 -0.01273 -0.00764 -0.01967 C -0.00885 -0.02685 -0.01198 -0.04004 -0.00538 -0.04443 C -0.00017 -0.04374 0.00052 -0.04004 0.00417 -0.03587 C 0.00504 -0.03356 0.00573 -0.03171 0.00608 -0.02916 C 0.00573 -0.02314 0.00538 -0.01643 0.00035 -0.01458 C -0.00295 -0.01504 -0.00625 -0.01551 -0.00955 -0.01643 C -0.01423 -0.01597 -0.01475 -0.01713 -0.01719 -0.01389 C -0.01632 -0.01088 -0.0158 -0.00903 -0.01337 -0.00787 C -0.01007 -0.00833 -0.00764 -0.00995 -0.00451 -0.01088 C -0.00208 -0.01296 0.00104 -0.01319 0.00382 -0.01389 C 0.00573 -0.01296 0.00781 -0.01273 0.0099 -0.01203 C 0.01215 -0.00833 0.01163 -0.01041 0.01094 -0.0044 C 0.01042 -0.00023 0.00747 0.00046 0.00486 0.00116 C 0.00313 0.00093 0.00191 0.00046 0.00035 -0.00023 C -0.00382 -0.00463 -0.0085 -0.00949 -0.01302 -0.01296 C -0.01528 -0.01666 -0.01719 -0.0206 -0.01944 -0.02407 C -0.02066 -0.02823 -0.02222 -0.03217 -0.02361 -0.03633 C -0.02448 -0.04235 -0.02378 -0.03981 -0.02517 -0.04397 C -0.02569 -0.05277 -0.02621 -0.06573 -0.02048 -0.07221 C -0.01823 -0.07776 -0.01111 -0.08077 -0.00677 -0.08146 C -0.00347 -0.081 -0.00087 -0.07984 0.00226 -0.07845 C 0.00452 -0.07637 0.0066 -0.07452 0.00834 -0.07174 C 0.00903 -0.06897 0.0099 -0.06735 0.01025 -0.06411 C 0.00972 -0.0567 0.00764 -0.05068 0.00452 -0.0449 C 0.004 -0.04397 0.00347 -0.04281 0.00295 -0.04189 C 0.00261 -0.04143 0.00226 -0.04073 0.00191 -0.04027 C 0.00139 -0.03934 0.00035 -0.03726 0.00035 -0.03726 C -0.00017 -0.03495 -0.00139 -0.03286 -0.00191 -0.03032 C -0.00069 -0.0243 0.00643 -0.02499 0.01025 -0.02361 C 0.01146 -0.02245 0.01215 -0.02129 0.01337 -0.02013 C 0.01406 -0.01828 0.01441 -0.01713 0.01476 -0.01504 C 0.01406 -0.01041 0.01233 -0.00301 0.00903 -0.00023 C 0.0059 0.00255 0.00139 0.00301 -0.00225 0.0037 C -0.00642 0.00301 -0.01475 0.00231 -0.01475 0.00231 C -0.01753 0.00139 -0.02048 0.00069 -0.02326 -0.00023 C -0.0243 -0.00093 -0.02448 -0.00093 -0.02552 -0.00185 C -0.02621 -0.00231 -0.02743 -0.00347 -0.02743 -0.00347 C -0.02899 -0.00741 -0.02847 -0.0118 -0.02656 -0.01551 C -0.025 -0.02245 -0.01805 -0.03009 -0.01302 -0.03171 C -0.01007 -0.03379 -0.00694 -0.03379 -0.00382 -0.03471 C 0.00139 -0.03448 0.00538 -0.03518 0.0099 -0.03286 C 0.01111 -0.03078 0.01302 -0.02962 0.01441 -0.02777 C 0.01476 -0.02731 0.01528 -0.02661 0.01528 -0.02661 C 0.0158 -0.02453 0.01632 -0.02291 0.01667 -0.0206 C 0.01632 -0.01782 0.01632 -0.01412 0.01528 -0.01157 C 0.01215 -0.00393 0.00747 -0.00231 0.00226 0.00162 C 0.00122 0.00347 0.00174 0.00324 0.00035 0.00069 Z " pathEditMode="relative" ptsTypes="ffffffffffffffffffffffffffffffffffffffffffffffff">
                                      <p:cBhvr>
                                        <p:cTn id="50" dur="2000" spd="-100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3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25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5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6" presetClass="entr" presetSubtype="3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5" dur="25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5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15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2" presetClass="entr" presetSubtype="8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6" presetClass="entr" presetSubtype="32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5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500"/>
                            </p:stCondLst>
                            <p:childTnLst>
                              <p:par>
                                <p:cTn id="237" presetID="0" presetClass="path" presetSubtype="0" repeatCount="2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0.10086 0.0294 L 0.11545 -0.03565 L 0.16475 -0.05625 L 0.22656 -0.0331 L 0.26059 0.02592 L 0.31892 -0.04838 L 0.35 -0.04838 L 0.42812 0.00532 L 0.45312 -0.05463 L 0.49843 -0.06366 L 0.5059 -0.11227 " pathEditMode="relative" rAng="0" ptsTypes="AAAAAAAAAAAA">
                                      <p:cBhvr>
                                        <p:cTn id="238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95" y="-4144"/>
                                    </p:animMotion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500"/>
                            </p:stCondLst>
                            <p:childTnLst>
                              <p:par>
                                <p:cTn id="243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1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6" presetClass="entr" presetSubtype="32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6" dur="25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500"/>
                            </p:stCondLst>
                            <p:childTnLst>
                              <p:par>
                                <p:cTn id="258" presetID="0" presetClass="path" presetSubtype="0" repeatCount="400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08 0.01203 L 0.05087 -0.03124 " pathEditMode="relative" ptsTypes="AAA">
                                      <p:cBhvr>
                                        <p:cTn id="259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0" presetID="6" presetClass="entr" presetSubtype="32" repeatCount="4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1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1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42" presetClass="path" presetSubtype="0" repeatCount="400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44444E-6 3.88336E-6 L 0.01615 0.04628 " pathEditMode="relative" rAng="0" ptsTypes="AA">
                                      <p:cBhvr>
                                        <p:cTn id="27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" y="2314"/>
                                    </p:animMotion>
                                  </p:childTnLst>
                                </p:cTn>
                              </p:par>
                              <p:par>
                                <p:cTn id="271" presetID="42" presetClass="path" presetSubtype="0" repeatCount="400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11111E-6 -4.23513E-7 L 0.02361 0.03564 " pathEditMode="relative" rAng="0" ptsTypes="AA">
                                      <p:cBhvr>
                                        <p:cTn id="272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1" y="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2750"/>
                            </p:stCondLst>
                            <p:childTnLst>
                              <p:par>
                                <p:cTn id="274" presetID="22" presetClass="entr" presetSubtype="1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3250"/>
                            </p:stCondLst>
                            <p:childTnLst>
                              <p:par>
                                <p:cTn id="278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25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10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25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3750"/>
                            </p:stCondLst>
                            <p:childTnLst>
                              <p:par>
                                <p:cTn id="291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4250"/>
                            </p:stCondLst>
                            <p:childTnLst>
                              <p:par>
                                <p:cTn id="29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6" presetClass="entr" presetSubtype="32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2" dur="25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500"/>
                            </p:stCondLst>
                            <p:childTnLst>
                              <p:par>
                                <p:cTn id="304" presetID="6" presetClass="entr" presetSubtype="32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6" dur="25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00"/>
                            </p:stCondLst>
                            <p:childTnLst>
                              <p:par>
                                <p:cTn id="308" presetID="42" presetClass="path" presetSubtype="0" repeatCount="4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7 L -0.04045 0.04907 " pathEditMode="relative" rAng="0" ptsTypes="AA">
                                      <p:cBhvr>
                                        <p:cTn id="309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1" y="2454"/>
                                    </p:animMotion>
                                  </p:childTnLst>
                                </p:cTn>
                              </p:par>
                              <p:par>
                                <p:cTn id="310" presetID="0" presetClass="path" presetSubtype="0" repeatCount="4000" accel="50000" decel="5000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05556E-6 2.16848E-6 L 0.03768 0.01319 L 0.0599 0.05415 " pathEditMode="relative" rAng="0" ptsTypes="AAA">
                                      <p:cBhvr>
                                        <p:cTn id="311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6" y="2708"/>
                                    </p:animMotion>
                                  </p:childTnLst>
                                </p:cTn>
                              </p:par>
                              <p:par>
                                <p:cTn id="312" presetID="6" presetClass="entr" presetSubtype="32" repeatCount="4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1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1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1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42" presetClass="path" presetSubtype="0" repeatCount="400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11022E-16 1.11111E-6 L 0.00226 -0.07222 " pathEditMode="relative" rAng="0" ptsTypes="AA">
                                      <p:cBhvr>
                                        <p:cTn id="325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3611"/>
                                    </p:animMotion>
                                  </p:childTnLst>
                                </p:cTn>
                              </p:par>
                              <p:par>
                                <p:cTn id="326" presetID="42" presetClass="path" presetSubtype="0" repeatCount="400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38889E-6 -1.85185E-6 L -0.01215 -0.08171 " pathEditMode="relative" rAng="0" ptsTypes="AA">
                                      <p:cBhvr>
                                        <p:cTn id="327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" y="-4097"/>
                                    </p:animMotion>
                                  </p:childTnLst>
                                </p:cTn>
                              </p:par>
                              <p:par>
                                <p:cTn id="328" presetID="42" presetClass="path" presetSubtype="0" repeatCount="400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6667E-6 -2.96296E-6 L -0.02431 -0.07407 " pathEditMode="relative" rAng="0" ptsTypes="AA">
                                      <p:cBhvr>
                                        <p:cTn id="329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5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1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38" presetID="22" presetClass="entr" presetSubtype="4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4500"/>
                            </p:stCondLst>
                            <p:childTnLst>
                              <p:par>
                                <p:cTn id="342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10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0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2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5000"/>
                            </p:stCondLst>
                            <p:childTnLst>
                              <p:par>
                                <p:cTn id="361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5500"/>
                            </p:stCondLst>
                            <p:childTnLst>
                              <p:par>
                                <p:cTn id="36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6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250"/>
                            </p:stCondLst>
                            <p:childTnLst>
                              <p:par>
                                <p:cTn id="37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6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7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0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1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500"/>
                            </p:stCondLst>
                            <p:childTnLst>
                              <p:par>
                                <p:cTn id="38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5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6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9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0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750"/>
                            </p:stCondLst>
                            <p:childTnLst>
                              <p:par>
                                <p:cTn id="392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4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5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6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8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9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1000"/>
                            </p:stCondLst>
                            <p:childTnLst>
                              <p:par>
                                <p:cTn id="40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3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4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7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8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9" fill="hold">
                      <p:stCondLst>
                        <p:cond delay="indefinite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22" presetClass="entr" presetSubtype="4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500"/>
                            </p:stCondLst>
                            <p:childTnLst>
                              <p:par>
                                <p:cTn id="415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7" dur="25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2" presetClass="entr" presetSubtype="8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2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3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1000"/>
                            </p:stCondLst>
                            <p:childTnLst>
                              <p:par>
                                <p:cTn id="425" presetID="10" presetClass="entr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7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8" fill="hold">
                      <p:stCondLst>
                        <p:cond delay="indefinite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6" presetClass="entr" presetSubtype="32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2" dur="25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3" presetID="6" presetClass="entr" presetSubtype="32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5" dur="25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500"/>
                            </p:stCondLst>
                            <p:childTnLst>
                              <p:par>
                                <p:cTn id="437" presetID="42" presetClass="path" presetSubtype="0" repeatCount="4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20343E-6 L -0.01042 -0.07684 " pathEditMode="relative" rAng="0" ptsTypes="AA">
                                      <p:cBhvr>
                                        <p:cTn id="438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-3842"/>
                                    </p:animMotion>
                                  </p:childTnLst>
                                </p:cTn>
                              </p:par>
                              <p:par>
                                <p:cTn id="439" presetID="0" presetClass="path" presetSubtype="0" repeatCount="4000" accel="50000" decel="5000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77778E-7 -1.48148E-6 L 0.04392 0.02917 L 0.06059 -0.01435 " pathEditMode="relative" rAng="0" ptsTypes="AAA">
                                      <p:cBhvr>
                                        <p:cTn id="440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1" y="741"/>
                                    </p:animMotion>
                                  </p:childTnLst>
                                </p:cTn>
                              </p:par>
                              <p:par>
                                <p:cTn id="441" presetID="6" presetClass="entr" presetSubtype="32" repeatCount="4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1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42" presetClass="path" presetSubtype="0" repeatCount="400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72222E-6 -4.78593E-6 L 0.06424 0.03032 " pathEditMode="relative" rAng="0" ptsTypes="AA">
                                      <p:cBhvr>
                                        <p:cTn id="448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2" y="15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3000"/>
                            </p:stCondLst>
                            <p:childTnLst>
                              <p:par>
                                <p:cTn id="4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2" dur="1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4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3500"/>
                            </p:stCondLst>
                            <p:childTnLst>
                              <p:par>
                                <p:cTn id="457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9" dur="25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4000"/>
                            </p:stCondLst>
                            <p:childTnLst>
                              <p:par>
                                <p:cTn id="461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3" dur="2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5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4500"/>
                            </p:stCondLst>
                            <p:childTnLst>
                              <p:par>
                                <p:cTn id="468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>
                            <p:stCondLst>
                              <p:cond delay="5000"/>
                            </p:stCondLst>
                            <p:childTnLst>
                              <p:par>
                                <p:cTn id="47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3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5500"/>
                            </p:stCondLst>
                            <p:childTnLst>
                              <p:par>
                                <p:cTn id="476" presetID="10" presetClass="entr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8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9" fill="hold">
                      <p:stCondLst>
                        <p:cond delay="indefinite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3" dur="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6" dur="2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250"/>
                            </p:stCondLst>
                            <p:childTnLst>
                              <p:par>
                                <p:cTn id="488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0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1" presetID="10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3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4" presetID="10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6" dur="25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7" presetID="10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9" dur="25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0" presetID="10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2" dur="25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750"/>
                            </p:stCondLst>
                            <p:childTnLst>
                              <p:par>
                                <p:cTn id="50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6" dur="2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9" dur="2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2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5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8" dur="2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9" fill="hold">
                      <p:stCondLst>
                        <p:cond delay="indefinite"/>
                      </p:stCondLst>
                      <p:childTnLst>
                        <p:par>
                          <p:cTn id="520" fill="hold">
                            <p:stCondLst>
                              <p:cond delay="0"/>
                            </p:stCondLst>
                            <p:childTnLst>
                              <p:par>
                                <p:cTn id="521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500"/>
                            </p:stCondLst>
                            <p:childTnLst>
                              <p:par>
                                <p:cTn id="525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7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8" presetID="22" presetClass="entr" presetSubtype="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0" dur="25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1" presetID="22" presetClass="entr" presetSubtype="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3" dur="25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4" fill="hold">
                      <p:stCondLst>
                        <p:cond delay="indefinite"/>
                      </p:stCondLst>
                      <p:childTnLst>
                        <p:par>
                          <p:cTn id="535" fill="hold">
                            <p:stCondLst>
                              <p:cond delay="0"/>
                            </p:stCondLst>
                            <p:childTnLst>
                              <p:par>
                                <p:cTn id="536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8" dur="2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5" grpId="0"/>
      <p:bldP spid="46" grpId="0"/>
      <p:bldP spid="78" grpId="0" animBg="1"/>
      <p:bldP spid="81" grpId="0" animBg="1"/>
      <p:bldP spid="82" grpId="0" animBg="1"/>
      <p:bldP spid="109" grpId="0" animBg="1"/>
      <p:bldP spid="114" grpId="0" animBg="1"/>
      <p:bldP spid="121" grpId="0" animBg="1"/>
      <p:bldP spid="127" grpId="0" animBg="1"/>
      <p:bldP spid="129" grpId="0" animBg="1"/>
      <p:bldP spid="132" grpId="0" animBg="1"/>
      <p:bldP spid="135" grpId="0" animBg="1"/>
      <p:bldP spid="137" grpId="0" animBg="1"/>
      <p:bldP spid="138" grpId="0" animBg="1"/>
      <p:bldP spid="139" grpId="0" animBg="1"/>
      <p:bldP spid="141" grpId="0"/>
      <p:bldP spid="8" grpId="0"/>
      <p:bldP spid="9" grpId="0"/>
      <p:bldP spid="231" grpId="0" animBg="1"/>
      <p:bldP spid="231" grpId="1" animBg="1"/>
      <p:bldP spid="231" grpId="2" animBg="1"/>
      <p:bldP spid="232" grpId="0" animBg="1"/>
      <p:bldP spid="234" grpId="0" animBg="1"/>
      <p:bldP spid="234" grpId="2" animBg="1"/>
      <p:bldP spid="234" grpId="3" animBg="1"/>
      <p:bldP spid="236" grpId="0" animBg="1"/>
      <p:bldP spid="237" grpId="0" animBg="1"/>
      <p:bldP spid="238" grpId="0" animBg="1"/>
      <p:bldP spid="238" grpId="1" animBg="1"/>
      <p:bldP spid="238" grpId="2" animBg="1"/>
      <p:bldP spid="239" grpId="0" animBg="1"/>
      <p:bldP spid="239" grpId="1" animBg="1"/>
      <p:bldP spid="239" grpId="2" animBg="1"/>
      <p:bldP spid="243" grpId="0" animBg="1"/>
      <p:bldP spid="243" grpId="1" animBg="1"/>
      <p:bldP spid="243" grpId="2" animBg="1"/>
      <p:bldP spid="244" grpId="0" animBg="1"/>
      <p:bldP spid="244" grpId="1" animBg="1"/>
      <p:bldP spid="244" grpId="2" animBg="1"/>
      <p:bldP spid="245" grpId="0" animBg="1"/>
      <p:bldP spid="245" grpId="1" animBg="1"/>
      <p:bldP spid="245" grpId="2" animBg="1"/>
      <p:bldP spid="250" grpId="0" animBg="1"/>
      <p:bldP spid="251" grpId="0" animBg="1"/>
      <p:bldP spid="133" grpId="0" animBg="1"/>
      <p:bldP spid="252" grpId="0" animBg="1"/>
      <p:bldP spid="130" grpId="0" animBg="1"/>
      <p:bldP spid="253" grpId="0" animBg="1"/>
      <p:bldP spid="122" grpId="0" animBg="1"/>
      <p:bldP spid="6" grpId="0"/>
      <p:bldP spid="131" grpId="0" animBg="1"/>
      <p:bldP spid="115" grpId="0" animBg="1"/>
      <p:bldP spid="136" grpId="0" animBg="1"/>
      <p:bldP spid="136" grpId="1" animBg="1"/>
      <p:bldP spid="136" grpId="2" animBg="1"/>
      <p:bldP spid="235" grpId="0" animBg="1"/>
      <p:bldP spid="235" grpId="1" animBg="1"/>
      <p:bldP spid="235" grpId="2" animBg="1"/>
      <p:bldP spid="134" grpId="0" animBg="1"/>
      <p:bldP spid="240" grpId="0" animBg="1"/>
      <p:bldP spid="240" grpId="1" animBg="1"/>
      <p:bldP spid="240" grpId="2" animBg="1"/>
      <p:bldP spid="241" grpId="0" animBg="1"/>
      <p:bldP spid="241" grpId="1" animBg="1"/>
      <p:bldP spid="241" grpId="2" animBg="1"/>
      <p:bldP spid="242" grpId="0" animBg="1"/>
      <p:bldP spid="242" grpId="1" animBg="1"/>
      <p:bldP spid="242" grpId="2" animBg="1"/>
      <p:bldP spid="17" grpId="0"/>
      <p:bldP spid="263" grpId="0"/>
      <p:bldP spid="277" grpId="0"/>
      <p:bldP spid="278" grpId="0"/>
      <p:bldP spid="279" grpId="0"/>
      <p:bldP spid="19" grpId="0"/>
      <p:bldP spid="172" grpId="0" animBg="1"/>
      <p:bldP spid="172" grpId="1" animBg="1"/>
      <p:bldP spid="173" grpId="0" animBg="1"/>
      <p:bldP spid="173" grpId="1" animBg="1"/>
      <p:bldP spid="174" grpId="0" animBg="1"/>
      <p:bldP spid="174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179" grpId="0" animBg="1"/>
      <p:bldP spid="179" grpId="1" animBg="1"/>
      <p:bldP spid="180" grpId="0" animBg="1"/>
      <p:bldP spid="180" grpId="1" animBg="1"/>
      <p:bldP spid="181" grpId="0" animBg="1"/>
      <p:bldP spid="181" grpId="1" animBg="1"/>
      <p:bldP spid="182" grpId="0" animBg="1"/>
      <p:bldP spid="182" grpId="1" animBg="1"/>
      <p:bldP spid="183" grpId="0" animBg="1"/>
      <p:bldP spid="183" grpId="1" animBg="1"/>
      <p:bldP spid="184" grpId="0" animBg="1"/>
      <p:bldP spid="184" grpId="1" animBg="1"/>
      <p:bldP spid="185" grpId="0" animBg="1"/>
      <p:bldP spid="185" grpId="1" animBg="1"/>
      <p:bldP spid="186" grpId="0" animBg="1"/>
      <p:bldP spid="186" grpId="1" animBg="1"/>
      <p:bldP spid="187" grpId="0" animBg="1"/>
      <p:bldP spid="187" grpId="1" animBg="1"/>
      <p:bldP spid="188" grpId="0" animBg="1"/>
      <p:bldP spid="188" grpId="1" animBg="1"/>
      <p:bldP spid="189" grpId="0" animBg="1"/>
      <p:bldP spid="189" grpId="1" animBg="1"/>
      <p:bldP spid="190" grpId="0" animBg="1"/>
      <p:bldP spid="190" grpId="1" animBg="1"/>
      <p:bldP spid="191" grpId="0" animBg="1"/>
      <p:bldP spid="191" grpId="1" animBg="1"/>
      <p:bldP spid="192" grpId="0" animBg="1"/>
      <p:bldP spid="192" grpId="1" animBg="1"/>
      <p:bldP spid="193" grpId="0" animBg="1"/>
      <p:bldP spid="193" grpId="1" animBg="1"/>
      <p:bldP spid="194" grpId="0" animBg="1"/>
      <p:bldP spid="194" grpId="1" animBg="1"/>
      <p:bldP spid="197" grpId="0" animBg="1"/>
      <p:bldP spid="197" grpId="1" animBg="1"/>
      <p:bldP spid="203" grpId="0" animBg="1"/>
      <p:bldP spid="203" grpId="1" animBg="1"/>
      <p:bldP spid="207" grpId="0" animBg="1"/>
      <p:bldP spid="207" grpId="1" animBg="1"/>
      <p:bldP spid="209" grpId="0" animBg="1"/>
      <p:bldP spid="209" grpId="1" animBg="1"/>
      <p:bldP spid="212" grpId="0" animBg="1"/>
      <p:bldP spid="212" grpId="1" animBg="1"/>
      <p:bldP spid="214" grpId="0" animBg="1"/>
      <p:bldP spid="214" grpId="1" animBg="1"/>
      <p:bldP spid="214" grpId="2" animBg="1"/>
      <p:bldP spid="219" grpId="0" animBg="1"/>
      <p:bldP spid="219" grpId="1" animBg="1"/>
      <p:bldP spid="219" grpId="2" animBg="1"/>
      <p:bldP spid="223" grpId="0" animBg="1"/>
      <p:bldP spid="223" grpId="1" animBg="1"/>
      <p:bldP spid="223" grpId="2" animBg="1"/>
      <p:bldP spid="224" grpId="0" animBg="1"/>
      <p:bldP spid="224" grpId="1" animBg="1"/>
      <p:bldP spid="228" grpId="0" animBg="1"/>
      <p:bldP spid="228" grpId="1" animBg="1"/>
      <p:bldP spid="233" grpId="0" animBg="1"/>
      <p:bldP spid="233" grpId="1" animBg="1"/>
      <p:bldP spid="280" grpId="0" animBg="1"/>
      <p:bldP spid="28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TextBox 171"/>
              <p:cNvSpPr txBox="1"/>
              <p:nvPr/>
            </p:nvSpPr>
            <p:spPr>
              <a:xfrm>
                <a:off x="3704601" y="3474364"/>
                <a:ext cx="5363199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𝑌𝑂𝑈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𝑅</m:t>
                          </m:r>
                        </m:num>
                        <m:den>
                          <m:r>
                            <a:rPr lang="en-US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</m:num>
                        <m:den>
                          <m:r>
                            <a:rPr lang="en-US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den>
                      </m:f>
                      <m:r>
                        <a:rPr lang="en-US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US" i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i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𝐷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b="0" i="1" smtClean="0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2" name="TextBox 1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4601" y="3474364"/>
                <a:ext cx="5363199" cy="71468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reeform 4"/>
          <p:cNvSpPr/>
          <p:nvPr/>
        </p:nvSpPr>
        <p:spPr>
          <a:xfrm>
            <a:off x="3733800" y="1322407"/>
            <a:ext cx="4702445" cy="965975"/>
          </a:xfrm>
          <a:custGeom>
            <a:avLst/>
            <a:gdLst>
              <a:gd name="connsiteX0" fmla="*/ 0 w 3574473"/>
              <a:gd name="connsiteY0" fmla="*/ 581891 h 900546"/>
              <a:gd name="connsiteX1" fmla="*/ 193963 w 3574473"/>
              <a:gd name="connsiteY1" fmla="*/ 789709 h 900546"/>
              <a:gd name="connsiteX2" fmla="*/ 554182 w 3574473"/>
              <a:gd name="connsiteY2" fmla="*/ 734291 h 900546"/>
              <a:gd name="connsiteX3" fmla="*/ 637309 w 3574473"/>
              <a:gd name="connsiteY3" fmla="*/ 443346 h 900546"/>
              <a:gd name="connsiteX4" fmla="*/ 886691 w 3574473"/>
              <a:gd name="connsiteY4" fmla="*/ 346364 h 900546"/>
              <a:gd name="connsiteX5" fmla="*/ 1066800 w 3574473"/>
              <a:gd name="connsiteY5" fmla="*/ 457200 h 900546"/>
              <a:gd name="connsiteX6" fmla="*/ 1371600 w 3574473"/>
              <a:gd name="connsiteY6" fmla="*/ 720436 h 900546"/>
              <a:gd name="connsiteX7" fmla="*/ 1648691 w 3574473"/>
              <a:gd name="connsiteY7" fmla="*/ 401782 h 900546"/>
              <a:gd name="connsiteX8" fmla="*/ 1828800 w 3574473"/>
              <a:gd name="connsiteY8" fmla="*/ 374073 h 900546"/>
              <a:gd name="connsiteX9" fmla="*/ 2230582 w 3574473"/>
              <a:gd name="connsiteY9" fmla="*/ 623455 h 900546"/>
              <a:gd name="connsiteX10" fmla="*/ 2369127 w 3574473"/>
              <a:gd name="connsiteY10" fmla="*/ 346364 h 900546"/>
              <a:gd name="connsiteX11" fmla="*/ 2590800 w 3574473"/>
              <a:gd name="connsiteY11" fmla="*/ 304800 h 900546"/>
              <a:gd name="connsiteX12" fmla="*/ 2632363 w 3574473"/>
              <a:gd name="connsiteY12" fmla="*/ 69273 h 900546"/>
              <a:gd name="connsiteX13" fmla="*/ 2895600 w 3574473"/>
              <a:gd name="connsiteY13" fmla="*/ 0 h 900546"/>
              <a:gd name="connsiteX14" fmla="*/ 3020291 w 3574473"/>
              <a:gd name="connsiteY14" fmla="*/ 96982 h 900546"/>
              <a:gd name="connsiteX15" fmla="*/ 2909454 w 3574473"/>
              <a:gd name="connsiteY15" fmla="*/ 498764 h 900546"/>
              <a:gd name="connsiteX16" fmla="*/ 2715491 w 3574473"/>
              <a:gd name="connsiteY16" fmla="*/ 623455 h 900546"/>
              <a:gd name="connsiteX17" fmla="*/ 3158836 w 3574473"/>
              <a:gd name="connsiteY17" fmla="*/ 900546 h 900546"/>
              <a:gd name="connsiteX18" fmla="*/ 3297382 w 3574473"/>
              <a:gd name="connsiteY18" fmla="*/ 775855 h 900546"/>
              <a:gd name="connsiteX19" fmla="*/ 3574473 w 3574473"/>
              <a:gd name="connsiteY19" fmla="*/ 817418 h 900546"/>
              <a:gd name="connsiteX0" fmla="*/ 0 w 3297382"/>
              <a:gd name="connsiteY0" fmla="*/ 581891 h 900546"/>
              <a:gd name="connsiteX1" fmla="*/ 193963 w 3297382"/>
              <a:gd name="connsiteY1" fmla="*/ 789709 h 900546"/>
              <a:gd name="connsiteX2" fmla="*/ 554182 w 3297382"/>
              <a:gd name="connsiteY2" fmla="*/ 734291 h 900546"/>
              <a:gd name="connsiteX3" fmla="*/ 637309 w 3297382"/>
              <a:gd name="connsiteY3" fmla="*/ 443346 h 900546"/>
              <a:gd name="connsiteX4" fmla="*/ 886691 w 3297382"/>
              <a:gd name="connsiteY4" fmla="*/ 346364 h 900546"/>
              <a:gd name="connsiteX5" fmla="*/ 1066800 w 3297382"/>
              <a:gd name="connsiteY5" fmla="*/ 457200 h 900546"/>
              <a:gd name="connsiteX6" fmla="*/ 1371600 w 3297382"/>
              <a:gd name="connsiteY6" fmla="*/ 720436 h 900546"/>
              <a:gd name="connsiteX7" fmla="*/ 1648691 w 3297382"/>
              <a:gd name="connsiteY7" fmla="*/ 401782 h 900546"/>
              <a:gd name="connsiteX8" fmla="*/ 1828800 w 3297382"/>
              <a:gd name="connsiteY8" fmla="*/ 374073 h 900546"/>
              <a:gd name="connsiteX9" fmla="*/ 2230582 w 3297382"/>
              <a:gd name="connsiteY9" fmla="*/ 623455 h 900546"/>
              <a:gd name="connsiteX10" fmla="*/ 2369127 w 3297382"/>
              <a:gd name="connsiteY10" fmla="*/ 346364 h 900546"/>
              <a:gd name="connsiteX11" fmla="*/ 2590800 w 3297382"/>
              <a:gd name="connsiteY11" fmla="*/ 304800 h 900546"/>
              <a:gd name="connsiteX12" fmla="*/ 2632363 w 3297382"/>
              <a:gd name="connsiteY12" fmla="*/ 69273 h 900546"/>
              <a:gd name="connsiteX13" fmla="*/ 2895600 w 3297382"/>
              <a:gd name="connsiteY13" fmla="*/ 0 h 900546"/>
              <a:gd name="connsiteX14" fmla="*/ 3020291 w 3297382"/>
              <a:gd name="connsiteY14" fmla="*/ 96982 h 900546"/>
              <a:gd name="connsiteX15" fmla="*/ 2909454 w 3297382"/>
              <a:gd name="connsiteY15" fmla="*/ 498764 h 900546"/>
              <a:gd name="connsiteX16" fmla="*/ 2715491 w 3297382"/>
              <a:gd name="connsiteY16" fmla="*/ 623455 h 900546"/>
              <a:gd name="connsiteX17" fmla="*/ 3158836 w 3297382"/>
              <a:gd name="connsiteY17" fmla="*/ 900546 h 900546"/>
              <a:gd name="connsiteX18" fmla="*/ 3297382 w 3297382"/>
              <a:gd name="connsiteY18" fmla="*/ 775855 h 900546"/>
              <a:gd name="connsiteX0" fmla="*/ 0 w 3158836"/>
              <a:gd name="connsiteY0" fmla="*/ 581891 h 900546"/>
              <a:gd name="connsiteX1" fmla="*/ 193963 w 3158836"/>
              <a:gd name="connsiteY1" fmla="*/ 789709 h 900546"/>
              <a:gd name="connsiteX2" fmla="*/ 554182 w 3158836"/>
              <a:gd name="connsiteY2" fmla="*/ 734291 h 900546"/>
              <a:gd name="connsiteX3" fmla="*/ 637309 w 3158836"/>
              <a:gd name="connsiteY3" fmla="*/ 443346 h 900546"/>
              <a:gd name="connsiteX4" fmla="*/ 886691 w 3158836"/>
              <a:gd name="connsiteY4" fmla="*/ 346364 h 900546"/>
              <a:gd name="connsiteX5" fmla="*/ 1066800 w 3158836"/>
              <a:gd name="connsiteY5" fmla="*/ 457200 h 900546"/>
              <a:gd name="connsiteX6" fmla="*/ 1371600 w 3158836"/>
              <a:gd name="connsiteY6" fmla="*/ 720436 h 900546"/>
              <a:gd name="connsiteX7" fmla="*/ 1648691 w 3158836"/>
              <a:gd name="connsiteY7" fmla="*/ 401782 h 900546"/>
              <a:gd name="connsiteX8" fmla="*/ 1828800 w 3158836"/>
              <a:gd name="connsiteY8" fmla="*/ 374073 h 900546"/>
              <a:gd name="connsiteX9" fmla="*/ 2230582 w 3158836"/>
              <a:gd name="connsiteY9" fmla="*/ 623455 h 900546"/>
              <a:gd name="connsiteX10" fmla="*/ 2369127 w 3158836"/>
              <a:gd name="connsiteY10" fmla="*/ 346364 h 900546"/>
              <a:gd name="connsiteX11" fmla="*/ 2590800 w 3158836"/>
              <a:gd name="connsiteY11" fmla="*/ 304800 h 900546"/>
              <a:gd name="connsiteX12" fmla="*/ 2632363 w 3158836"/>
              <a:gd name="connsiteY12" fmla="*/ 69273 h 900546"/>
              <a:gd name="connsiteX13" fmla="*/ 2895600 w 3158836"/>
              <a:gd name="connsiteY13" fmla="*/ 0 h 900546"/>
              <a:gd name="connsiteX14" fmla="*/ 3020291 w 3158836"/>
              <a:gd name="connsiteY14" fmla="*/ 96982 h 900546"/>
              <a:gd name="connsiteX15" fmla="*/ 2909454 w 3158836"/>
              <a:gd name="connsiteY15" fmla="*/ 498764 h 900546"/>
              <a:gd name="connsiteX16" fmla="*/ 2715491 w 3158836"/>
              <a:gd name="connsiteY16" fmla="*/ 623455 h 900546"/>
              <a:gd name="connsiteX17" fmla="*/ 3158836 w 3158836"/>
              <a:gd name="connsiteY17" fmla="*/ 900546 h 900546"/>
              <a:gd name="connsiteX0" fmla="*/ 0 w 3020291"/>
              <a:gd name="connsiteY0" fmla="*/ 581891 h 789709"/>
              <a:gd name="connsiteX1" fmla="*/ 193963 w 3020291"/>
              <a:gd name="connsiteY1" fmla="*/ 789709 h 789709"/>
              <a:gd name="connsiteX2" fmla="*/ 554182 w 3020291"/>
              <a:gd name="connsiteY2" fmla="*/ 734291 h 789709"/>
              <a:gd name="connsiteX3" fmla="*/ 637309 w 3020291"/>
              <a:gd name="connsiteY3" fmla="*/ 443346 h 789709"/>
              <a:gd name="connsiteX4" fmla="*/ 886691 w 3020291"/>
              <a:gd name="connsiteY4" fmla="*/ 346364 h 789709"/>
              <a:gd name="connsiteX5" fmla="*/ 1066800 w 3020291"/>
              <a:gd name="connsiteY5" fmla="*/ 457200 h 789709"/>
              <a:gd name="connsiteX6" fmla="*/ 1371600 w 3020291"/>
              <a:gd name="connsiteY6" fmla="*/ 720436 h 789709"/>
              <a:gd name="connsiteX7" fmla="*/ 1648691 w 3020291"/>
              <a:gd name="connsiteY7" fmla="*/ 401782 h 789709"/>
              <a:gd name="connsiteX8" fmla="*/ 1828800 w 3020291"/>
              <a:gd name="connsiteY8" fmla="*/ 374073 h 789709"/>
              <a:gd name="connsiteX9" fmla="*/ 2230582 w 3020291"/>
              <a:gd name="connsiteY9" fmla="*/ 623455 h 789709"/>
              <a:gd name="connsiteX10" fmla="*/ 2369127 w 3020291"/>
              <a:gd name="connsiteY10" fmla="*/ 346364 h 789709"/>
              <a:gd name="connsiteX11" fmla="*/ 2590800 w 3020291"/>
              <a:gd name="connsiteY11" fmla="*/ 304800 h 789709"/>
              <a:gd name="connsiteX12" fmla="*/ 2632363 w 3020291"/>
              <a:gd name="connsiteY12" fmla="*/ 69273 h 789709"/>
              <a:gd name="connsiteX13" fmla="*/ 2895600 w 3020291"/>
              <a:gd name="connsiteY13" fmla="*/ 0 h 789709"/>
              <a:gd name="connsiteX14" fmla="*/ 3020291 w 3020291"/>
              <a:gd name="connsiteY14" fmla="*/ 96982 h 789709"/>
              <a:gd name="connsiteX15" fmla="*/ 2909454 w 3020291"/>
              <a:gd name="connsiteY15" fmla="*/ 498764 h 789709"/>
              <a:gd name="connsiteX16" fmla="*/ 2715491 w 3020291"/>
              <a:gd name="connsiteY16" fmla="*/ 623455 h 789709"/>
              <a:gd name="connsiteX0" fmla="*/ 0 w 3020291"/>
              <a:gd name="connsiteY0" fmla="*/ 581891 h 789709"/>
              <a:gd name="connsiteX1" fmla="*/ 193963 w 3020291"/>
              <a:gd name="connsiteY1" fmla="*/ 789709 h 789709"/>
              <a:gd name="connsiteX2" fmla="*/ 554182 w 3020291"/>
              <a:gd name="connsiteY2" fmla="*/ 734291 h 789709"/>
              <a:gd name="connsiteX3" fmla="*/ 637309 w 3020291"/>
              <a:gd name="connsiteY3" fmla="*/ 443346 h 789709"/>
              <a:gd name="connsiteX4" fmla="*/ 886691 w 3020291"/>
              <a:gd name="connsiteY4" fmla="*/ 346364 h 789709"/>
              <a:gd name="connsiteX5" fmla="*/ 1066800 w 3020291"/>
              <a:gd name="connsiteY5" fmla="*/ 457200 h 789709"/>
              <a:gd name="connsiteX6" fmla="*/ 1371600 w 3020291"/>
              <a:gd name="connsiteY6" fmla="*/ 720436 h 789709"/>
              <a:gd name="connsiteX7" fmla="*/ 1648691 w 3020291"/>
              <a:gd name="connsiteY7" fmla="*/ 401782 h 789709"/>
              <a:gd name="connsiteX8" fmla="*/ 1828800 w 3020291"/>
              <a:gd name="connsiteY8" fmla="*/ 374073 h 789709"/>
              <a:gd name="connsiteX9" fmla="*/ 2230582 w 3020291"/>
              <a:gd name="connsiteY9" fmla="*/ 623455 h 789709"/>
              <a:gd name="connsiteX10" fmla="*/ 2369127 w 3020291"/>
              <a:gd name="connsiteY10" fmla="*/ 346364 h 789709"/>
              <a:gd name="connsiteX11" fmla="*/ 2590800 w 3020291"/>
              <a:gd name="connsiteY11" fmla="*/ 304800 h 789709"/>
              <a:gd name="connsiteX12" fmla="*/ 2632363 w 3020291"/>
              <a:gd name="connsiteY12" fmla="*/ 69273 h 789709"/>
              <a:gd name="connsiteX13" fmla="*/ 2895600 w 3020291"/>
              <a:gd name="connsiteY13" fmla="*/ 0 h 789709"/>
              <a:gd name="connsiteX14" fmla="*/ 3020291 w 3020291"/>
              <a:gd name="connsiteY14" fmla="*/ 96982 h 789709"/>
              <a:gd name="connsiteX15" fmla="*/ 2909454 w 3020291"/>
              <a:gd name="connsiteY15" fmla="*/ 498764 h 789709"/>
              <a:gd name="connsiteX0" fmla="*/ 0 w 3020291"/>
              <a:gd name="connsiteY0" fmla="*/ 581891 h 789709"/>
              <a:gd name="connsiteX1" fmla="*/ 193963 w 3020291"/>
              <a:gd name="connsiteY1" fmla="*/ 789709 h 789709"/>
              <a:gd name="connsiteX2" fmla="*/ 554182 w 3020291"/>
              <a:gd name="connsiteY2" fmla="*/ 734291 h 789709"/>
              <a:gd name="connsiteX3" fmla="*/ 637309 w 3020291"/>
              <a:gd name="connsiteY3" fmla="*/ 443346 h 789709"/>
              <a:gd name="connsiteX4" fmla="*/ 886691 w 3020291"/>
              <a:gd name="connsiteY4" fmla="*/ 346364 h 789709"/>
              <a:gd name="connsiteX5" fmla="*/ 1066800 w 3020291"/>
              <a:gd name="connsiteY5" fmla="*/ 457200 h 789709"/>
              <a:gd name="connsiteX6" fmla="*/ 1371600 w 3020291"/>
              <a:gd name="connsiteY6" fmla="*/ 720436 h 789709"/>
              <a:gd name="connsiteX7" fmla="*/ 1648691 w 3020291"/>
              <a:gd name="connsiteY7" fmla="*/ 401782 h 789709"/>
              <a:gd name="connsiteX8" fmla="*/ 1828800 w 3020291"/>
              <a:gd name="connsiteY8" fmla="*/ 374073 h 789709"/>
              <a:gd name="connsiteX9" fmla="*/ 2230582 w 3020291"/>
              <a:gd name="connsiteY9" fmla="*/ 623455 h 789709"/>
              <a:gd name="connsiteX10" fmla="*/ 2369127 w 3020291"/>
              <a:gd name="connsiteY10" fmla="*/ 346364 h 789709"/>
              <a:gd name="connsiteX11" fmla="*/ 2590800 w 3020291"/>
              <a:gd name="connsiteY11" fmla="*/ 304800 h 789709"/>
              <a:gd name="connsiteX12" fmla="*/ 2632363 w 3020291"/>
              <a:gd name="connsiteY12" fmla="*/ 69273 h 789709"/>
              <a:gd name="connsiteX13" fmla="*/ 2895600 w 3020291"/>
              <a:gd name="connsiteY13" fmla="*/ 0 h 789709"/>
              <a:gd name="connsiteX14" fmla="*/ 3020291 w 3020291"/>
              <a:gd name="connsiteY14" fmla="*/ 96982 h 789709"/>
              <a:gd name="connsiteX0" fmla="*/ 0 w 2895600"/>
              <a:gd name="connsiteY0" fmla="*/ 581891 h 789709"/>
              <a:gd name="connsiteX1" fmla="*/ 193963 w 2895600"/>
              <a:gd name="connsiteY1" fmla="*/ 789709 h 789709"/>
              <a:gd name="connsiteX2" fmla="*/ 554182 w 2895600"/>
              <a:gd name="connsiteY2" fmla="*/ 734291 h 789709"/>
              <a:gd name="connsiteX3" fmla="*/ 637309 w 2895600"/>
              <a:gd name="connsiteY3" fmla="*/ 443346 h 789709"/>
              <a:gd name="connsiteX4" fmla="*/ 886691 w 2895600"/>
              <a:gd name="connsiteY4" fmla="*/ 346364 h 789709"/>
              <a:gd name="connsiteX5" fmla="*/ 1066800 w 2895600"/>
              <a:gd name="connsiteY5" fmla="*/ 457200 h 789709"/>
              <a:gd name="connsiteX6" fmla="*/ 1371600 w 2895600"/>
              <a:gd name="connsiteY6" fmla="*/ 720436 h 789709"/>
              <a:gd name="connsiteX7" fmla="*/ 1648691 w 2895600"/>
              <a:gd name="connsiteY7" fmla="*/ 401782 h 789709"/>
              <a:gd name="connsiteX8" fmla="*/ 1828800 w 2895600"/>
              <a:gd name="connsiteY8" fmla="*/ 374073 h 789709"/>
              <a:gd name="connsiteX9" fmla="*/ 2230582 w 2895600"/>
              <a:gd name="connsiteY9" fmla="*/ 623455 h 789709"/>
              <a:gd name="connsiteX10" fmla="*/ 2369127 w 2895600"/>
              <a:gd name="connsiteY10" fmla="*/ 346364 h 789709"/>
              <a:gd name="connsiteX11" fmla="*/ 2590800 w 2895600"/>
              <a:gd name="connsiteY11" fmla="*/ 304800 h 789709"/>
              <a:gd name="connsiteX12" fmla="*/ 2632363 w 2895600"/>
              <a:gd name="connsiteY12" fmla="*/ 69273 h 789709"/>
              <a:gd name="connsiteX13" fmla="*/ 2895600 w 2895600"/>
              <a:gd name="connsiteY13" fmla="*/ 0 h 789709"/>
              <a:gd name="connsiteX0" fmla="*/ 0 w 2632363"/>
              <a:gd name="connsiteY0" fmla="*/ 512618 h 720436"/>
              <a:gd name="connsiteX1" fmla="*/ 193963 w 2632363"/>
              <a:gd name="connsiteY1" fmla="*/ 720436 h 720436"/>
              <a:gd name="connsiteX2" fmla="*/ 554182 w 2632363"/>
              <a:gd name="connsiteY2" fmla="*/ 665018 h 720436"/>
              <a:gd name="connsiteX3" fmla="*/ 637309 w 2632363"/>
              <a:gd name="connsiteY3" fmla="*/ 374073 h 720436"/>
              <a:gd name="connsiteX4" fmla="*/ 886691 w 2632363"/>
              <a:gd name="connsiteY4" fmla="*/ 277091 h 720436"/>
              <a:gd name="connsiteX5" fmla="*/ 1066800 w 2632363"/>
              <a:gd name="connsiteY5" fmla="*/ 387927 h 720436"/>
              <a:gd name="connsiteX6" fmla="*/ 1371600 w 2632363"/>
              <a:gd name="connsiteY6" fmla="*/ 651163 h 720436"/>
              <a:gd name="connsiteX7" fmla="*/ 1648691 w 2632363"/>
              <a:gd name="connsiteY7" fmla="*/ 332509 h 720436"/>
              <a:gd name="connsiteX8" fmla="*/ 1828800 w 2632363"/>
              <a:gd name="connsiteY8" fmla="*/ 304800 h 720436"/>
              <a:gd name="connsiteX9" fmla="*/ 2230582 w 2632363"/>
              <a:gd name="connsiteY9" fmla="*/ 554182 h 720436"/>
              <a:gd name="connsiteX10" fmla="*/ 2369127 w 2632363"/>
              <a:gd name="connsiteY10" fmla="*/ 277091 h 720436"/>
              <a:gd name="connsiteX11" fmla="*/ 2590800 w 2632363"/>
              <a:gd name="connsiteY11" fmla="*/ 235527 h 720436"/>
              <a:gd name="connsiteX12" fmla="*/ 2632363 w 2632363"/>
              <a:gd name="connsiteY12" fmla="*/ 0 h 720436"/>
              <a:gd name="connsiteX0" fmla="*/ 0 w 2632363"/>
              <a:gd name="connsiteY0" fmla="*/ 512618 h 720436"/>
              <a:gd name="connsiteX1" fmla="*/ 193963 w 2632363"/>
              <a:gd name="connsiteY1" fmla="*/ 720436 h 720436"/>
              <a:gd name="connsiteX2" fmla="*/ 554182 w 2632363"/>
              <a:gd name="connsiteY2" fmla="*/ 665018 h 720436"/>
              <a:gd name="connsiteX3" fmla="*/ 637309 w 2632363"/>
              <a:gd name="connsiteY3" fmla="*/ 374073 h 720436"/>
              <a:gd name="connsiteX4" fmla="*/ 886691 w 2632363"/>
              <a:gd name="connsiteY4" fmla="*/ 277091 h 720436"/>
              <a:gd name="connsiteX5" fmla="*/ 1193935 w 2632363"/>
              <a:gd name="connsiteY5" fmla="*/ 380814 h 720436"/>
              <a:gd name="connsiteX6" fmla="*/ 1371600 w 2632363"/>
              <a:gd name="connsiteY6" fmla="*/ 651163 h 720436"/>
              <a:gd name="connsiteX7" fmla="*/ 1648691 w 2632363"/>
              <a:gd name="connsiteY7" fmla="*/ 332509 h 720436"/>
              <a:gd name="connsiteX8" fmla="*/ 1828800 w 2632363"/>
              <a:gd name="connsiteY8" fmla="*/ 304800 h 720436"/>
              <a:gd name="connsiteX9" fmla="*/ 2230582 w 2632363"/>
              <a:gd name="connsiteY9" fmla="*/ 554182 h 720436"/>
              <a:gd name="connsiteX10" fmla="*/ 2369127 w 2632363"/>
              <a:gd name="connsiteY10" fmla="*/ 277091 h 720436"/>
              <a:gd name="connsiteX11" fmla="*/ 2590800 w 2632363"/>
              <a:gd name="connsiteY11" fmla="*/ 235527 h 720436"/>
              <a:gd name="connsiteX12" fmla="*/ 2632363 w 2632363"/>
              <a:gd name="connsiteY12" fmla="*/ 0 h 720436"/>
              <a:gd name="connsiteX0" fmla="*/ 0 w 2632363"/>
              <a:gd name="connsiteY0" fmla="*/ 512618 h 665018"/>
              <a:gd name="connsiteX1" fmla="*/ 554182 w 2632363"/>
              <a:gd name="connsiteY1" fmla="*/ 665018 h 665018"/>
              <a:gd name="connsiteX2" fmla="*/ 637309 w 2632363"/>
              <a:gd name="connsiteY2" fmla="*/ 374073 h 665018"/>
              <a:gd name="connsiteX3" fmla="*/ 886691 w 2632363"/>
              <a:gd name="connsiteY3" fmla="*/ 277091 h 665018"/>
              <a:gd name="connsiteX4" fmla="*/ 1193935 w 2632363"/>
              <a:gd name="connsiteY4" fmla="*/ 380814 h 665018"/>
              <a:gd name="connsiteX5" fmla="*/ 1371600 w 2632363"/>
              <a:gd name="connsiteY5" fmla="*/ 651163 h 665018"/>
              <a:gd name="connsiteX6" fmla="*/ 1648691 w 2632363"/>
              <a:gd name="connsiteY6" fmla="*/ 332509 h 665018"/>
              <a:gd name="connsiteX7" fmla="*/ 1828800 w 2632363"/>
              <a:gd name="connsiteY7" fmla="*/ 304800 h 665018"/>
              <a:gd name="connsiteX8" fmla="*/ 2230582 w 2632363"/>
              <a:gd name="connsiteY8" fmla="*/ 554182 h 665018"/>
              <a:gd name="connsiteX9" fmla="*/ 2369127 w 2632363"/>
              <a:gd name="connsiteY9" fmla="*/ 277091 h 665018"/>
              <a:gd name="connsiteX10" fmla="*/ 2590800 w 2632363"/>
              <a:gd name="connsiteY10" fmla="*/ 235527 h 665018"/>
              <a:gd name="connsiteX11" fmla="*/ 2632363 w 2632363"/>
              <a:gd name="connsiteY11" fmla="*/ 0 h 66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32363" h="665018">
                <a:moveTo>
                  <a:pt x="0" y="512618"/>
                </a:moveTo>
                <a:lnTo>
                  <a:pt x="554182" y="665018"/>
                </a:lnTo>
                <a:lnTo>
                  <a:pt x="637309" y="374073"/>
                </a:lnTo>
                <a:lnTo>
                  <a:pt x="886691" y="277091"/>
                </a:lnTo>
                <a:lnTo>
                  <a:pt x="1193935" y="380814"/>
                </a:lnTo>
                <a:lnTo>
                  <a:pt x="1371600" y="651163"/>
                </a:lnTo>
                <a:lnTo>
                  <a:pt x="1648691" y="332509"/>
                </a:lnTo>
                <a:lnTo>
                  <a:pt x="1828800" y="304800"/>
                </a:lnTo>
                <a:lnTo>
                  <a:pt x="2230582" y="554182"/>
                </a:lnTo>
                <a:lnTo>
                  <a:pt x="2369127" y="277091"/>
                </a:lnTo>
                <a:lnTo>
                  <a:pt x="2590800" y="235527"/>
                </a:lnTo>
                <a:lnTo>
                  <a:pt x="2632363" y="0"/>
                </a:lnTo>
              </a:path>
            </a:pathLst>
          </a:custGeom>
          <a:noFill/>
          <a:ln w="152400">
            <a:gradFill flip="none" rotWithShape="1">
              <a:gsLst>
                <a:gs pos="0">
                  <a:schemeClr val="accent6"/>
                </a:gs>
                <a:gs pos="100000">
                  <a:schemeClr val="accent6">
                    <a:alpha val="0"/>
                  </a:schemeClr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B7943FE-5ACA-4D49-B86A-9C786B9DD70D}" type="slidenum">
              <a:rPr lang="en-US"/>
              <a:pPr>
                <a:defRPr/>
              </a:pPr>
              <a:t>4</a:t>
            </a:fld>
            <a:endParaRPr lang="en-US"/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442906"/>
              </p:ext>
            </p:extLst>
          </p:nvPr>
        </p:nvGraphicFramePr>
        <p:xfrm>
          <a:off x="599793" y="3505200"/>
          <a:ext cx="2753007" cy="2636532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917669"/>
                <a:gridCol w="917669"/>
                <a:gridCol w="917669"/>
              </a:tblGrid>
              <a:tr h="878844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976" marR="57976" marT="28988" marB="28988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976" marR="57976" marT="28988" marB="28988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976" marR="57976" marT="28988" marB="28988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78844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976" marR="57976" marT="28988" marB="28988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976" marR="57976" marT="28988" marB="28988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976" marR="57976" marT="28988" marB="28988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78844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976" marR="57976" marT="28988" marB="28988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976" marR="57976" marT="28988" marB="28988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976" marR="57976" marT="28988" marB="28988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1552133" y="4791506"/>
            <a:ext cx="505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+R</a:t>
            </a:r>
            <a:endParaRPr lang="en-US" sz="2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415982" y="4791506"/>
            <a:ext cx="479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+S</a:t>
            </a:r>
            <a:endParaRPr lang="en-US" sz="2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1688472" y="3647466"/>
            <a:ext cx="269825" cy="679320"/>
            <a:chOff x="1629029" y="2953203"/>
            <a:chExt cx="552186" cy="1390197"/>
          </a:xfrm>
        </p:grpSpPr>
        <p:sp>
          <p:nvSpPr>
            <p:cNvPr id="53" name="Rounded Rectangle 52"/>
            <p:cNvSpPr/>
            <p:nvPr/>
          </p:nvSpPr>
          <p:spPr>
            <a:xfrm>
              <a:off x="1640153" y="3577376"/>
              <a:ext cx="529938" cy="766024"/>
            </a:xfrm>
            <a:prstGeom prst="roundRect">
              <a:avLst>
                <a:gd name="adj" fmla="val 29654"/>
              </a:avLst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50000"/>
                  </a:schemeClr>
                </a:gs>
                <a:gs pos="100000">
                  <a:schemeClr val="bg2"/>
                </a:gs>
                <a:gs pos="56000">
                  <a:schemeClr val="bg2">
                    <a:lumMod val="60000"/>
                    <a:lumOff val="40000"/>
                    <a:alpha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4" name="Oval 53"/>
            <p:cNvSpPr/>
            <p:nvPr/>
          </p:nvSpPr>
          <p:spPr>
            <a:xfrm>
              <a:off x="1629029" y="2953203"/>
              <a:ext cx="552186" cy="552186"/>
            </a:xfrm>
            <a:prstGeom prst="ellipse">
              <a:avLst/>
            </a:prstGeom>
            <a:gradFill flip="none" rotWithShape="1">
              <a:gsLst>
                <a:gs pos="100000">
                  <a:schemeClr val="bg2">
                    <a:lumMod val="20000"/>
                    <a:lumOff val="80000"/>
                    <a:alpha val="50000"/>
                  </a:schemeClr>
                </a:gs>
                <a:gs pos="0">
                  <a:schemeClr val="bg2"/>
                </a:gs>
                <a:gs pos="60000">
                  <a:schemeClr val="bg2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2611921" y="3647466"/>
            <a:ext cx="269825" cy="679320"/>
            <a:chOff x="1629029" y="2953203"/>
            <a:chExt cx="552186" cy="1390197"/>
          </a:xfrm>
        </p:grpSpPr>
        <p:sp>
          <p:nvSpPr>
            <p:cNvPr id="56" name="Rounded Rectangle 55"/>
            <p:cNvSpPr/>
            <p:nvPr/>
          </p:nvSpPr>
          <p:spPr>
            <a:xfrm>
              <a:off x="1640153" y="3577376"/>
              <a:ext cx="529938" cy="766024"/>
            </a:xfrm>
            <a:prstGeom prst="roundRect">
              <a:avLst>
                <a:gd name="adj" fmla="val 29654"/>
              </a:avLst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50000"/>
                  </a:schemeClr>
                </a:gs>
                <a:gs pos="100000">
                  <a:schemeClr val="bg2"/>
                </a:gs>
                <a:gs pos="56000">
                  <a:schemeClr val="bg2">
                    <a:lumMod val="60000"/>
                    <a:lumOff val="40000"/>
                    <a:alpha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7" name="Oval 56"/>
            <p:cNvSpPr/>
            <p:nvPr/>
          </p:nvSpPr>
          <p:spPr>
            <a:xfrm>
              <a:off x="1629029" y="2953203"/>
              <a:ext cx="552186" cy="552186"/>
            </a:xfrm>
            <a:prstGeom prst="ellipse">
              <a:avLst/>
            </a:prstGeom>
            <a:gradFill flip="none" rotWithShape="1">
              <a:gsLst>
                <a:gs pos="100000">
                  <a:schemeClr val="bg2">
                    <a:lumMod val="20000"/>
                    <a:lumOff val="80000"/>
                    <a:alpha val="50000"/>
                  </a:schemeClr>
                </a:gs>
                <a:gs pos="0">
                  <a:schemeClr val="bg2"/>
                </a:gs>
                <a:gs pos="60000">
                  <a:schemeClr val="bg2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017662" y="3557412"/>
            <a:ext cx="269825" cy="679320"/>
            <a:chOff x="2520448" y="2953202"/>
            <a:chExt cx="552185" cy="1390198"/>
          </a:xfrm>
        </p:grpSpPr>
        <p:sp>
          <p:nvSpPr>
            <p:cNvPr id="59" name="Rounded Rectangle 58"/>
            <p:cNvSpPr/>
            <p:nvPr/>
          </p:nvSpPr>
          <p:spPr>
            <a:xfrm>
              <a:off x="2531577" y="3577376"/>
              <a:ext cx="529938" cy="766024"/>
            </a:xfrm>
            <a:prstGeom prst="roundRect">
              <a:avLst>
                <a:gd name="adj" fmla="val 29654"/>
              </a:avLst>
            </a:prstGeom>
            <a:gradFill flip="none" rotWithShape="1">
              <a:gsLst>
                <a:gs pos="0">
                  <a:srgbClr val="FFC000"/>
                </a:gs>
                <a:gs pos="100000">
                  <a:schemeClr val="accent6">
                    <a:lumMod val="50000"/>
                  </a:schemeClr>
                </a:gs>
                <a:gs pos="56000">
                  <a:srgbClr val="FF7A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0" name="Oval 59"/>
            <p:cNvSpPr/>
            <p:nvPr/>
          </p:nvSpPr>
          <p:spPr>
            <a:xfrm>
              <a:off x="2520448" y="2953202"/>
              <a:ext cx="552185" cy="552187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2939741" y="3557410"/>
            <a:ext cx="269827" cy="679323"/>
            <a:chOff x="3570278" y="2953196"/>
            <a:chExt cx="552186" cy="1390204"/>
          </a:xfrm>
        </p:grpSpPr>
        <p:sp>
          <p:nvSpPr>
            <p:cNvPr id="62" name="Rounded Rectangle 61"/>
            <p:cNvSpPr/>
            <p:nvPr/>
          </p:nvSpPr>
          <p:spPr>
            <a:xfrm>
              <a:off x="3581400" y="3577376"/>
              <a:ext cx="529938" cy="766024"/>
            </a:xfrm>
            <a:prstGeom prst="roundRect">
              <a:avLst>
                <a:gd name="adj" fmla="val 29654"/>
              </a:avLst>
            </a:prstGeom>
            <a:gradFill flip="none" rotWithShape="1">
              <a:gsLst>
                <a:gs pos="0">
                  <a:srgbClr val="00FFFF"/>
                </a:gs>
                <a:gs pos="100000">
                  <a:srgbClr val="0070C0"/>
                </a:gs>
                <a:gs pos="56000">
                  <a:srgbClr val="00B0F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3" name="Oval 62"/>
            <p:cNvSpPr/>
            <p:nvPr/>
          </p:nvSpPr>
          <p:spPr>
            <a:xfrm>
              <a:off x="3570278" y="2953196"/>
              <a:ext cx="552186" cy="552185"/>
            </a:xfrm>
            <a:prstGeom prst="ellipse">
              <a:avLst/>
            </a:prstGeom>
            <a:gradFill flip="none" rotWithShape="1">
              <a:gsLst>
                <a:gs pos="100000">
                  <a:srgbClr val="00FFFF"/>
                </a:gs>
                <a:gs pos="0">
                  <a:srgbClr val="0070C0"/>
                </a:gs>
                <a:gs pos="60000">
                  <a:srgbClr val="00B0F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755406" y="4529214"/>
            <a:ext cx="269825" cy="679320"/>
            <a:chOff x="2520448" y="2953201"/>
            <a:chExt cx="552185" cy="1390199"/>
          </a:xfrm>
        </p:grpSpPr>
        <p:sp>
          <p:nvSpPr>
            <p:cNvPr id="65" name="Rounded Rectangle 64"/>
            <p:cNvSpPr/>
            <p:nvPr/>
          </p:nvSpPr>
          <p:spPr>
            <a:xfrm>
              <a:off x="2531577" y="3577376"/>
              <a:ext cx="529938" cy="766024"/>
            </a:xfrm>
            <a:prstGeom prst="roundRect">
              <a:avLst>
                <a:gd name="adj" fmla="val 29654"/>
              </a:avLst>
            </a:prstGeom>
            <a:gradFill flip="none" rotWithShape="1">
              <a:gsLst>
                <a:gs pos="0">
                  <a:srgbClr val="FFC000"/>
                </a:gs>
                <a:gs pos="100000">
                  <a:schemeClr val="accent6">
                    <a:lumMod val="50000"/>
                  </a:schemeClr>
                </a:gs>
                <a:gs pos="56000">
                  <a:srgbClr val="FF7A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6" name="Oval 65"/>
            <p:cNvSpPr/>
            <p:nvPr/>
          </p:nvSpPr>
          <p:spPr>
            <a:xfrm>
              <a:off x="2520448" y="2953201"/>
              <a:ext cx="552185" cy="552185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101775" y="4443353"/>
            <a:ext cx="269825" cy="679320"/>
            <a:chOff x="1629029" y="2953203"/>
            <a:chExt cx="552186" cy="1390197"/>
          </a:xfrm>
        </p:grpSpPr>
        <p:sp>
          <p:nvSpPr>
            <p:cNvPr id="69" name="Rounded Rectangle 68"/>
            <p:cNvSpPr/>
            <p:nvPr/>
          </p:nvSpPr>
          <p:spPr>
            <a:xfrm>
              <a:off x="1640153" y="3577376"/>
              <a:ext cx="529938" cy="766024"/>
            </a:xfrm>
            <a:prstGeom prst="roundRect">
              <a:avLst>
                <a:gd name="adj" fmla="val 29654"/>
              </a:avLst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50000"/>
                  </a:schemeClr>
                </a:gs>
                <a:gs pos="100000">
                  <a:schemeClr val="bg2"/>
                </a:gs>
                <a:gs pos="56000">
                  <a:schemeClr val="bg2">
                    <a:lumMod val="60000"/>
                    <a:lumOff val="40000"/>
                    <a:alpha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0" name="Oval 69"/>
            <p:cNvSpPr/>
            <p:nvPr/>
          </p:nvSpPr>
          <p:spPr>
            <a:xfrm>
              <a:off x="1629029" y="2953203"/>
              <a:ext cx="552186" cy="552186"/>
            </a:xfrm>
            <a:prstGeom prst="ellipse">
              <a:avLst/>
            </a:prstGeom>
            <a:gradFill flip="none" rotWithShape="1">
              <a:gsLst>
                <a:gs pos="100000">
                  <a:schemeClr val="bg2">
                    <a:lumMod val="20000"/>
                    <a:lumOff val="80000"/>
                    <a:alpha val="50000"/>
                  </a:schemeClr>
                </a:gs>
                <a:gs pos="0">
                  <a:schemeClr val="bg2"/>
                </a:gs>
                <a:gs pos="60000">
                  <a:schemeClr val="bg2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101775" y="5314860"/>
            <a:ext cx="269825" cy="679320"/>
            <a:chOff x="1629029" y="2953203"/>
            <a:chExt cx="552186" cy="1390197"/>
          </a:xfrm>
        </p:grpSpPr>
        <p:sp>
          <p:nvSpPr>
            <p:cNvPr id="72" name="Rounded Rectangle 71"/>
            <p:cNvSpPr/>
            <p:nvPr/>
          </p:nvSpPr>
          <p:spPr>
            <a:xfrm>
              <a:off x="1640153" y="3577376"/>
              <a:ext cx="529938" cy="766024"/>
            </a:xfrm>
            <a:prstGeom prst="roundRect">
              <a:avLst>
                <a:gd name="adj" fmla="val 29654"/>
              </a:avLst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50000"/>
                  </a:schemeClr>
                </a:gs>
                <a:gs pos="100000">
                  <a:schemeClr val="bg2"/>
                </a:gs>
                <a:gs pos="56000">
                  <a:schemeClr val="bg2">
                    <a:lumMod val="60000"/>
                    <a:lumOff val="40000"/>
                    <a:alpha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3" name="Oval 72"/>
            <p:cNvSpPr/>
            <p:nvPr/>
          </p:nvSpPr>
          <p:spPr>
            <a:xfrm>
              <a:off x="1629029" y="2953203"/>
              <a:ext cx="552186" cy="552186"/>
            </a:xfrm>
            <a:prstGeom prst="ellipse">
              <a:avLst/>
            </a:prstGeom>
            <a:gradFill flip="none" rotWithShape="1">
              <a:gsLst>
                <a:gs pos="100000">
                  <a:schemeClr val="bg2">
                    <a:lumMod val="20000"/>
                    <a:lumOff val="80000"/>
                    <a:alpha val="50000"/>
                  </a:schemeClr>
                </a:gs>
                <a:gs pos="0">
                  <a:schemeClr val="bg2"/>
                </a:gs>
                <a:gs pos="60000">
                  <a:schemeClr val="bg2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749230" y="5415248"/>
            <a:ext cx="269827" cy="679323"/>
            <a:chOff x="3570278" y="2953196"/>
            <a:chExt cx="552186" cy="1390204"/>
          </a:xfrm>
        </p:grpSpPr>
        <p:sp>
          <p:nvSpPr>
            <p:cNvPr id="75" name="Rounded Rectangle 74"/>
            <p:cNvSpPr/>
            <p:nvPr/>
          </p:nvSpPr>
          <p:spPr>
            <a:xfrm>
              <a:off x="3581400" y="3577376"/>
              <a:ext cx="529938" cy="766024"/>
            </a:xfrm>
            <a:prstGeom prst="roundRect">
              <a:avLst>
                <a:gd name="adj" fmla="val 29654"/>
              </a:avLst>
            </a:prstGeom>
            <a:gradFill flip="none" rotWithShape="1">
              <a:gsLst>
                <a:gs pos="0">
                  <a:srgbClr val="00FFFF"/>
                </a:gs>
                <a:gs pos="100000">
                  <a:srgbClr val="0070C0"/>
                </a:gs>
                <a:gs pos="56000">
                  <a:srgbClr val="00B0F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6" name="Oval 75"/>
            <p:cNvSpPr/>
            <p:nvPr/>
          </p:nvSpPr>
          <p:spPr>
            <a:xfrm>
              <a:off x="3570278" y="2953196"/>
              <a:ext cx="552186" cy="552185"/>
            </a:xfrm>
            <a:prstGeom prst="ellipse">
              <a:avLst/>
            </a:prstGeom>
            <a:gradFill flip="none" rotWithShape="1">
              <a:gsLst>
                <a:gs pos="100000">
                  <a:srgbClr val="00FFFF"/>
                </a:gs>
                <a:gs pos="0">
                  <a:srgbClr val="0070C0"/>
                </a:gs>
                <a:gs pos="60000">
                  <a:srgbClr val="00B0F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8" name="Oval 77"/>
          <p:cNvSpPr/>
          <p:nvPr/>
        </p:nvSpPr>
        <p:spPr>
          <a:xfrm>
            <a:off x="8335410" y="1233151"/>
            <a:ext cx="188959" cy="188959"/>
          </a:xfrm>
          <a:prstGeom prst="ellipse">
            <a:avLst/>
          </a:prstGeom>
          <a:gradFill flip="none" rotWithShape="1">
            <a:gsLst>
              <a:gs pos="100000">
                <a:srgbClr val="FFF200"/>
              </a:gs>
              <a:gs pos="0">
                <a:schemeClr val="accent6">
                  <a:lumMod val="50000"/>
                </a:schemeClr>
              </a:gs>
              <a:gs pos="60000">
                <a:srgbClr val="FF7A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270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" name="Oval 80"/>
          <p:cNvSpPr/>
          <p:nvPr/>
        </p:nvSpPr>
        <p:spPr>
          <a:xfrm>
            <a:off x="4705702" y="1512417"/>
            <a:ext cx="188959" cy="188959"/>
          </a:xfrm>
          <a:prstGeom prst="ellipse">
            <a:avLst/>
          </a:prstGeom>
          <a:gradFill flip="none" rotWithShape="1">
            <a:gsLst>
              <a:gs pos="0">
                <a:srgbClr val="21D6E0">
                  <a:alpha val="50000"/>
                </a:srgbClr>
              </a:gs>
              <a:gs pos="75000">
                <a:srgbClr val="0087E6">
                  <a:alpha val="50000"/>
                </a:srgbClr>
              </a:gs>
              <a:gs pos="100000">
                <a:srgbClr val="005CBF">
                  <a:alpha val="5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" name="Oval 81"/>
          <p:cNvSpPr/>
          <p:nvPr/>
        </p:nvSpPr>
        <p:spPr>
          <a:xfrm>
            <a:off x="7698197" y="2273666"/>
            <a:ext cx="188959" cy="188959"/>
          </a:xfrm>
          <a:prstGeom prst="ellipse">
            <a:avLst/>
          </a:prstGeom>
          <a:gradFill flip="none" rotWithShape="1">
            <a:gsLst>
              <a:gs pos="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6107227" y="2377997"/>
            <a:ext cx="188959" cy="188959"/>
          </a:xfrm>
          <a:prstGeom prst="ellipse">
            <a:avLst/>
          </a:prstGeom>
          <a:gradFill flip="none" rotWithShape="1">
            <a:gsLst>
              <a:gs pos="100000">
                <a:srgbClr val="FFF200">
                  <a:alpha val="50000"/>
                </a:srgbClr>
              </a:gs>
              <a:gs pos="0">
                <a:schemeClr val="accent6">
                  <a:lumMod val="50000"/>
                  <a:alpha val="50000"/>
                </a:schemeClr>
              </a:gs>
              <a:gs pos="60000">
                <a:srgbClr val="FF7A00">
                  <a:alpha val="5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5923691" y="1547899"/>
            <a:ext cx="188959" cy="188959"/>
          </a:xfrm>
          <a:prstGeom prst="ellipse">
            <a:avLst/>
          </a:prstGeom>
          <a:gradFill flip="none" rotWithShape="1">
            <a:gsLst>
              <a:gs pos="100000">
                <a:srgbClr val="FFF200"/>
              </a:gs>
              <a:gs pos="0">
                <a:schemeClr val="accent6">
                  <a:lumMod val="50000"/>
                </a:schemeClr>
              </a:gs>
              <a:gs pos="60000">
                <a:srgbClr val="FF7A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1" name="Explosion 1 120"/>
          <p:cNvSpPr/>
          <p:nvPr/>
        </p:nvSpPr>
        <p:spPr>
          <a:xfrm>
            <a:off x="6030335" y="2127051"/>
            <a:ext cx="322661" cy="322661"/>
          </a:xfrm>
          <a:prstGeom prst="irregularSeal1">
            <a:avLst/>
          </a:prstGeom>
          <a:gradFill flip="none" rotWithShape="1">
            <a:gsLst>
              <a:gs pos="0">
                <a:srgbClr val="FFFF00"/>
              </a:gs>
              <a:gs pos="41000">
                <a:schemeClr val="accent6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8315398" y="2344022"/>
            <a:ext cx="188959" cy="188959"/>
          </a:xfrm>
          <a:prstGeom prst="ellipse">
            <a:avLst/>
          </a:prstGeom>
          <a:gradFill flip="none" rotWithShape="1">
            <a:gsLst>
              <a:gs pos="100000">
                <a:srgbClr val="FFF200"/>
              </a:gs>
              <a:gs pos="0">
                <a:schemeClr val="accent6">
                  <a:lumMod val="50000"/>
                </a:schemeClr>
              </a:gs>
              <a:gs pos="60000">
                <a:srgbClr val="FF7A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2" name="Explosion 1 131"/>
          <p:cNvSpPr/>
          <p:nvPr/>
        </p:nvSpPr>
        <p:spPr>
          <a:xfrm>
            <a:off x="4643336" y="1630380"/>
            <a:ext cx="322661" cy="322661"/>
          </a:xfrm>
          <a:prstGeom prst="irregularSeal1">
            <a:avLst/>
          </a:prstGeom>
          <a:gradFill flip="none" rotWithShape="1">
            <a:gsLst>
              <a:gs pos="53000">
                <a:srgbClr val="0070C0"/>
              </a:gs>
              <a:gs pos="0">
                <a:srgbClr val="00FFFF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Explosion 1 133"/>
          <p:cNvSpPr/>
          <p:nvPr/>
        </p:nvSpPr>
        <p:spPr>
          <a:xfrm>
            <a:off x="5762361" y="1640064"/>
            <a:ext cx="322661" cy="322661"/>
          </a:xfrm>
          <a:prstGeom prst="irregularSeal1">
            <a:avLst/>
          </a:prstGeom>
          <a:gradFill flip="none" rotWithShape="1">
            <a:gsLst>
              <a:gs pos="0">
                <a:srgbClr val="FFFF00"/>
              </a:gs>
              <a:gs pos="41000">
                <a:schemeClr val="accent6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5494635" y="1124720"/>
            <a:ext cx="188959" cy="188959"/>
          </a:xfrm>
          <a:prstGeom prst="ellipse">
            <a:avLst/>
          </a:prstGeom>
          <a:gradFill flip="none" rotWithShape="1">
            <a:gsLst>
              <a:gs pos="100000">
                <a:srgbClr val="FFF200"/>
              </a:gs>
              <a:gs pos="0">
                <a:schemeClr val="accent6">
                  <a:lumMod val="50000"/>
                </a:schemeClr>
              </a:gs>
              <a:gs pos="60000">
                <a:srgbClr val="FF7A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8" name="Oval 137"/>
          <p:cNvSpPr/>
          <p:nvPr/>
        </p:nvSpPr>
        <p:spPr>
          <a:xfrm>
            <a:off x="5647396" y="1030240"/>
            <a:ext cx="188959" cy="188959"/>
          </a:xfrm>
          <a:prstGeom prst="ellipse">
            <a:avLst/>
          </a:prstGeom>
          <a:gradFill flip="none" rotWithShape="1">
            <a:gsLst>
              <a:gs pos="100000">
                <a:srgbClr val="FFF200"/>
              </a:gs>
              <a:gs pos="0">
                <a:schemeClr val="accent6">
                  <a:lumMod val="50000"/>
                </a:schemeClr>
              </a:gs>
              <a:gs pos="60000">
                <a:srgbClr val="FF7A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9" name="Oval 138"/>
          <p:cNvSpPr/>
          <p:nvPr/>
        </p:nvSpPr>
        <p:spPr>
          <a:xfrm>
            <a:off x="5841376" y="1047804"/>
            <a:ext cx="188959" cy="188959"/>
          </a:xfrm>
          <a:prstGeom prst="ellipse">
            <a:avLst/>
          </a:prstGeom>
          <a:gradFill flip="none" rotWithShape="1">
            <a:gsLst>
              <a:gs pos="100000">
                <a:srgbClr val="FFF200"/>
              </a:gs>
              <a:gs pos="0">
                <a:schemeClr val="accent6">
                  <a:lumMod val="50000"/>
                </a:schemeClr>
              </a:gs>
              <a:gs pos="60000">
                <a:srgbClr val="FF7A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445608" y="2120006"/>
                <a:ext cx="384016" cy="6594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</m:num>
                        <m:den>
                          <m:r>
                            <a:rPr lang="en-US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5608" y="2120006"/>
                <a:ext cx="384016" cy="65941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6" name="Group 145"/>
          <p:cNvGrpSpPr/>
          <p:nvPr/>
        </p:nvGrpSpPr>
        <p:grpSpPr>
          <a:xfrm>
            <a:off x="76200" y="815035"/>
            <a:ext cx="834124" cy="1394765"/>
            <a:chOff x="76200" y="609600"/>
            <a:chExt cx="1619008" cy="2707194"/>
          </a:xfrm>
        </p:grpSpPr>
        <p:pic>
          <p:nvPicPr>
            <p:cNvPr id="147" name="Picture 24" descr="C:\Users\dliao\Documents\My Notebook\Physics\Princeton PhD Candidate\PSOC 2010-04 Baltimore\EGTPrimitives\Flask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609600"/>
              <a:ext cx="1619008" cy="2707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8" name="Oval 147"/>
            <p:cNvSpPr/>
            <p:nvPr/>
          </p:nvSpPr>
          <p:spPr>
            <a:xfrm>
              <a:off x="486219" y="2612254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9" name="Oval 148"/>
            <p:cNvSpPr/>
            <p:nvPr/>
          </p:nvSpPr>
          <p:spPr>
            <a:xfrm>
              <a:off x="832112" y="2766623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0" name="Oval 149"/>
            <p:cNvSpPr/>
            <p:nvPr/>
          </p:nvSpPr>
          <p:spPr>
            <a:xfrm>
              <a:off x="977520" y="2387572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1" name="Oval 150"/>
            <p:cNvSpPr/>
            <p:nvPr/>
          </p:nvSpPr>
          <p:spPr>
            <a:xfrm>
              <a:off x="631147" y="2286000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2" name="Oval 151"/>
            <p:cNvSpPr/>
            <p:nvPr/>
          </p:nvSpPr>
          <p:spPr>
            <a:xfrm>
              <a:off x="655150" y="2088615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3" name="Oval 152"/>
            <p:cNvSpPr/>
            <p:nvPr/>
          </p:nvSpPr>
          <p:spPr>
            <a:xfrm>
              <a:off x="680653" y="2567466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" name="Oval 153"/>
            <p:cNvSpPr/>
            <p:nvPr/>
          </p:nvSpPr>
          <p:spPr>
            <a:xfrm>
              <a:off x="970599" y="2115776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5" name="Oval 154"/>
            <p:cNvSpPr/>
            <p:nvPr/>
          </p:nvSpPr>
          <p:spPr>
            <a:xfrm>
              <a:off x="873952" y="2571000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6" name="Oval 155"/>
            <p:cNvSpPr/>
            <p:nvPr/>
          </p:nvSpPr>
          <p:spPr>
            <a:xfrm>
              <a:off x="1039965" y="2728081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7" name="Oval 156"/>
            <p:cNvSpPr/>
            <p:nvPr/>
          </p:nvSpPr>
          <p:spPr>
            <a:xfrm>
              <a:off x="486219" y="2415103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8" name="Oval 157"/>
            <p:cNvSpPr/>
            <p:nvPr/>
          </p:nvSpPr>
          <p:spPr>
            <a:xfrm>
              <a:off x="783405" y="2398829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9" name="Oval 158"/>
            <p:cNvSpPr/>
            <p:nvPr/>
          </p:nvSpPr>
          <p:spPr>
            <a:xfrm>
              <a:off x="1117743" y="2250405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0" name="Oval 159"/>
            <p:cNvSpPr/>
            <p:nvPr/>
          </p:nvSpPr>
          <p:spPr>
            <a:xfrm>
              <a:off x="483311" y="1999525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1" name="Oval 160"/>
            <p:cNvSpPr/>
            <p:nvPr/>
          </p:nvSpPr>
          <p:spPr>
            <a:xfrm>
              <a:off x="1108217" y="2535524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2" name="Oval 161"/>
            <p:cNvSpPr/>
            <p:nvPr/>
          </p:nvSpPr>
          <p:spPr>
            <a:xfrm>
              <a:off x="628164" y="2757538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3" name="Oval 162"/>
            <p:cNvSpPr/>
            <p:nvPr/>
          </p:nvSpPr>
          <p:spPr>
            <a:xfrm>
              <a:off x="451332" y="2188484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4" name="Oval 163"/>
            <p:cNvSpPr/>
            <p:nvPr/>
          </p:nvSpPr>
          <p:spPr>
            <a:xfrm>
              <a:off x="828478" y="1984907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5" name="Oval 164"/>
            <p:cNvSpPr/>
            <p:nvPr/>
          </p:nvSpPr>
          <p:spPr>
            <a:xfrm>
              <a:off x="804215" y="2193768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6" name="Oval 165"/>
            <p:cNvSpPr/>
            <p:nvPr/>
          </p:nvSpPr>
          <p:spPr>
            <a:xfrm>
              <a:off x="1120709" y="1972290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7" name="Oval 166"/>
            <p:cNvSpPr/>
            <p:nvPr/>
          </p:nvSpPr>
          <p:spPr>
            <a:xfrm>
              <a:off x="651055" y="1894014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8" name="Oval 167"/>
            <p:cNvSpPr/>
            <p:nvPr/>
          </p:nvSpPr>
          <p:spPr>
            <a:xfrm>
              <a:off x="450739" y="1813531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9" name="Oval 168"/>
            <p:cNvSpPr/>
            <p:nvPr/>
          </p:nvSpPr>
          <p:spPr>
            <a:xfrm>
              <a:off x="817211" y="1788626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0" name="Oval 169"/>
            <p:cNvSpPr/>
            <p:nvPr/>
          </p:nvSpPr>
          <p:spPr>
            <a:xfrm>
              <a:off x="1009341" y="1806415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39" name="Oval 238"/>
          <p:cNvSpPr/>
          <p:nvPr/>
        </p:nvSpPr>
        <p:spPr>
          <a:xfrm>
            <a:off x="6296186" y="1219200"/>
            <a:ext cx="188959" cy="188959"/>
          </a:xfrm>
          <a:prstGeom prst="ellipse">
            <a:avLst/>
          </a:prstGeom>
          <a:gradFill flip="none" rotWithShape="1">
            <a:gsLst>
              <a:gs pos="100000">
                <a:srgbClr val="FFF200"/>
              </a:gs>
              <a:gs pos="0">
                <a:schemeClr val="accent6">
                  <a:lumMod val="50000"/>
                </a:schemeClr>
              </a:gs>
              <a:gs pos="60000">
                <a:srgbClr val="FF7A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4" name="Oval 243"/>
          <p:cNvSpPr/>
          <p:nvPr/>
        </p:nvSpPr>
        <p:spPr>
          <a:xfrm>
            <a:off x="7790654" y="2798073"/>
            <a:ext cx="188959" cy="188959"/>
          </a:xfrm>
          <a:prstGeom prst="ellipse">
            <a:avLst/>
          </a:prstGeom>
          <a:gradFill flip="none" rotWithShape="1">
            <a:gsLst>
              <a:gs pos="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633365" y="1278589"/>
            <a:ext cx="383155" cy="352584"/>
            <a:chOff x="5633365" y="1278589"/>
            <a:chExt cx="383155" cy="352584"/>
          </a:xfrm>
        </p:grpSpPr>
        <p:sp>
          <p:nvSpPr>
            <p:cNvPr id="247" name="Down Arrow 246"/>
            <p:cNvSpPr/>
            <p:nvPr/>
          </p:nvSpPr>
          <p:spPr>
            <a:xfrm rot="9093173">
              <a:off x="5633365" y="1366944"/>
              <a:ext cx="161330" cy="264229"/>
            </a:xfrm>
            <a:prstGeom prst="downArrow">
              <a:avLst/>
            </a:pr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Down Arrow 247"/>
            <p:cNvSpPr/>
            <p:nvPr/>
          </p:nvSpPr>
          <p:spPr>
            <a:xfrm rot="9970219">
              <a:off x="5725758" y="1278589"/>
              <a:ext cx="161330" cy="264229"/>
            </a:xfrm>
            <a:prstGeom prst="downArrow">
              <a:avLst/>
            </a:pr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Down Arrow 248"/>
            <p:cNvSpPr/>
            <p:nvPr/>
          </p:nvSpPr>
          <p:spPr>
            <a:xfrm rot="10800000">
              <a:off x="5855190" y="1299527"/>
              <a:ext cx="161330" cy="264229"/>
            </a:xfrm>
            <a:prstGeom prst="downArrow">
              <a:avLst/>
            </a:prstGeom>
            <a:solidFill>
              <a:srgbClr val="FFFF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0" name="Down Arrow 249"/>
          <p:cNvSpPr/>
          <p:nvPr/>
        </p:nvSpPr>
        <p:spPr>
          <a:xfrm rot="17433146">
            <a:off x="8026862" y="2179192"/>
            <a:ext cx="161330" cy="264229"/>
          </a:xfrm>
          <a:prstGeom prst="downArrow">
            <a:avLst/>
          </a:prstGeom>
          <a:solidFill>
            <a:srgbClr val="00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Oval 250"/>
          <p:cNvSpPr/>
          <p:nvPr/>
        </p:nvSpPr>
        <p:spPr>
          <a:xfrm>
            <a:off x="6596188" y="1469276"/>
            <a:ext cx="188959" cy="188959"/>
          </a:xfrm>
          <a:prstGeom prst="ellipse">
            <a:avLst/>
          </a:prstGeom>
          <a:gradFill flip="none" rotWithShape="1">
            <a:gsLst>
              <a:gs pos="0">
                <a:srgbClr val="21D6E0">
                  <a:alpha val="50000"/>
                </a:srgbClr>
              </a:gs>
              <a:gs pos="75000">
                <a:srgbClr val="0087E6">
                  <a:alpha val="50000"/>
                </a:srgbClr>
              </a:gs>
              <a:gs pos="100000">
                <a:srgbClr val="005CBF">
                  <a:alpha val="5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" name="Explosion 1 132"/>
          <p:cNvSpPr/>
          <p:nvPr/>
        </p:nvSpPr>
        <p:spPr>
          <a:xfrm>
            <a:off x="6568959" y="1549686"/>
            <a:ext cx="322661" cy="322661"/>
          </a:xfrm>
          <a:prstGeom prst="irregularSeal1">
            <a:avLst/>
          </a:prstGeom>
          <a:gradFill flip="none" rotWithShape="1">
            <a:gsLst>
              <a:gs pos="53000">
                <a:srgbClr val="0070C0"/>
              </a:gs>
              <a:gs pos="0">
                <a:srgbClr val="00FFFF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Oval 251"/>
          <p:cNvSpPr/>
          <p:nvPr/>
        </p:nvSpPr>
        <p:spPr>
          <a:xfrm>
            <a:off x="8409877" y="1764082"/>
            <a:ext cx="188959" cy="188959"/>
          </a:xfrm>
          <a:prstGeom prst="ellipse">
            <a:avLst/>
          </a:prstGeom>
          <a:gradFill flip="none" rotWithShape="1">
            <a:gsLst>
              <a:gs pos="100000">
                <a:srgbClr val="FFF200">
                  <a:alpha val="50000"/>
                </a:srgbClr>
              </a:gs>
              <a:gs pos="0">
                <a:schemeClr val="accent6">
                  <a:lumMod val="50000"/>
                  <a:alpha val="50000"/>
                </a:schemeClr>
              </a:gs>
              <a:gs pos="60000">
                <a:srgbClr val="FF7A00">
                  <a:alpha val="5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0" name="Explosion 1 129"/>
          <p:cNvSpPr/>
          <p:nvPr/>
        </p:nvSpPr>
        <p:spPr>
          <a:xfrm>
            <a:off x="8259551" y="1557580"/>
            <a:ext cx="322661" cy="322661"/>
          </a:xfrm>
          <a:prstGeom prst="irregularSeal1">
            <a:avLst/>
          </a:prstGeom>
          <a:gradFill flip="none" rotWithShape="1">
            <a:gsLst>
              <a:gs pos="0">
                <a:srgbClr val="FFFF00"/>
              </a:gs>
              <a:gs pos="41000">
                <a:schemeClr val="accent6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Oval 252"/>
          <p:cNvSpPr/>
          <p:nvPr/>
        </p:nvSpPr>
        <p:spPr>
          <a:xfrm>
            <a:off x="5182404" y="1408159"/>
            <a:ext cx="188959" cy="188959"/>
          </a:xfrm>
          <a:prstGeom prst="ellipse">
            <a:avLst/>
          </a:prstGeom>
          <a:gradFill flip="none" rotWithShape="1">
            <a:gsLst>
              <a:gs pos="0">
                <a:srgbClr val="21D6E0">
                  <a:alpha val="50000"/>
                </a:srgbClr>
              </a:gs>
              <a:gs pos="75000">
                <a:srgbClr val="0087E6">
                  <a:alpha val="50000"/>
                </a:srgbClr>
              </a:gs>
              <a:gs pos="100000">
                <a:srgbClr val="005CBF">
                  <a:alpha val="5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" name="Explosion 1 121"/>
          <p:cNvSpPr/>
          <p:nvPr/>
        </p:nvSpPr>
        <p:spPr>
          <a:xfrm>
            <a:off x="5128437" y="1499058"/>
            <a:ext cx="322661" cy="322661"/>
          </a:xfrm>
          <a:prstGeom prst="irregularSeal1">
            <a:avLst/>
          </a:prstGeom>
          <a:gradFill flip="none" rotWithShape="1">
            <a:gsLst>
              <a:gs pos="53000">
                <a:srgbClr val="0070C0"/>
              </a:gs>
              <a:gs pos="0">
                <a:srgbClr val="00FFFF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709233" y="3503247"/>
            <a:ext cx="271529" cy="599668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Rectangle 253"/>
          <p:cNvSpPr/>
          <p:nvPr/>
        </p:nvSpPr>
        <p:spPr>
          <a:xfrm>
            <a:off x="4985425" y="3707857"/>
            <a:ext cx="385938" cy="305005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Rectangle 254"/>
          <p:cNvSpPr/>
          <p:nvPr/>
        </p:nvSpPr>
        <p:spPr>
          <a:xfrm>
            <a:off x="5818556" y="3679202"/>
            <a:ext cx="435486" cy="305005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Rectangle 255"/>
          <p:cNvSpPr/>
          <p:nvPr/>
        </p:nvSpPr>
        <p:spPr>
          <a:xfrm>
            <a:off x="5569847" y="3540535"/>
            <a:ext cx="264337" cy="599668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Rectangle 256"/>
          <p:cNvSpPr/>
          <p:nvPr/>
        </p:nvSpPr>
        <p:spPr>
          <a:xfrm>
            <a:off x="6254042" y="3531869"/>
            <a:ext cx="451558" cy="659131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Rectangle 257"/>
          <p:cNvSpPr/>
          <p:nvPr/>
        </p:nvSpPr>
        <p:spPr>
          <a:xfrm>
            <a:off x="7135446" y="3677249"/>
            <a:ext cx="402492" cy="305005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Rectangle 258"/>
          <p:cNvSpPr/>
          <p:nvPr/>
        </p:nvSpPr>
        <p:spPr>
          <a:xfrm>
            <a:off x="6932246" y="3538582"/>
            <a:ext cx="203200" cy="599668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Rectangle 259"/>
          <p:cNvSpPr/>
          <p:nvPr/>
        </p:nvSpPr>
        <p:spPr>
          <a:xfrm>
            <a:off x="7549442" y="3529917"/>
            <a:ext cx="426158" cy="594654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Rectangle 260"/>
          <p:cNvSpPr/>
          <p:nvPr/>
        </p:nvSpPr>
        <p:spPr>
          <a:xfrm>
            <a:off x="8196344" y="3668769"/>
            <a:ext cx="795256" cy="344093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2804070">
            <a:off x="6196940" y="1150877"/>
            <a:ext cx="336058" cy="421491"/>
          </a:xfrm>
          <a:prstGeom prst="rect">
            <a:avLst/>
          </a:prstGeom>
          <a:gradFill flip="none" rotWithShape="1">
            <a:gsLst>
              <a:gs pos="58000">
                <a:schemeClr val="bg2"/>
              </a:gs>
              <a:gs pos="100000">
                <a:schemeClr val="bg2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009026" y="795944"/>
                <a:ext cx="391774" cy="657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𝑅</m:t>
                          </m:r>
                        </m:num>
                        <m:den>
                          <m:r>
                            <a:rPr lang="en-US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9026" y="795944"/>
                <a:ext cx="391774" cy="65755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2" name="Rectangle 261"/>
          <p:cNvSpPr/>
          <p:nvPr/>
        </p:nvSpPr>
        <p:spPr>
          <a:xfrm rot="10162040">
            <a:off x="7700302" y="2631447"/>
            <a:ext cx="336058" cy="421491"/>
          </a:xfrm>
          <a:prstGeom prst="rect">
            <a:avLst/>
          </a:prstGeom>
          <a:gradFill flip="none" rotWithShape="1">
            <a:gsLst>
              <a:gs pos="58000">
                <a:schemeClr val="bg2"/>
              </a:gs>
              <a:gs pos="100000">
                <a:schemeClr val="bg2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Explosion 1 130"/>
          <p:cNvSpPr/>
          <p:nvPr/>
        </p:nvSpPr>
        <p:spPr>
          <a:xfrm>
            <a:off x="7573476" y="2024720"/>
            <a:ext cx="322661" cy="322661"/>
          </a:xfrm>
          <a:prstGeom prst="irregularSeal1">
            <a:avLst/>
          </a:prstGeom>
          <a:gradFill flip="none" rotWithShape="1">
            <a:gsLst>
              <a:gs pos="53000">
                <a:srgbClr val="0070C0"/>
              </a:gs>
              <a:gs pos="0">
                <a:srgbClr val="00FFFF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3715519" y="2002046"/>
            <a:ext cx="188959" cy="188959"/>
          </a:xfrm>
          <a:prstGeom prst="ellipse">
            <a:avLst/>
          </a:prstGeom>
          <a:gradFill flip="none" rotWithShape="1">
            <a:gsLst>
              <a:gs pos="100000">
                <a:srgbClr val="FFF200">
                  <a:alpha val="50000"/>
                </a:srgbClr>
              </a:gs>
              <a:gs pos="0">
                <a:schemeClr val="accent6">
                  <a:lumMod val="50000"/>
                  <a:alpha val="50000"/>
                </a:schemeClr>
              </a:gs>
              <a:gs pos="60000">
                <a:srgbClr val="FF7A00">
                  <a:alpha val="5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270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81400" y="762000"/>
            <a:ext cx="5772387" cy="2353702"/>
          </a:xfrm>
          <a:prstGeom prst="rect">
            <a:avLst/>
          </a:prstGeom>
          <a:solidFill>
            <a:schemeClr val="bg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572000" y="1566073"/>
            <a:ext cx="3552319" cy="1493258"/>
            <a:chOff x="4572000" y="1566073"/>
            <a:chExt cx="3552319" cy="1493258"/>
          </a:xfrm>
        </p:grpSpPr>
        <p:sp>
          <p:nvSpPr>
            <p:cNvPr id="129" name="Explosion 1 128"/>
            <p:cNvSpPr/>
            <p:nvPr/>
          </p:nvSpPr>
          <p:spPr>
            <a:xfrm>
              <a:off x="6872501" y="1618270"/>
              <a:ext cx="322661" cy="322661"/>
            </a:xfrm>
            <a:prstGeom prst="irregularSeal1">
              <a:avLst/>
            </a:prstGeom>
            <a:gradFill flip="none" rotWithShape="1">
              <a:gsLst>
                <a:gs pos="75000">
                  <a:schemeClr val="accent1">
                    <a:lumMod val="50000"/>
                  </a:schemeClr>
                </a:gs>
                <a:gs pos="0">
                  <a:schemeClr val="accent1">
                    <a:lumMod val="20000"/>
                    <a:lumOff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Explosion 1 134"/>
            <p:cNvSpPr/>
            <p:nvPr/>
          </p:nvSpPr>
          <p:spPr>
            <a:xfrm>
              <a:off x="7801658" y="1566073"/>
              <a:ext cx="322661" cy="322661"/>
            </a:xfrm>
            <a:prstGeom prst="irregularSeal1">
              <a:avLst/>
            </a:prstGeom>
            <a:gradFill flip="none" rotWithShape="1">
              <a:gsLst>
                <a:gs pos="75000">
                  <a:schemeClr val="accent1">
                    <a:lumMod val="50000"/>
                  </a:schemeClr>
                </a:gs>
                <a:gs pos="0">
                  <a:schemeClr val="accent1">
                    <a:lumMod val="20000"/>
                    <a:lumOff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5153611" y="2440444"/>
                  <a:ext cx="435504" cy="6188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3611" y="2440444"/>
                  <a:ext cx="435504" cy="618887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6" name="Oval 235"/>
            <p:cNvSpPr/>
            <p:nvPr/>
          </p:nvSpPr>
          <p:spPr>
            <a:xfrm>
              <a:off x="4804666" y="2689687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7" name="Oval 236"/>
            <p:cNvSpPr/>
            <p:nvPr/>
          </p:nvSpPr>
          <p:spPr>
            <a:xfrm>
              <a:off x="4993625" y="2553902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4719515" y="2328412"/>
              <a:ext cx="287002" cy="342273"/>
              <a:chOff x="4719515" y="2328412"/>
              <a:chExt cx="287002" cy="342273"/>
            </a:xfrm>
          </p:grpSpPr>
          <p:sp>
            <p:nvSpPr>
              <p:cNvPr id="11" name="Down Arrow 10"/>
              <p:cNvSpPr/>
              <p:nvPr/>
            </p:nvSpPr>
            <p:spPr>
              <a:xfrm rot="20466439">
                <a:off x="4719515" y="2406456"/>
                <a:ext cx="161330" cy="264229"/>
              </a:xfrm>
              <a:prstGeom prst="downArrow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Down Arrow 245"/>
              <p:cNvSpPr/>
              <p:nvPr/>
            </p:nvSpPr>
            <p:spPr>
              <a:xfrm rot="18913923">
                <a:off x="4845187" y="2328412"/>
                <a:ext cx="161330" cy="264229"/>
              </a:xfrm>
              <a:prstGeom prst="downArrow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5" name="Explosion 1 114"/>
            <p:cNvSpPr/>
            <p:nvPr/>
          </p:nvSpPr>
          <p:spPr>
            <a:xfrm>
              <a:off x="4572000" y="2135990"/>
              <a:ext cx="322661" cy="322661"/>
            </a:xfrm>
            <a:prstGeom prst="irregularSeal1">
              <a:avLst/>
            </a:prstGeom>
            <a:gradFill flip="none" rotWithShape="1">
              <a:gsLst>
                <a:gs pos="75000">
                  <a:schemeClr val="accent1">
                    <a:lumMod val="50000"/>
                  </a:schemeClr>
                </a:gs>
                <a:gs pos="0">
                  <a:schemeClr val="accent1">
                    <a:lumMod val="20000"/>
                    <a:lumOff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63500" dir="5400000" sx="105000" sy="105000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dirty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Population dynamics with table of progeny numbers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152400" y="533400"/>
            <a:ext cx="9448800" cy="6553200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TextBox 172"/>
          <p:cNvSpPr txBox="1"/>
          <p:nvPr/>
        </p:nvSpPr>
        <p:spPr>
          <a:xfrm rot="16200000">
            <a:off x="87091" y="5059139"/>
            <a:ext cx="523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You</a:t>
            </a:r>
          </a:p>
        </p:txBody>
      </p:sp>
      <p:grpSp>
        <p:nvGrpSpPr>
          <p:cNvPr id="177" name="Group 176"/>
          <p:cNvGrpSpPr/>
          <p:nvPr/>
        </p:nvGrpSpPr>
        <p:grpSpPr>
          <a:xfrm>
            <a:off x="457200" y="3581400"/>
            <a:ext cx="839094" cy="671085"/>
            <a:chOff x="533400" y="1828800"/>
            <a:chExt cx="1297784" cy="1037932"/>
          </a:xfrm>
        </p:grpSpPr>
        <p:sp>
          <p:nvSpPr>
            <p:cNvPr id="178" name="Freeform 177"/>
            <p:cNvSpPr/>
            <p:nvPr/>
          </p:nvSpPr>
          <p:spPr>
            <a:xfrm>
              <a:off x="1494201" y="1889075"/>
              <a:ext cx="156231" cy="117122"/>
            </a:xfrm>
            <a:custGeom>
              <a:avLst/>
              <a:gdLst>
                <a:gd name="connsiteX0" fmla="*/ 163 w 156231"/>
                <a:gd name="connsiteY0" fmla="*/ 30413 h 117122"/>
                <a:gd name="connsiteX1" fmla="*/ 65168 w 156231"/>
                <a:gd name="connsiteY1" fmla="*/ 104085 h 117122"/>
                <a:gd name="connsiteX2" fmla="*/ 112838 w 156231"/>
                <a:gd name="connsiteY2" fmla="*/ 112753 h 117122"/>
                <a:gd name="connsiteX3" fmla="*/ 156174 w 156231"/>
                <a:gd name="connsiteY3" fmla="*/ 56415 h 117122"/>
                <a:gd name="connsiteX4" fmla="*/ 121505 w 156231"/>
                <a:gd name="connsiteY4" fmla="*/ 78 h 117122"/>
                <a:gd name="connsiteX5" fmla="*/ 95503 w 156231"/>
                <a:gd name="connsiteY5" fmla="*/ 43414 h 117122"/>
                <a:gd name="connsiteX6" fmla="*/ 47833 w 156231"/>
                <a:gd name="connsiteY6" fmla="*/ 13079 h 117122"/>
                <a:gd name="connsiteX7" fmla="*/ 163 w 156231"/>
                <a:gd name="connsiteY7" fmla="*/ 30413 h 11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6231" h="117122">
                  <a:moveTo>
                    <a:pt x="163" y="30413"/>
                  </a:moveTo>
                  <a:cubicBezTo>
                    <a:pt x="3052" y="45581"/>
                    <a:pt x="46389" y="90362"/>
                    <a:pt x="65168" y="104085"/>
                  </a:cubicBezTo>
                  <a:cubicBezTo>
                    <a:pt x="83947" y="117808"/>
                    <a:pt x="97670" y="120698"/>
                    <a:pt x="112838" y="112753"/>
                  </a:cubicBezTo>
                  <a:cubicBezTo>
                    <a:pt x="128006" y="104808"/>
                    <a:pt x="154730" y="75194"/>
                    <a:pt x="156174" y="56415"/>
                  </a:cubicBezTo>
                  <a:cubicBezTo>
                    <a:pt x="157618" y="37636"/>
                    <a:pt x="131617" y="2245"/>
                    <a:pt x="121505" y="78"/>
                  </a:cubicBezTo>
                  <a:cubicBezTo>
                    <a:pt x="111393" y="-2089"/>
                    <a:pt x="107782" y="41247"/>
                    <a:pt x="95503" y="43414"/>
                  </a:cubicBezTo>
                  <a:cubicBezTo>
                    <a:pt x="83224" y="45581"/>
                    <a:pt x="62278" y="15246"/>
                    <a:pt x="47833" y="13079"/>
                  </a:cubicBezTo>
                  <a:cubicBezTo>
                    <a:pt x="33388" y="10912"/>
                    <a:pt x="-2726" y="15245"/>
                    <a:pt x="163" y="3041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9" name="Group 178"/>
            <p:cNvGrpSpPr/>
            <p:nvPr/>
          </p:nvGrpSpPr>
          <p:grpSpPr>
            <a:xfrm>
              <a:off x="533400" y="1828800"/>
              <a:ext cx="1073645" cy="613643"/>
              <a:chOff x="2736355" y="3269954"/>
              <a:chExt cx="2409784" cy="1377314"/>
            </a:xfrm>
            <a:effectLst>
              <a:outerShdw blurRad="127000" dist="63500" dir="2700000" algn="tl" rotWithShape="0">
                <a:prstClr val="black">
                  <a:alpha val="75000"/>
                </a:prstClr>
              </a:outerShdw>
            </a:effectLst>
          </p:grpSpPr>
          <p:sp>
            <p:nvSpPr>
              <p:cNvPr id="183" name="Freeform 182"/>
              <p:cNvSpPr/>
              <p:nvPr/>
            </p:nvSpPr>
            <p:spPr>
              <a:xfrm>
                <a:off x="4733595" y="3504111"/>
                <a:ext cx="412544" cy="206110"/>
              </a:xfrm>
              <a:custGeom>
                <a:avLst/>
                <a:gdLst>
                  <a:gd name="connsiteX0" fmla="*/ 1691 w 412544"/>
                  <a:gd name="connsiteY0" fmla="*/ 35923 h 206110"/>
                  <a:gd name="connsiteX1" fmla="*/ 148648 w 412544"/>
                  <a:gd name="connsiteY1" fmla="*/ 84909 h 206110"/>
                  <a:gd name="connsiteX2" fmla="*/ 298871 w 412544"/>
                  <a:gd name="connsiteY2" fmla="*/ 156755 h 206110"/>
                  <a:gd name="connsiteX3" fmla="*/ 403374 w 412544"/>
                  <a:gd name="connsiteY3" fmla="*/ 205740 h 206110"/>
                  <a:gd name="connsiteX4" fmla="*/ 393576 w 412544"/>
                  <a:gd name="connsiteY4" fmla="*/ 176349 h 206110"/>
                  <a:gd name="connsiteX5" fmla="*/ 282542 w 412544"/>
                  <a:gd name="connsiteY5" fmla="*/ 124098 h 206110"/>
                  <a:gd name="connsiteX6" fmla="*/ 112725 w 412544"/>
                  <a:gd name="connsiteY6" fmla="*/ 29392 h 206110"/>
                  <a:gd name="connsiteX7" fmla="*/ 70271 w 412544"/>
                  <a:gd name="connsiteY7" fmla="*/ 0 h 206110"/>
                  <a:gd name="connsiteX8" fmla="*/ 1691 w 412544"/>
                  <a:gd name="connsiteY8" fmla="*/ 35923 h 206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544" h="206110">
                    <a:moveTo>
                      <a:pt x="1691" y="35923"/>
                    </a:moveTo>
                    <a:cubicBezTo>
                      <a:pt x="14754" y="50075"/>
                      <a:pt x="99118" y="64770"/>
                      <a:pt x="148648" y="84909"/>
                    </a:cubicBezTo>
                    <a:cubicBezTo>
                      <a:pt x="198178" y="105048"/>
                      <a:pt x="298871" y="156755"/>
                      <a:pt x="298871" y="156755"/>
                    </a:cubicBezTo>
                    <a:cubicBezTo>
                      <a:pt x="341325" y="176894"/>
                      <a:pt x="387590" y="202474"/>
                      <a:pt x="403374" y="205740"/>
                    </a:cubicBezTo>
                    <a:cubicBezTo>
                      <a:pt x="419158" y="209006"/>
                      <a:pt x="413715" y="189956"/>
                      <a:pt x="393576" y="176349"/>
                    </a:cubicBezTo>
                    <a:cubicBezTo>
                      <a:pt x="373437" y="162742"/>
                      <a:pt x="329350" y="148591"/>
                      <a:pt x="282542" y="124098"/>
                    </a:cubicBezTo>
                    <a:cubicBezTo>
                      <a:pt x="235734" y="99605"/>
                      <a:pt x="148103" y="50075"/>
                      <a:pt x="112725" y="29392"/>
                    </a:cubicBezTo>
                    <a:cubicBezTo>
                      <a:pt x="77347" y="8709"/>
                      <a:pt x="85511" y="0"/>
                      <a:pt x="70271" y="0"/>
                    </a:cubicBezTo>
                    <a:cubicBezTo>
                      <a:pt x="55031" y="0"/>
                      <a:pt x="-11372" y="21771"/>
                      <a:pt x="1691" y="3592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C000"/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Freeform 183"/>
              <p:cNvSpPr/>
              <p:nvPr/>
            </p:nvSpPr>
            <p:spPr>
              <a:xfrm>
                <a:off x="3043303" y="3269954"/>
                <a:ext cx="1842454" cy="1086578"/>
              </a:xfrm>
              <a:custGeom>
                <a:avLst/>
                <a:gdLst>
                  <a:gd name="connsiteX0" fmla="*/ 1525431 w 1842454"/>
                  <a:gd name="connsiteY0" fmla="*/ 136186 h 1086578"/>
                  <a:gd name="connsiteX1" fmla="*/ 1427460 w 1842454"/>
                  <a:gd name="connsiteY1" fmla="*/ 191703 h 1086578"/>
                  <a:gd name="connsiteX2" fmla="*/ 1378474 w 1842454"/>
                  <a:gd name="connsiteY2" fmla="*/ 237423 h 1086578"/>
                  <a:gd name="connsiteX3" fmla="*/ 1355614 w 1842454"/>
                  <a:gd name="connsiteY3" fmla="*/ 322332 h 1086578"/>
                  <a:gd name="connsiteX4" fmla="*/ 1378474 w 1842454"/>
                  <a:gd name="connsiteY4" fmla="*/ 384380 h 1086578"/>
                  <a:gd name="connsiteX5" fmla="*/ 1420928 w 1842454"/>
                  <a:gd name="connsiteY5" fmla="*/ 417037 h 1086578"/>
                  <a:gd name="connsiteX6" fmla="*/ 1450320 w 1842454"/>
                  <a:gd name="connsiteY6" fmla="*/ 459492 h 1086578"/>
                  <a:gd name="connsiteX7" fmla="*/ 1437257 w 1842454"/>
                  <a:gd name="connsiteY7" fmla="*/ 492149 h 1086578"/>
                  <a:gd name="connsiteX8" fmla="*/ 1336020 w 1842454"/>
                  <a:gd name="connsiteY8" fmla="*/ 488883 h 1086578"/>
                  <a:gd name="connsiteX9" fmla="*/ 1224986 w 1842454"/>
                  <a:gd name="connsiteY9" fmla="*/ 449695 h 1086578"/>
                  <a:gd name="connsiteX10" fmla="*/ 1084560 w 1842454"/>
                  <a:gd name="connsiteY10" fmla="*/ 345192 h 1086578"/>
                  <a:gd name="connsiteX11" fmla="*/ 1064966 w 1842454"/>
                  <a:gd name="connsiteY11" fmla="*/ 234157 h 1086578"/>
                  <a:gd name="connsiteX12" fmla="*/ 1038840 w 1842454"/>
                  <a:gd name="connsiteY12" fmla="*/ 159046 h 1086578"/>
                  <a:gd name="connsiteX13" fmla="*/ 950666 w 1842454"/>
                  <a:gd name="connsiteY13" fmla="*/ 93732 h 1086578"/>
                  <a:gd name="connsiteX14" fmla="*/ 757988 w 1842454"/>
                  <a:gd name="connsiteY14" fmla="*/ 48012 h 1086578"/>
                  <a:gd name="connsiteX15" fmla="*/ 535920 w 1842454"/>
                  <a:gd name="connsiteY15" fmla="*/ 48012 h 1086578"/>
                  <a:gd name="connsiteX16" fmla="*/ 287726 w 1842454"/>
                  <a:gd name="connsiteY16" fmla="*/ 57809 h 1086578"/>
                  <a:gd name="connsiteX17" fmla="*/ 179957 w 1842454"/>
                  <a:gd name="connsiteY17" fmla="*/ 57809 h 1086578"/>
                  <a:gd name="connsiteX18" fmla="*/ 19937 w 1842454"/>
                  <a:gd name="connsiteY18" fmla="*/ 5557 h 1086578"/>
                  <a:gd name="connsiteX19" fmla="*/ 343 w 1842454"/>
                  <a:gd name="connsiteY19" fmla="*/ 5557 h 1086578"/>
                  <a:gd name="connsiteX20" fmla="*/ 343 w 1842454"/>
                  <a:gd name="connsiteY20" fmla="*/ 41480 h 1086578"/>
                  <a:gd name="connsiteX21" fmla="*/ 19937 w 1842454"/>
                  <a:gd name="connsiteY21" fmla="*/ 87200 h 1086578"/>
                  <a:gd name="connsiteX22" fmla="*/ 134237 w 1842454"/>
                  <a:gd name="connsiteY22" fmla="*/ 145983 h 1086578"/>
                  <a:gd name="connsiteX23" fmla="*/ 215880 w 1842454"/>
                  <a:gd name="connsiteY23" fmla="*/ 178640 h 1086578"/>
                  <a:gd name="connsiteX24" fmla="*/ 212614 w 1842454"/>
                  <a:gd name="connsiteY24" fmla="*/ 234157 h 1086578"/>
                  <a:gd name="connsiteX25" fmla="*/ 271397 w 1842454"/>
                  <a:gd name="connsiteY25" fmla="*/ 276612 h 1086578"/>
                  <a:gd name="connsiteX26" fmla="*/ 304054 w 1842454"/>
                  <a:gd name="connsiteY26" fmla="*/ 312535 h 1086578"/>
                  <a:gd name="connsiteX27" fmla="*/ 428151 w 1842454"/>
                  <a:gd name="connsiteY27" fmla="*/ 390912 h 1086578"/>
                  <a:gd name="connsiteX28" fmla="*/ 506528 w 1842454"/>
                  <a:gd name="connsiteY28" fmla="*/ 410506 h 1086578"/>
                  <a:gd name="connsiteX29" fmla="*/ 575108 w 1842454"/>
                  <a:gd name="connsiteY29" fmla="*/ 426835 h 1086578"/>
                  <a:gd name="connsiteX30" fmla="*/ 709003 w 1842454"/>
                  <a:gd name="connsiteY30" fmla="*/ 456226 h 1086578"/>
                  <a:gd name="connsiteX31" fmla="*/ 715534 w 1842454"/>
                  <a:gd name="connsiteY31" fmla="*/ 488883 h 1086578"/>
                  <a:gd name="connsiteX32" fmla="*/ 689408 w 1842454"/>
                  <a:gd name="connsiteY32" fmla="*/ 488883 h 1086578"/>
                  <a:gd name="connsiteX33" fmla="*/ 660017 w 1842454"/>
                  <a:gd name="connsiteY33" fmla="*/ 492149 h 1086578"/>
                  <a:gd name="connsiteX34" fmla="*/ 656751 w 1842454"/>
                  <a:gd name="connsiteY34" fmla="*/ 521540 h 1086578"/>
                  <a:gd name="connsiteX35" fmla="*/ 715534 w 1842454"/>
                  <a:gd name="connsiteY35" fmla="*/ 554197 h 1086578"/>
                  <a:gd name="connsiteX36" fmla="*/ 725331 w 1842454"/>
                  <a:gd name="connsiteY36" fmla="*/ 580323 h 1086578"/>
                  <a:gd name="connsiteX37" fmla="*/ 741660 w 1842454"/>
                  <a:gd name="connsiteY37" fmla="*/ 612980 h 1086578"/>
                  <a:gd name="connsiteX38" fmla="*/ 689408 w 1842454"/>
                  <a:gd name="connsiteY38" fmla="*/ 626043 h 1086578"/>
                  <a:gd name="connsiteX39" fmla="*/ 633891 w 1842454"/>
                  <a:gd name="connsiteY39" fmla="*/ 655435 h 1086578"/>
                  <a:gd name="connsiteX40" fmla="*/ 558780 w 1842454"/>
                  <a:gd name="connsiteY40" fmla="*/ 691357 h 1086578"/>
                  <a:gd name="connsiteX41" fmla="*/ 437948 w 1842454"/>
                  <a:gd name="connsiteY41" fmla="*/ 701155 h 1086578"/>
                  <a:gd name="connsiteX42" fmla="*/ 356306 w 1842454"/>
                  <a:gd name="connsiteY42" fmla="*/ 704420 h 1086578"/>
                  <a:gd name="connsiteX43" fmla="*/ 333446 w 1842454"/>
                  <a:gd name="connsiteY43" fmla="*/ 724015 h 1086578"/>
                  <a:gd name="connsiteX44" fmla="*/ 353040 w 1842454"/>
                  <a:gd name="connsiteY44" fmla="*/ 740343 h 1086578"/>
                  <a:gd name="connsiteX45" fmla="*/ 411823 w 1842454"/>
                  <a:gd name="connsiteY45" fmla="*/ 769735 h 1086578"/>
                  <a:gd name="connsiteX46" fmla="*/ 467340 w 1842454"/>
                  <a:gd name="connsiteY46" fmla="*/ 799126 h 1086578"/>
                  <a:gd name="connsiteX47" fmla="*/ 522857 w 1842454"/>
                  <a:gd name="connsiteY47" fmla="*/ 828517 h 1086578"/>
                  <a:gd name="connsiteX48" fmla="*/ 447746 w 1842454"/>
                  <a:gd name="connsiteY48" fmla="*/ 867706 h 1086578"/>
                  <a:gd name="connsiteX49" fmla="*/ 359571 w 1842454"/>
                  <a:gd name="connsiteY49" fmla="*/ 890566 h 1086578"/>
                  <a:gd name="connsiteX50" fmla="*/ 297523 w 1842454"/>
                  <a:gd name="connsiteY50" fmla="*/ 893832 h 1086578"/>
                  <a:gd name="connsiteX51" fmla="*/ 323648 w 1842454"/>
                  <a:gd name="connsiteY51" fmla="*/ 929755 h 1086578"/>
                  <a:gd name="connsiteX52" fmla="*/ 343243 w 1842454"/>
                  <a:gd name="connsiteY52" fmla="*/ 982006 h 1086578"/>
                  <a:gd name="connsiteX53" fmla="*/ 382431 w 1842454"/>
                  <a:gd name="connsiteY53" fmla="*/ 985272 h 1086578"/>
                  <a:gd name="connsiteX54" fmla="*/ 473871 w 1842454"/>
                  <a:gd name="connsiteY54" fmla="*/ 965677 h 1086578"/>
                  <a:gd name="connsiteX55" fmla="*/ 548983 w 1842454"/>
                  <a:gd name="connsiteY55" fmla="*/ 946083 h 1086578"/>
                  <a:gd name="connsiteX56" fmla="*/ 558780 w 1842454"/>
                  <a:gd name="connsiteY56" fmla="*/ 975475 h 1086578"/>
                  <a:gd name="connsiteX57" fmla="*/ 506528 w 1842454"/>
                  <a:gd name="connsiteY57" fmla="*/ 1014663 h 1086578"/>
                  <a:gd name="connsiteX58" fmla="*/ 493466 w 1842454"/>
                  <a:gd name="connsiteY58" fmla="*/ 1057117 h 1086578"/>
                  <a:gd name="connsiteX59" fmla="*/ 539186 w 1842454"/>
                  <a:gd name="connsiteY59" fmla="*/ 1086509 h 1086578"/>
                  <a:gd name="connsiteX60" fmla="*/ 581640 w 1842454"/>
                  <a:gd name="connsiteY60" fmla="*/ 1063649 h 1086578"/>
                  <a:gd name="connsiteX61" fmla="*/ 640423 w 1842454"/>
                  <a:gd name="connsiteY61" fmla="*/ 1014663 h 1086578"/>
                  <a:gd name="connsiteX62" fmla="*/ 751457 w 1842454"/>
                  <a:gd name="connsiteY62" fmla="*/ 991803 h 1086578"/>
                  <a:gd name="connsiteX63" fmla="*/ 891883 w 1842454"/>
                  <a:gd name="connsiteY63" fmla="*/ 978740 h 1086578"/>
                  <a:gd name="connsiteX64" fmla="*/ 957197 w 1842454"/>
                  <a:gd name="connsiteY64" fmla="*/ 946083 h 1086578"/>
                  <a:gd name="connsiteX65" fmla="*/ 1032308 w 1842454"/>
                  <a:gd name="connsiteY65" fmla="*/ 933020 h 1086578"/>
                  <a:gd name="connsiteX66" fmla="*/ 1182531 w 1842454"/>
                  <a:gd name="connsiteY66" fmla="*/ 936286 h 1086578"/>
                  <a:gd name="connsiteX67" fmla="*/ 1316426 w 1842454"/>
                  <a:gd name="connsiteY67" fmla="*/ 913426 h 1086578"/>
                  <a:gd name="connsiteX68" fmla="*/ 1398068 w 1842454"/>
                  <a:gd name="connsiteY68" fmla="*/ 874237 h 1086578"/>
                  <a:gd name="connsiteX69" fmla="*/ 1433991 w 1842454"/>
                  <a:gd name="connsiteY69" fmla="*/ 887300 h 1086578"/>
                  <a:gd name="connsiteX70" fmla="*/ 1414397 w 1842454"/>
                  <a:gd name="connsiteY70" fmla="*/ 923223 h 1086578"/>
                  <a:gd name="connsiteX71" fmla="*/ 1414397 w 1842454"/>
                  <a:gd name="connsiteY71" fmla="*/ 942817 h 1086578"/>
                  <a:gd name="connsiteX72" fmla="*/ 1440523 w 1842454"/>
                  <a:gd name="connsiteY72" fmla="*/ 978740 h 1086578"/>
                  <a:gd name="connsiteX73" fmla="*/ 1600543 w 1842454"/>
                  <a:gd name="connsiteY73" fmla="*/ 985272 h 1086578"/>
                  <a:gd name="connsiteX74" fmla="*/ 1682186 w 1842454"/>
                  <a:gd name="connsiteY74" fmla="*/ 946083 h 1086578"/>
                  <a:gd name="connsiteX75" fmla="*/ 1731171 w 1842454"/>
                  <a:gd name="connsiteY75" fmla="*/ 939552 h 1086578"/>
                  <a:gd name="connsiteX76" fmla="*/ 1776891 w 1842454"/>
                  <a:gd name="connsiteY76" fmla="*/ 877503 h 1086578"/>
                  <a:gd name="connsiteX77" fmla="*/ 1812814 w 1842454"/>
                  <a:gd name="connsiteY77" fmla="*/ 831783 h 1086578"/>
                  <a:gd name="connsiteX78" fmla="*/ 1842206 w 1842454"/>
                  <a:gd name="connsiteY78" fmla="*/ 789329 h 1086578"/>
                  <a:gd name="connsiteX79" fmla="*/ 1819346 w 1842454"/>
                  <a:gd name="connsiteY79" fmla="*/ 753406 h 1086578"/>
                  <a:gd name="connsiteX80" fmla="*/ 1708311 w 1842454"/>
                  <a:gd name="connsiteY80" fmla="*/ 717483 h 1086578"/>
                  <a:gd name="connsiteX81" fmla="*/ 1646263 w 1842454"/>
                  <a:gd name="connsiteY81" fmla="*/ 737077 h 1086578"/>
                  <a:gd name="connsiteX82" fmla="*/ 1610340 w 1842454"/>
                  <a:gd name="connsiteY82" fmla="*/ 730546 h 1086578"/>
                  <a:gd name="connsiteX83" fmla="*/ 1639731 w 1842454"/>
                  <a:gd name="connsiteY83" fmla="*/ 622777 h 1086578"/>
                  <a:gd name="connsiteX84" fmla="*/ 1636466 w 1842454"/>
                  <a:gd name="connsiteY84" fmla="*/ 557463 h 1086578"/>
                  <a:gd name="connsiteX85" fmla="*/ 1600543 w 1842454"/>
                  <a:gd name="connsiteY85" fmla="*/ 462757 h 1086578"/>
                  <a:gd name="connsiteX86" fmla="*/ 1554823 w 1842454"/>
                  <a:gd name="connsiteY86" fmla="*/ 403975 h 1086578"/>
                  <a:gd name="connsiteX87" fmla="*/ 1502571 w 1842454"/>
                  <a:gd name="connsiteY87" fmla="*/ 368052 h 1086578"/>
                  <a:gd name="connsiteX88" fmla="*/ 1479711 w 1842454"/>
                  <a:gd name="connsiteY88" fmla="*/ 296206 h 1086578"/>
                  <a:gd name="connsiteX89" fmla="*/ 1522166 w 1842454"/>
                  <a:gd name="connsiteY89" fmla="*/ 237423 h 1086578"/>
                  <a:gd name="connsiteX90" fmla="*/ 1590746 w 1842454"/>
                  <a:gd name="connsiteY90" fmla="*/ 224360 h 1086578"/>
                  <a:gd name="connsiteX91" fmla="*/ 1646263 w 1842454"/>
                  <a:gd name="connsiteY91" fmla="*/ 247220 h 1086578"/>
                  <a:gd name="connsiteX92" fmla="*/ 1701780 w 1842454"/>
                  <a:gd name="connsiteY92" fmla="*/ 270080 h 1086578"/>
                  <a:gd name="connsiteX93" fmla="*/ 1757297 w 1842454"/>
                  <a:gd name="connsiteY93" fmla="*/ 253752 h 1086578"/>
                  <a:gd name="connsiteX94" fmla="*/ 1757297 w 1842454"/>
                  <a:gd name="connsiteY94" fmla="*/ 201500 h 1086578"/>
                  <a:gd name="connsiteX95" fmla="*/ 1721374 w 1842454"/>
                  <a:gd name="connsiteY95" fmla="*/ 152515 h 1086578"/>
                  <a:gd name="connsiteX96" fmla="*/ 1616871 w 1842454"/>
                  <a:gd name="connsiteY96" fmla="*/ 110060 h 1086578"/>
                  <a:gd name="connsiteX97" fmla="*/ 1525431 w 1842454"/>
                  <a:gd name="connsiteY97" fmla="*/ 136186 h 1086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</a:cxnLst>
                <a:rect l="l" t="t" r="r" b="b"/>
                <a:pathLst>
                  <a:path w="1842454" h="1086578">
                    <a:moveTo>
                      <a:pt x="1525431" y="136186"/>
                    </a:moveTo>
                    <a:cubicBezTo>
                      <a:pt x="1493863" y="149793"/>
                      <a:pt x="1451953" y="174830"/>
                      <a:pt x="1427460" y="191703"/>
                    </a:cubicBezTo>
                    <a:cubicBezTo>
                      <a:pt x="1402967" y="208576"/>
                      <a:pt x="1390448" y="215652"/>
                      <a:pt x="1378474" y="237423"/>
                    </a:cubicBezTo>
                    <a:cubicBezTo>
                      <a:pt x="1366500" y="259194"/>
                      <a:pt x="1355614" y="297839"/>
                      <a:pt x="1355614" y="322332"/>
                    </a:cubicBezTo>
                    <a:cubicBezTo>
                      <a:pt x="1355614" y="346825"/>
                      <a:pt x="1367588" y="368596"/>
                      <a:pt x="1378474" y="384380"/>
                    </a:cubicBezTo>
                    <a:cubicBezTo>
                      <a:pt x="1389360" y="400164"/>
                      <a:pt x="1408954" y="404518"/>
                      <a:pt x="1420928" y="417037"/>
                    </a:cubicBezTo>
                    <a:cubicBezTo>
                      <a:pt x="1432902" y="429556"/>
                      <a:pt x="1447599" y="446973"/>
                      <a:pt x="1450320" y="459492"/>
                    </a:cubicBezTo>
                    <a:cubicBezTo>
                      <a:pt x="1453041" y="472011"/>
                      <a:pt x="1456307" y="487250"/>
                      <a:pt x="1437257" y="492149"/>
                    </a:cubicBezTo>
                    <a:cubicBezTo>
                      <a:pt x="1418207" y="497048"/>
                      <a:pt x="1371398" y="495959"/>
                      <a:pt x="1336020" y="488883"/>
                    </a:cubicBezTo>
                    <a:cubicBezTo>
                      <a:pt x="1300641" y="481807"/>
                      <a:pt x="1266896" y="473644"/>
                      <a:pt x="1224986" y="449695"/>
                    </a:cubicBezTo>
                    <a:cubicBezTo>
                      <a:pt x="1183076" y="425747"/>
                      <a:pt x="1111230" y="381115"/>
                      <a:pt x="1084560" y="345192"/>
                    </a:cubicBezTo>
                    <a:cubicBezTo>
                      <a:pt x="1057890" y="309269"/>
                      <a:pt x="1072586" y="265181"/>
                      <a:pt x="1064966" y="234157"/>
                    </a:cubicBezTo>
                    <a:cubicBezTo>
                      <a:pt x="1057346" y="203133"/>
                      <a:pt x="1057890" y="182450"/>
                      <a:pt x="1038840" y="159046"/>
                    </a:cubicBezTo>
                    <a:cubicBezTo>
                      <a:pt x="1019790" y="135642"/>
                      <a:pt x="997475" y="112238"/>
                      <a:pt x="950666" y="93732"/>
                    </a:cubicBezTo>
                    <a:cubicBezTo>
                      <a:pt x="903857" y="75226"/>
                      <a:pt x="827112" y="55632"/>
                      <a:pt x="757988" y="48012"/>
                    </a:cubicBezTo>
                    <a:cubicBezTo>
                      <a:pt x="688864" y="40392"/>
                      <a:pt x="614297" y="46379"/>
                      <a:pt x="535920" y="48012"/>
                    </a:cubicBezTo>
                    <a:cubicBezTo>
                      <a:pt x="457543" y="49645"/>
                      <a:pt x="347053" y="56176"/>
                      <a:pt x="287726" y="57809"/>
                    </a:cubicBezTo>
                    <a:cubicBezTo>
                      <a:pt x="228399" y="59442"/>
                      <a:pt x="224588" y="66518"/>
                      <a:pt x="179957" y="57809"/>
                    </a:cubicBezTo>
                    <a:cubicBezTo>
                      <a:pt x="135326" y="49100"/>
                      <a:pt x="49873" y="14266"/>
                      <a:pt x="19937" y="5557"/>
                    </a:cubicBezTo>
                    <a:cubicBezTo>
                      <a:pt x="-9999" y="-3152"/>
                      <a:pt x="3609" y="-430"/>
                      <a:pt x="343" y="5557"/>
                    </a:cubicBezTo>
                    <a:cubicBezTo>
                      <a:pt x="-2923" y="11544"/>
                      <a:pt x="-2923" y="27873"/>
                      <a:pt x="343" y="41480"/>
                    </a:cubicBezTo>
                    <a:cubicBezTo>
                      <a:pt x="3609" y="55087"/>
                      <a:pt x="-2379" y="69783"/>
                      <a:pt x="19937" y="87200"/>
                    </a:cubicBezTo>
                    <a:cubicBezTo>
                      <a:pt x="42253" y="104617"/>
                      <a:pt x="101580" y="130743"/>
                      <a:pt x="134237" y="145983"/>
                    </a:cubicBezTo>
                    <a:cubicBezTo>
                      <a:pt x="166894" y="161223"/>
                      <a:pt x="202817" y="163944"/>
                      <a:pt x="215880" y="178640"/>
                    </a:cubicBezTo>
                    <a:cubicBezTo>
                      <a:pt x="228943" y="193336"/>
                      <a:pt x="203361" y="217828"/>
                      <a:pt x="212614" y="234157"/>
                    </a:cubicBezTo>
                    <a:cubicBezTo>
                      <a:pt x="221867" y="250486"/>
                      <a:pt x="256157" y="263549"/>
                      <a:pt x="271397" y="276612"/>
                    </a:cubicBezTo>
                    <a:cubicBezTo>
                      <a:pt x="286637" y="289675"/>
                      <a:pt x="277928" y="293485"/>
                      <a:pt x="304054" y="312535"/>
                    </a:cubicBezTo>
                    <a:cubicBezTo>
                      <a:pt x="330180" y="331585"/>
                      <a:pt x="394405" y="374584"/>
                      <a:pt x="428151" y="390912"/>
                    </a:cubicBezTo>
                    <a:cubicBezTo>
                      <a:pt x="461897" y="407241"/>
                      <a:pt x="506528" y="410506"/>
                      <a:pt x="506528" y="410506"/>
                    </a:cubicBezTo>
                    <a:lnTo>
                      <a:pt x="575108" y="426835"/>
                    </a:lnTo>
                    <a:cubicBezTo>
                      <a:pt x="608854" y="434455"/>
                      <a:pt x="685599" y="445885"/>
                      <a:pt x="709003" y="456226"/>
                    </a:cubicBezTo>
                    <a:cubicBezTo>
                      <a:pt x="732407" y="466567"/>
                      <a:pt x="718800" y="483440"/>
                      <a:pt x="715534" y="488883"/>
                    </a:cubicBezTo>
                    <a:cubicBezTo>
                      <a:pt x="712268" y="494326"/>
                      <a:pt x="698661" y="488339"/>
                      <a:pt x="689408" y="488883"/>
                    </a:cubicBezTo>
                    <a:cubicBezTo>
                      <a:pt x="680155" y="489427"/>
                      <a:pt x="665460" y="486706"/>
                      <a:pt x="660017" y="492149"/>
                    </a:cubicBezTo>
                    <a:cubicBezTo>
                      <a:pt x="654574" y="497592"/>
                      <a:pt x="647498" y="511199"/>
                      <a:pt x="656751" y="521540"/>
                    </a:cubicBezTo>
                    <a:cubicBezTo>
                      <a:pt x="666004" y="531881"/>
                      <a:pt x="704104" y="544400"/>
                      <a:pt x="715534" y="554197"/>
                    </a:cubicBezTo>
                    <a:cubicBezTo>
                      <a:pt x="726964" y="563994"/>
                      <a:pt x="720977" y="570526"/>
                      <a:pt x="725331" y="580323"/>
                    </a:cubicBezTo>
                    <a:cubicBezTo>
                      <a:pt x="729685" y="590120"/>
                      <a:pt x="747647" y="605360"/>
                      <a:pt x="741660" y="612980"/>
                    </a:cubicBezTo>
                    <a:cubicBezTo>
                      <a:pt x="735673" y="620600"/>
                      <a:pt x="707370" y="618967"/>
                      <a:pt x="689408" y="626043"/>
                    </a:cubicBezTo>
                    <a:cubicBezTo>
                      <a:pt x="671446" y="633119"/>
                      <a:pt x="655662" y="644549"/>
                      <a:pt x="633891" y="655435"/>
                    </a:cubicBezTo>
                    <a:cubicBezTo>
                      <a:pt x="612120" y="666321"/>
                      <a:pt x="591437" y="683737"/>
                      <a:pt x="558780" y="691357"/>
                    </a:cubicBezTo>
                    <a:cubicBezTo>
                      <a:pt x="526123" y="698977"/>
                      <a:pt x="471694" y="698978"/>
                      <a:pt x="437948" y="701155"/>
                    </a:cubicBezTo>
                    <a:cubicBezTo>
                      <a:pt x="404202" y="703332"/>
                      <a:pt x="373723" y="700610"/>
                      <a:pt x="356306" y="704420"/>
                    </a:cubicBezTo>
                    <a:cubicBezTo>
                      <a:pt x="338889" y="708230"/>
                      <a:pt x="333990" y="718028"/>
                      <a:pt x="333446" y="724015"/>
                    </a:cubicBezTo>
                    <a:cubicBezTo>
                      <a:pt x="332902" y="730002"/>
                      <a:pt x="339977" y="732723"/>
                      <a:pt x="353040" y="740343"/>
                    </a:cubicBezTo>
                    <a:cubicBezTo>
                      <a:pt x="366103" y="747963"/>
                      <a:pt x="392773" y="759938"/>
                      <a:pt x="411823" y="769735"/>
                    </a:cubicBezTo>
                    <a:cubicBezTo>
                      <a:pt x="430873" y="779532"/>
                      <a:pt x="467340" y="799126"/>
                      <a:pt x="467340" y="799126"/>
                    </a:cubicBezTo>
                    <a:cubicBezTo>
                      <a:pt x="485846" y="808923"/>
                      <a:pt x="526123" y="817087"/>
                      <a:pt x="522857" y="828517"/>
                    </a:cubicBezTo>
                    <a:cubicBezTo>
                      <a:pt x="519591" y="839947"/>
                      <a:pt x="474960" y="857365"/>
                      <a:pt x="447746" y="867706"/>
                    </a:cubicBezTo>
                    <a:cubicBezTo>
                      <a:pt x="420532" y="878047"/>
                      <a:pt x="384608" y="886212"/>
                      <a:pt x="359571" y="890566"/>
                    </a:cubicBezTo>
                    <a:cubicBezTo>
                      <a:pt x="334534" y="894920"/>
                      <a:pt x="303510" y="887300"/>
                      <a:pt x="297523" y="893832"/>
                    </a:cubicBezTo>
                    <a:cubicBezTo>
                      <a:pt x="291536" y="900364"/>
                      <a:pt x="316028" y="915059"/>
                      <a:pt x="323648" y="929755"/>
                    </a:cubicBezTo>
                    <a:cubicBezTo>
                      <a:pt x="331268" y="944451"/>
                      <a:pt x="333446" y="972753"/>
                      <a:pt x="343243" y="982006"/>
                    </a:cubicBezTo>
                    <a:cubicBezTo>
                      <a:pt x="353040" y="991259"/>
                      <a:pt x="360660" y="987994"/>
                      <a:pt x="382431" y="985272"/>
                    </a:cubicBezTo>
                    <a:cubicBezTo>
                      <a:pt x="404202" y="982551"/>
                      <a:pt x="446112" y="972209"/>
                      <a:pt x="473871" y="965677"/>
                    </a:cubicBezTo>
                    <a:cubicBezTo>
                      <a:pt x="501630" y="959145"/>
                      <a:pt x="534832" y="944450"/>
                      <a:pt x="548983" y="946083"/>
                    </a:cubicBezTo>
                    <a:cubicBezTo>
                      <a:pt x="563134" y="947716"/>
                      <a:pt x="565856" y="964045"/>
                      <a:pt x="558780" y="975475"/>
                    </a:cubicBezTo>
                    <a:cubicBezTo>
                      <a:pt x="551704" y="986905"/>
                      <a:pt x="517414" y="1001056"/>
                      <a:pt x="506528" y="1014663"/>
                    </a:cubicBezTo>
                    <a:cubicBezTo>
                      <a:pt x="495642" y="1028270"/>
                      <a:pt x="488023" y="1045143"/>
                      <a:pt x="493466" y="1057117"/>
                    </a:cubicBezTo>
                    <a:cubicBezTo>
                      <a:pt x="498909" y="1069091"/>
                      <a:pt x="524490" y="1085420"/>
                      <a:pt x="539186" y="1086509"/>
                    </a:cubicBezTo>
                    <a:cubicBezTo>
                      <a:pt x="553882" y="1087598"/>
                      <a:pt x="564767" y="1075623"/>
                      <a:pt x="581640" y="1063649"/>
                    </a:cubicBezTo>
                    <a:cubicBezTo>
                      <a:pt x="598513" y="1051675"/>
                      <a:pt x="612120" y="1026637"/>
                      <a:pt x="640423" y="1014663"/>
                    </a:cubicBezTo>
                    <a:cubicBezTo>
                      <a:pt x="668726" y="1002689"/>
                      <a:pt x="709547" y="997790"/>
                      <a:pt x="751457" y="991803"/>
                    </a:cubicBezTo>
                    <a:cubicBezTo>
                      <a:pt x="793367" y="985816"/>
                      <a:pt x="857593" y="986360"/>
                      <a:pt x="891883" y="978740"/>
                    </a:cubicBezTo>
                    <a:cubicBezTo>
                      <a:pt x="926173" y="971120"/>
                      <a:pt x="933793" y="953703"/>
                      <a:pt x="957197" y="946083"/>
                    </a:cubicBezTo>
                    <a:cubicBezTo>
                      <a:pt x="980601" y="938463"/>
                      <a:pt x="994752" y="934653"/>
                      <a:pt x="1032308" y="933020"/>
                    </a:cubicBezTo>
                    <a:cubicBezTo>
                      <a:pt x="1069864" y="931387"/>
                      <a:pt x="1135178" y="939552"/>
                      <a:pt x="1182531" y="936286"/>
                    </a:cubicBezTo>
                    <a:cubicBezTo>
                      <a:pt x="1229884" y="933020"/>
                      <a:pt x="1280503" y="923767"/>
                      <a:pt x="1316426" y="913426"/>
                    </a:cubicBezTo>
                    <a:cubicBezTo>
                      <a:pt x="1352349" y="903085"/>
                      <a:pt x="1378474" y="878591"/>
                      <a:pt x="1398068" y="874237"/>
                    </a:cubicBezTo>
                    <a:cubicBezTo>
                      <a:pt x="1417662" y="869883"/>
                      <a:pt x="1431269" y="879136"/>
                      <a:pt x="1433991" y="887300"/>
                    </a:cubicBezTo>
                    <a:cubicBezTo>
                      <a:pt x="1436712" y="895464"/>
                      <a:pt x="1417663" y="913970"/>
                      <a:pt x="1414397" y="923223"/>
                    </a:cubicBezTo>
                    <a:cubicBezTo>
                      <a:pt x="1411131" y="932476"/>
                      <a:pt x="1410043" y="933564"/>
                      <a:pt x="1414397" y="942817"/>
                    </a:cubicBezTo>
                    <a:cubicBezTo>
                      <a:pt x="1418751" y="952070"/>
                      <a:pt x="1409499" y="971664"/>
                      <a:pt x="1440523" y="978740"/>
                    </a:cubicBezTo>
                    <a:cubicBezTo>
                      <a:pt x="1471547" y="985816"/>
                      <a:pt x="1560266" y="990715"/>
                      <a:pt x="1600543" y="985272"/>
                    </a:cubicBezTo>
                    <a:cubicBezTo>
                      <a:pt x="1640820" y="979829"/>
                      <a:pt x="1660415" y="953703"/>
                      <a:pt x="1682186" y="946083"/>
                    </a:cubicBezTo>
                    <a:cubicBezTo>
                      <a:pt x="1703957" y="938463"/>
                      <a:pt x="1715387" y="950982"/>
                      <a:pt x="1731171" y="939552"/>
                    </a:cubicBezTo>
                    <a:cubicBezTo>
                      <a:pt x="1746955" y="928122"/>
                      <a:pt x="1763284" y="895465"/>
                      <a:pt x="1776891" y="877503"/>
                    </a:cubicBezTo>
                    <a:cubicBezTo>
                      <a:pt x="1790498" y="859542"/>
                      <a:pt x="1801928" y="846479"/>
                      <a:pt x="1812814" y="831783"/>
                    </a:cubicBezTo>
                    <a:cubicBezTo>
                      <a:pt x="1823700" y="817087"/>
                      <a:pt x="1841117" y="802392"/>
                      <a:pt x="1842206" y="789329"/>
                    </a:cubicBezTo>
                    <a:cubicBezTo>
                      <a:pt x="1843295" y="776266"/>
                      <a:pt x="1841662" y="765380"/>
                      <a:pt x="1819346" y="753406"/>
                    </a:cubicBezTo>
                    <a:cubicBezTo>
                      <a:pt x="1797030" y="741432"/>
                      <a:pt x="1737158" y="720205"/>
                      <a:pt x="1708311" y="717483"/>
                    </a:cubicBezTo>
                    <a:cubicBezTo>
                      <a:pt x="1679464" y="714762"/>
                      <a:pt x="1662591" y="734900"/>
                      <a:pt x="1646263" y="737077"/>
                    </a:cubicBezTo>
                    <a:cubicBezTo>
                      <a:pt x="1629935" y="739254"/>
                      <a:pt x="1611429" y="749596"/>
                      <a:pt x="1610340" y="730546"/>
                    </a:cubicBezTo>
                    <a:cubicBezTo>
                      <a:pt x="1609251" y="711496"/>
                      <a:pt x="1635377" y="651624"/>
                      <a:pt x="1639731" y="622777"/>
                    </a:cubicBezTo>
                    <a:cubicBezTo>
                      <a:pt x="1644085" y="593930"/>
                      <a:pt x="1642997" y="584133"/>
                      <a:pt x="1636466" y="557463"/>
                    </a:cubicBezTo>
                    <a:cubicBezTo>
                      <a:pt x="1629935" y="530793"/>
                      <a:pt x="1614150" y="488338"/>
                      <a:pt x="1600543" y="462757"/>
                    </a:cubicBezTo>
                    <a:cubicBezTo>
                      <a:pt x="1586936" y="437176"/>
                      <a:pt x="1571152" y="419759"/>
                      <a:pt x="1554823" y="403975"/>
                    </a:cubicBezTo>
                    <a:cubicBezTo>
                      <a:pt x="1538494" y="388191"/>
                      <a:pt x="1515090" y="386014"/>
                      <a:pt x="1502571" y="368052"/>
                    </a:cubicBezTo>
                    <a:cubicBezTo>
                      <a:pt x="1490052" y="350091"/>
                      <a:pt x="1476445" y="317977"/>
                      <a:pt x="1479711" y="296206"/>
                    </a:cubicBezTo>
                    <a:cubicBezTo>
                      <a:pt x="1482977" y="274435"/>
                      <a:pt x="1503660" y="249397"/>
                      <a:pt x="1522166" y="237423"/>
                    </a:cubicBezTo>
                    <a:cubicBezTo>
                      <a:pt x="1540672" y="225449"/>
                      <a:pt x="1570063" y="222727"/>
                      <a:pt x="1590746" y="224360"/>
                    </a:cubicBezTo>
                    <a:cubicBezTo>
                      <a:pt x="1611429" y="225993"/>
                      <a:pt x="1646263" y="247220"/>
                      <a:pt x="1646263" y="247220"/>
                    </a:cubicBezTo>
                    <a:cubicBezTo>
                      <a:pt x="1664769" y="254840"/>
                      <a:pt x="1683274" y="268991"/>
                      <a:pt x="1701780" y="270080"/>
                    </a:cubicBezTo>
                    <a:cubicBezTo>
                      <a:pt x="1720286" y="271169"/>
                      <a:pt x="1748044" y="265182"/>
                      <a:pt x="1757297" y="253752"/>
                    </a:cubicBezTo>
                    <a:cubicBezTo>
                      <a:pt x="1766550" y="242322"/>
                      <a:pt x="1763284" y="218373"/>
                      <a:pt x="1757297" y="201500"/>
                    </a:cubicBezTo>
                    <a:cubicBezTo>
                      <a:pt x="1751310" y="184627"/>
                      <a:pt x="1744778" y="167755"/>
                      <a:pt x="1721374" y="152515"/>
                    </a:cubicBezTo>
                    <a:cubicBezTo>
                      <a:pt x="1697970" y="137275"/>
                      <a:pt x="1642997" y="114959"/>
                      <a:pt x="1616871" y="110060"/>
                    </a:cubicBezTo>
                    <a:cubicBezTo>
                      <a:pt x="1590745" y="105161"/>
                      <a:pt x="1556999" y="122579"/>
                      <a:pt x="1525431" y="1361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2">
                      <a:lumMod val="20000"/>
                      <a:lumOff val="8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r="100000" b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Freeform 184"/>
              <p:cNvSpPr/>
              <p:nvPr/>
            </p:nvSpPr>
            <p:spPr>
              <a:xfrm>
                <a:off x="2736355" y="4199616"/>
                <a:ext cx="656708" cy="415076"/>
              </a:xfrm>
              <a:custGeom>
                <a:avLst/>
                <a:gdLst>
                  <a:gd name="connsiteX0" fmla="*/ 650191 w 656708"/>
                  <a:gd name="connsiteY0" fmla="*/ 93 h 415076"/>
                  <a:gd name="connsiteX1" fmla="*/ 535891 w 656708"/>
                  <a:gd name="connsiteY1" fmla="*/ 94798 h 415076"/>
                  <a:gd name="connsiteX2" fmla="*/ 470576 w 656708"/>
                  <a:gd name="connsiteY2" fmla="*/ 153581 h 415076"/>
                  <a:gd name="connsiteX3" fmla="*/ 366074 w 656708"/>
                  <a:gd name="connsiteY3" fmla="*/ 228693 h 415076"/>
                  <a:gd name="connsiteX4" fmla="*/ 255039 w 656708"/>
                  <a:gd name="connsiteY4" fmla="*/ 316867 h 415076"/>
                  <a:gd name="connsiteX5" fmla="*/ 206054 w 656708"/>
                  <a:gd name="connsiteY5" fmla="*/ 346258 h 415076"/>
                  <a:gd name="connsiteX6" fmla="*/ 153802 w 656708"/>
                  <a:gd name="connsiteY6" fmla="*/ 342993 h 415076"/>
                  <a:gd name="connsiteX7" fmla="*/ 130942 w 656708"/>
                  <a:gd name="connsiteY7" fmla="*/ 375650 h 415076"/>
                  <a:gd name="connsiteX8" fmla="*/ 72159 w 656708"/>
                  <a:gd name="connsiteY8" fmla="*/ 385447 h 415076"/>
                  <a:gd name="connsiteX9" fmla="*/ 36236 w 656708"/>
                  <a:gd name="connsiteY9" fmla="*/ 365853 h 415076"/>
                  <a:gd name="connsiteX10" fmla="*/ 6845 w 656708"/>
                  <a:gd name="connsiteY10" fmla="*/ 369118 h 415076"/>
                  <a:gd name="connsiteX11" fmla="*/ 314 w 656708"/>
                  <a:gd name="connsiteY11" fmla="*/ 398510 h 415076"/>
                  <a:gd name="connsiteX12" fmla="*/ 13376 w 656708"/>
                  <a:gd name="connsiteY12" fmla="*/ 411573 h 415076"/>
                  <a:gd name="connsiteX13" fmla="*/ 42768 w 656708"/>
                  <a:gd name="connsiteY13" fmla="*/ 401775 h 415076"/>
                  <a:gd name="connsiteX14" fmla="*/ 81956 w 656708"/>
                  <a:gd name="connsiteY14" fmla="*/ 414838 h 415076"/>
                  <a:gd name="connsiteX15" fmla="*/ 153802 w 656708"/>
                  <a:gd name="connsiteY15" fmla="*/ 408307 h 415076"/>
                  <a:gd name="connsiteX16" fmla="*/ 196256 w 656708"/>
                  <a:gd name="connsiteY16" fmla="*/ 385447 h 415076"/>
                  <a:gd name="connsiteX17" fmla="*/ 238711 w 656708"/>
                  <a:gd name="connsiteY17" fmla="*/ 378915 h 415076"/>
                  <a:gd name="connsiteX18" fmla="*/ 362808 w 656708"/>
                  <a:gd name="connsiteY18" fmla="*/ 287475 h 415076"/>
                  <a:gd name="connsiteX19" fmla="*/ 516296 w 656708"/>
                  <a:gd name="connsiteY19" fmla="*/ 173175 h 415076"/>
                  <a:gd name="connsiteX20" fmla="*/ 627331 w 656708"/>
                  <a:gd name="connsiteY20" fmla="*/ 78470 h 415076"/>
                  <a:gd name="connsiteX21" fmla="*/ 650191 w 656708"/>
                  <a:gd name="connsiteY21" fmla="*/ 93 h 415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56708" h="415076">
                    <a:moveTo>
                      <a:pt x="650191" y="93"/>
                    </a:moveTo>
                    <a:cubicBezTo>
                      <a:pt x="634951" y="2814"/>
                      <a:pt x="565827" y="69217"/>
                      <a:pt x="535891" y="94798"/>
                    </a:cubicBezTo>
                    <a:cubicBezTo>
                      <a:pt x="505955" y="120379"/>
                      <a:pt x="498879" y="131265"/>
                      <a:pt x="470576" y="153581"/>
                    </a:cubicBezTo>
                    <a:cubicBezTo>
                      <a:pt x="442273" y="175897"/>
                      <a:pt x="401997" y="201479"/>
                      <a:pt x="366074" y="228693"/>
                    </a:cubicBezTo>
                    <a:cubicBezTo>
                      <a:pt x="330151" y="255907"/>
                      <a:pt x="281709" y="297273"/>
                      <a:pt x="255039" y="316867"/>
                    </a:cubicBezTo>
                    <a:cubicBezTo>
                      <a:pt x="228369" y="336461"/>
                      <a:pt x="222927" y="341904"/>
                      <a:pt x="206054" y="346258"/>
                    </a:cubicBezTo>
                    <a:cubicBezTo>
                      <a:pt x="189181" y="350612"/>
                      <a:pt x="166321" y="338094"/>
                      <a:pt x="153802" y="342993"/>
                    </a:cubicBezTo>
                    <a:cubicBezTo>
                      <a:pt x="141283" y="347892"/>
                      <a:pt x="144549" y="368574"/>
                      <a:pt x="130942" y="375650"/>
                    </a:cubicBezTo>
                    <a:cubicBezTo>
                      <a:pt x="117335" y="382726"/>
                      <a:pt x="87943" y="387080"/>
                      <a:pt x="72159" y="385447"/>
                    </a:cubicBezTo>
                    <a:cubicBezTo>
                      <a:pt x="56375" y="383814"/>
                      <a:pt x="47122" y="368574"/>
                      <a:pt x="36236" y="365853"/>
                    </a:cubicBezTo>
                    <a:cubicBezTo>
                      <a:pt x="25350" y="363132"/>
                      <a:pt x="12832" y="363675"/>
                      <a:pt x="6845" y="369118"/>
                    </a:cubicBezTo>
                    <a:cubicBezTo>
                      <a:pt x="858" y="374561"/>
                      <a:pt x="-774" y="391434"/>
                      <a:pt x="314" y="398510"/>
                    </a:cubicBezTo>
                    <a:cubicBezTo>
                      <a:pt x="1402" y="405586"/>
                      <a:pt x="6300" y="411029"/>
                      <a:pt x="13376" y="411573"/>
                    </a:cubicBezTo>
                    <a:cubicBezTo>
                      <a:pt x="20452" y="412117"/>
                      <a:pt x="31338" y="401231"/>
                      <a:pt x="42768" y="401775"/>
                    </a:cubicBezTo>
                    <a:cubicBezTo>
                      <a:pt x="54198" y="402319"/>
                      <a:pt x="63450" y="413749"/>
                      <a:pt x="81956" y="414838"/>
                    </a:cubicBezTo>
                    <a:cubicBezTo>
                      <a:pt x="100462" y="415927"/>
                      <a:pt x="134752" y="413206"/>
                      <a:pt x="153802" y="408307"/>
                    </a:cubicBezTo>
                    <a:cubicBezTo>
                      <a:pt x="172852" y="403408"/>
                      <a:pt x="182105" y="390346"/>
                      <a:pt x="196256" y="385447"/>
                    </a:cubicBezTo>
                    <a:cubicBezTo>
                      <a:pt x="210407" y="380548"/>
                      <a:pt x="210952" y="395244"/>
                      <a:pt x="238711" y="378915"/>
                    </a:cubicBezTo>
                    <a:cubicBezTo>
                      <a:pt x="266470" y="362586"/>
                      <a:pt x="362808" y="287475"/>
                      <a:pt x="362808" y="287475"/>
                    </a:cubicBezTo>
                    <a:cubicBezTo>
                      <a:pt x="409072" y="253185"/>
                      <a:pt x="472209" y="208009"/>
                      <a:pt x="516296" y="173175"/>
                    </a:cubicBezTo>
                    <a:cubicBezTo>
                      <a:pt x="560383" y="138341"/>
                      <a:pt x="602294" y="101874"/>
                      <a:pt x="627331" y="78470"/>
                    </a:cubicBezTo>
                    <a:cubicBezTo>
                      <a:pt x="652368" y="55066"/>
                      <a:pt x="665431" y="-2628"/>
                      <a:pt x="650191" y="9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C000"/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Freeform 185"/>
              <p:cNvSpPr/>
              <p:nvPr/>
            </p:nvSpPr>
            <p:spPr>
              <a:xfrm>
                <a:off x="3037064" y="4303728"/>
                <a:ext cx="536085" cy="343540"/>
              </a:xfrm>
              <a:custGeom>
                <a:avLst/>
                <a:gdLst>
                  <a:gd name="connsiteX0" fmla="*/ 535627 w 536085"/>
                  <a:gd name="connsiteY0" fmla="*/ 483 h 343540"/>
                  <a:gd name="connsiteX1" fmla="*/ 440922 w 536085"/>
                  <a:gd name="connsiteY1" fmla="*/ 75595 h 343540"/>
                  <a:gd name="connsiteX2" fmla="*/ 395202 w 536085"/>
                  <a:gd name="connsiteY2" fmla="*/ 121315 h 343540"/>
                  <a:gd name="connsiteX3" fmla="*/ 222119 w 536085"/>
                  <a:gd name="connsiteY3" fmla="*/ 225818 h 343540"/>
                  <a:gd name="connsiteX4" fmla="*/ 156805 w 536085"/>
                  <a:gd name="connsiteY4" fmla="*/ 255209 h 343540"/>
                  <a:gd name="connsiteX5" fmla="*/ 35973 w 536085"/>
                  <a:gd name="connsiteY5" fmla="*/ 271538 h 343540"/>
                  <a:gd name="connsiteX6" fmla="*/ 50 w 536085"/>
                  <a:gd name="connsiteY6" fmla="*/ 291132 h 343540"/>
                  <a:gd name="connsiteX7" fmla="*/ 29442 w 536085"/>
                  <a:gd name="connsiteY7" fmla="*/ 304195 h 343540"/>
                  <a:gd name="connsiteX8" fmla="*/ 81693 w 536085"/>
                  <a:gd name="connsiteY8" fmla="*/ 304195 h 343540"/>
                  <a:gd name="connsiteX9" fmla="*/ 39239 w 536085"/>
                  <a:gd name="connsiteY9" fmla="*/ 327055 h 343540"/>
                  <a:gd name="connsiteX10" fmla="*/ 35973 w 536085"/>
                  <a:gd name="connsiteY10" fmla="*/ 343383 h 343540"/>
                  <a:gd name="connsiteX11" fmla="*/ 117616 w 536085"/>
                  <a:gd name="connsiteY11" fmla="*/ 317258 h 343540"/>
                  <a:gd name="connsiteX12" fmla="*/ 160070 w 536085"/>
                  <a:gd name="connsiteY12" fmla="*/ 284601 h 343540"/>
                  <a:gd name="connsiteX13" fmla="*/ 460516 w 536085"/>
                  <a:gd name="connsiteY13" fmla="*/ 114783 h 343540"/>
                  <a:gd name="connsiteX14" fmla="*/ 535627 w 536085"/>
                  <a:gd name="connsiteY14" fmla="*/ 483 h 343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36085" h="343540">
                    <a:moveTo>
                      <a:pt x="535627" y="483"/>
                    </a:moveTo>
                    <a:cubicBezTo>
                      <a:pt x="532361" y="-6048"/>
                      <a:pt x="464326" y="55456"/>
                      <a:pt x="440922" y="75595"/>
                    </a:cubicBezTo>
                    <a:cubicBezTo>
                      <a:pt x="417518" y="95734"/>
                      <a:pt x="431669" y="96278"/>
                      <a:pt x="395202" y="121315"/>
                    </a:cubicBezTo>
                    <a:cubicBezTo>
                      <a:pt x="358735" y="146352"/>
                      <a:pt x="261852" y="203502"/>
                      <a:pt x="222119" y="225818"/>
                    </a:cubicBezTo>
                    <a:cubicBezTo>
                      <a:pt x="182386" y="248134"/>
                      <a:pt x="187829" y="247589"/>
                      <a:pt x="156805" y="255209"/>
                    </a:cubicBezTo>
                    <a:cubicBezTo>
                      <a:pt x="125781" y="262829"/>
                      <a:pt x="62099" y="265551"/>
                      <a:pt x="35973" y="271538"/>
                    </a:cubicBezTo>
                    <a:cubicBezTo>
                      <a:pt x="9847" y="277525"/>
                      <a:pt x="1138" y="285689"/>
                      <a:pt x="50" y="291132"/>
                    </a:cubicBezTo>
                    <a:cubicBezTo>
                      <a:pt x="-1038" y="296575"/>
                      <a:pt x="15835" y="302018"/>
                      <a:pt x="29442" y="304195"/>
                    </a:cubicBezTo>
                    <a:cubicBezTo>
                      <a:pt x="43049" y="306372"/>
                      <a:pt x="80060" y="300385"/>
                      <a:pt x="81693" y="304195"/>
                    </a:cubicBezTo>
                    <a:cubicBezTo>
                      <a:pt x="83326" y="308005"/>
                      <a:pt x="46859" y="320524"/>
                      <a:pt x="39239" y="327055"/>
                    </a:cubicBezTo>
                    <a:cubicBezTo>
                      <a:pt x="31619" y="333586"/>
                      <a:pt x="22910" y="345016"/>
                      <a:pt x="35973" y="343383"/>
                    </a:cubicBezTo>
                    <a:cubicBezTo>
                      <a:pt x="49036" y="341750"/>
                      <a:pt x="96933" y="327055"/>
                      <a:pt x="117616" y="317258"/>
                    </a:cubicBezTo>
                    <a:cubicBezTo>
                      <a:pt x="138299" y="307461"/>
                      <a:pt x="102920" y="318347"/>
                      <a:pt x="160070" y="284601"/>
                    </a:cubicBezTo>
                    <a:cubicBezTo>
                      <a:pt x="217220" y="250855"/>
                      <a:pt x="395202" y="157237"/>
                      <a:pt x="460516" y="114783"/>
                    </a:cubicBezTo>
                    <a:cubicBezTo>
                      <a:pt x="525830" y="72329"/>
                      <a:pt x="538893" y="7014"/>
                      <a:pt x="535627" y="48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C000"/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7" name="Freeform 186"/>
              <p:cNvSpPr/>
              <p:nvPr/>
            </p:nvSpPr>
            <p:spPr>
              <a:xfrm>
                <a:off x="4452536" y="3983484"/>
                <a:ext cx="435238" cy="273072"/>
              </a:xfrm>
              <a:custGeom>
                <a:avLst/>
                <a:gdLst/>
                <a:ahLst/>
                <a:cxnLst/>
                <a:rect l="l" t="t" r="r" b="b"/>
                <a:pathLst>
                  <a:path w="430929" h="270368">
                    <a:moveTo>
                      <a:pt x="296786" y="253"/>
                    </a:moveTo>
                    <a:cubicBezTo>
                      <a:pt x="325633" y="2975"/>
                      <a:pt x="385505" y="24202"/>
                      <a:pt x="407821" y="36176"/>
                    </a:cubicBezTo>
                    <a:cubicBezTo>
                      <a:pt x="430137" y="48150"/>
                      <a:pt x="431770" y="59036"/>
                      <a:pt x="430681" y="72099"/>
                    </a:cubicBezTo>
                    <a:cubicBezTo>
                      <a:pt x="429592" y="85162"/>
                      <a:pt x="412175" y="99857"/>
                      <a:pt x="401289" y="114553"/>
                    </a:cubicBezTo>
                    <a:cubicBezTo>
                      <a:pt x="390403" y="129249"/>
                      <a:pt x="378973" y="142312"/>
                      <a:pt x="365366" y="160273"/>
                    </a:cubicBezTo>
                    <a:cubicBezTo>
                      <a:pt x="351759" y="178235"/>
                      <a:pt x="335430" y="210892"/>
                      <a:pt x="319646" y="222322"/>
                    </a:cubicBezTo>
                    <a:cubicBezTo>
                      <a:pt x="303862" y="233752"/>
                      <a:pt x="292432" y="221233"/>
                      <a:pt x="270661" y="228853"/>
                    </a:cubicBezTo>
                    <a:cubicBezTo>
                      <a:pt x="248890" y="236473"/>
                      <a:pt x="229295" y="262599"/>
                      <a:pt x="189018" y="268042"/>
                    </a:cubicBezTo>
                    <a:cubicBezTo>
                      <a:pt x="148741" y="273485"/>
                      <a:pt x="60022" y="268586"/>
                      <a:pt x="28998" y="261510"/>
                    </a:cubicBezTo>
                    <a:cubicBezTo>
                      <a:pt x="-2026" y="254434"/>
                      <a:pt x="7226" y="234840"/>
                      <a:pt x="2872" y="225587"/>
                    </a:cubicBezTo>
                    <a:cubicBezTo>
                      <a:pt x="-1482" y="216334"/>
                      <a:pt x="-394" y="215246"/>
                      <a:pt x="2872" y="205993"/>
                    </a:cubicBezTo>
                    <a:cubicBezTo>
                      <a:pt x="6138" y="196740"/>
                      <a:pt x="25187" y="178234"/>
                      <a:pt x="22466" y="170070"/>
                    </a:cubicBezTo>
                    <a:cubicBezTo>
                      <a:pt x="20454" y="164036"/>
                      <a:pt x="12497" y="157408"/>
                      <a:pt x="362" y="158053"/>
                    </a:cubicBezTo>
                    <a:cubicBezTo>
                      <a:pt x="33391" y="125839"/>
                      <a:pt x="86477" y="98223"/>
                      <a:pt x="117172" y="77324"/>
                    </a:cubicBezTo>
                    <a:cubicBezTo>
                      <a:pt x="152986" y="52940"/>
                      <a:pt x="172036" y="59798"/>
                      <a:pt x="199468" y="27032"/>
                    </a:cubicBezTo>
                    <a:cubicBezTo>
                      <a:pt x="200647" y="25624"/>
                      <a:pt x="201810" y="24110"/>
                      <a:pt x="202342" y="22061"/>
                    </a:cubicBezTo>
                    <a:cubicBezTo>
                      <a:pt x="208361" y="28013"/>
                      <a:pt x="222192" y="21520"/>
                      <a:pt x="234738" y="19847"/>
                    </a:cubicBezTo>
                    <a:cubicBezTo>
                      <a:pt x="251066" y="17670"/>
                      <a:pt x="267939" y="-2468"/>
                      <a:pt x="296786" y="25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2">
                      <a:lumMod val="50000"/>
                      <a:alpha val="50000"/>
                    </a:schemeClr>
                  </a:gs>
                  <a:gs pos="100000">
                    <a:schemeClr val="accent1">
                      <a:lumMod val="50000"/>
                      <a:alpha val="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Freeform 187"/>
              <p:cNvSpPr/>
              <p:nvPr/>
            </p:nvSpPr>
            <p:spPr>
              <a:xfrm>
                <a:off x="4396282" y="3380097"/>
                <a:ext cx="388012" cy="304216"/>
              </a:xfrm>
              <a:custGeom>
                <a:avLst/>
                <a:gdLst/>
                <a:ahLst/>
                <a:cxnLst/>
                <a:rect l="l" t="t" r="r" b="b"/>
                <a:pathLst>
                  <a:path w="388012" h="304216">
                    <a:moveTo>
                      <a:pt x="261257" y="845"/>
                    </a:moveTo>
                    <a:cubicBezTo>
                      <a:pt x="287383" y="5744"/>
                      <a:pt x="342356" y="28060"/>
                      <a:pt x="365760" y="43300"/>
                    </a:cubicBezTo>
                    <a:cubicBezTo>
                      <a:pt x="376250" y="50131"/>
                      <a:pt x="383350" y="57289"/>
                      <a:pt x="388012" y="64995"/>
                    </a:cubicBezTo>
                    <a:cubicBezTo>
                      <a:pt x="380301" y="71112"/>
                      <a:pt x="367547" y="75254"/>
                      <a:pt x="358886" y="79396"/>
                    </a:cubicBezTo>
                    <a:cubicBezTo>
                      <a:pt x="341360" y="87778"/>
                      <a:pt x="306308" y="88540"/>
                      <a:pt x="281162" y="88540"/>
                    </a:cubicBezTo>
                    <a:cubicBezTo>
                      <a:pt x="256016" y="88540"/>
                      <a:pt x="230108" y="77872"/>
                      <a:pt x="208010" y="79396"/>
                    </a:cubicBezTo>
                    <a:cubicBezTo>
                      <a:pt x="185912" y="80920"/>
                      <a:pt x="151622" y="109114"/>
                      <a:pt x="130286" y="125116"/>
                    </a:cubicBezTo>
                    <a:cubicBezTo>
                      <a:pt x="108950" y="141118"/>
                      <a:pt x="81518" y="145690"/>
                      <a:pt x="79994" y="175408"/>
                    </a:cubicBezTo>
                    <a:cubicBezTo>
                      <a:pt x="78470" y="205126"/>
                      <a:pt x="139430" y="295804"/>
                      <a:pt x="121142" y="303424"/>
                    </a:cubicBezTo>
                    <a:cubicBezTo>
                      <a:pt x="108738" y="308593"/>
                      <a:pt x="54964" y="287818"/>
                      <a:pt x="14550" y="260294"/>
                    </a:cubicBezTo>
                    <a:cubicBezTo>
                      <a:pt x="6247" y="247080"/>
                      <a:pt x="0" y="230808"/>
                      <a:pt x="0" y="213117"/>
                    </a:cubicBezTo>
                    <a:cubicBezTo>
                      <a:pt x="0" y="188624"/>
                      <a:pt x="10886" y="149979"/>
                      <a:pt x="22860" y="128208"/>
                    </a:cubicBezTo>
                    <a:cubicBezTo>
                      <a:pt x="34834" y="106437"/>
                      <a:pt x="47353" y="99361"/>
                      <a:pt x="71846" y="82488"/>
                    </a:cubicBezTo>
                    <a:cubicBezTo>
                      <a:pt x="96339" y="65615"/>
                      <a:pt x="138249" y="40578"/>
                      <a:pt x="169817" y="26971"/>
                    </a:cubicBezTo>
                    <a:cubicBezTo>
                      <a:pt x="201385" y="13364"/>
                      <a:pt x="235131" y="-4054"/>
                      <a:pt x="261257" y="84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60000">
                    <a:schemeClr val="accent1">
                      <a:lumMod val="40000"/>
                      <a:lumOff val="60000"/>
                      <a:alpha val="2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Freeform 188"/>
              <p:cNvSpPr/>
              <p:nvPr/>
            </p:nvSpPr>
            <p:spPr>
              <a:xfrm>
                <a:off x="3334205" y="3325556"/>
                <a:ext cx="1230010" cy="1031692"/>
              </a:xfrm>
              <a:custGeom>
                <a:avLst/>
                <a:gdLst>
                  <a:gd name="connsiteX0" fmla="*/ 556672 w 1217832"/>
                  <a:gd name="connsiteY0" fmla="*/ 0 h 1021480"/>
                  <a:gd name="connsiteX1" fmla="*/ 654076 w 1217832"/>
                  <a:gd name="connsiteY1" fmla="*/ 28634 h 1021480"/>
                  <a:gd name="connsiteX2" fmla="*/ 742250 w 1217832"/>
                  <a:gd name="connsiteY2" fmla="*/ 93948 h 1021480"/>
                  <a:gd name="connsiteX3" fmla="*/ 768376 w 1217832"/>
                  <a:gd name="connsiteY3" fmla="*/ 169059 h 1021480"/>
                  <a:gd name="connsiteX4" fmla="*/ 787970 w 1217832"/>
                  <a:gd name="connsiteY4" fmla="*/ 280094 h 1021480"/>
                  <a:gd name="connsiteX5" fmla="*/ 928396 w 1217832"/>
                  <a:gd name="connsiteY5" fmla="*/ 384597 h 1021480"/>
                  <a:gd name="connsiteX6" fmla="*/ 1039430 w 1217832"/>
                  <a:gd name="connsiteY6" fmla="*/ 423785 h 1021480"/>
                  <a:gd name="connsiteX7" fmla="*/ 1140667 w 1217832"/>
                  <a:gd name="connsiteY7" fmla="*/ 427051 h 1021480"/>
                  <a:gd name="connsiteX8" fmla="*/ 1153730 w 1217832"/>
                  <a:gd name="connsiteY8" fmla="*/ 394394 h 1021480"/>
                  <a:gd name="connsiteX9" fmla="*/ 1152056 w 1217832"/>
                  <a:gd name="connsiteY9" fmla="*/ 391228 h 1021480"/>
                  <a:gd name="connsiteX10" fmla="*/ 1202419 w 1217832"/>
                  <a:gd name="connsiteY10" fmla="*/ 393800 h 1021480"/>
                  <a:gd name="connsiteX11" fmla="*/ 1190543 w 1217832"/>
                  <a:gd name="connsiteY11" fmla="*/ 476927 h 1021480"/>
                  <a:gd name="connsiteX12" fmla="*/ 994601 w 1217832"/>
                  <a:gd name="connsiteY12" fmla="*/ 488803 h 1021480"/>
                  <a:gd name="connsiteX13" fmla="*/ 804595 w 1217832"/>
                  <a:gd name="connsiteY13" fmla="*/ 536304 h 1021480"/>
                  <a:gd name="connsiteX14" fmla="*/ 614590 w 1217832"/>
                  <a:gd name="connsiteY14" fmla="*/ 554117 h 1021480"/>
                  <a:gd name="connsiteX15" fmla="*/ 472086 w 1217832"/>
                  <a:gd name="connsiteY15" fmla="*/ 690683 h 1021480"/>
                  <a:gd name="connsiteX16" fmla="*/ 406772 w 1217832"/>
                  <a:gd name="connsiteY16" fmla="*/ 803499 h 1021480"/>
                  <a:gd name="connsiteX17" fmla="*/ 519588 w 1217832"/>
                  <a:gd name="connsiteY17" fmla="*/ 785686 h 1021480"/>
                  <a:gd name="connsiteX18" fmla="*/ 483962 w 1217832"/>
                  <a:gd name="connsiteY18" fmla="*/ 886626 h 1021480"/>
                  <a:gd name="connsiteX19" fmla="*/ 455050 w 1217832"/>
                  <a:gd name="connsiteY19" fmla="*/ 926687 h 1021480"/>
                  <a:gd name="connsiteX20" fmla="*/ 454867 w 1217832"/>
                  <a:gd name="connsiteY20" fmla="*/ 926705 h 1021480"/>
                  <a:gd name="connsiteX21" fmla="*/ 343833 w 1217832"/>
                  <a:gd name="connsiteY21" fmla="*/ 949565 h 1021480"/>
                  <a:gd name="connsiteX22" fmla="*/ 285050 w 1217832"/>
                  <a:gd name="connsiteY22" fmla="*/ 998551 h 1021480"/>
                  <a:gd name="connsiteX23" fmla="*/ 242596 w 1217832"/>
                  <a:gd name="connsiteY23" fmla="*/ 1021411 h 1021480"/>
                  <a:gd name="connsiteX24" fmla="*/ 196876 w 1217832"/>
                  <a:gd name="connsiteY24" fmla="*/ 992019 h 1021480"/>
                  <a:gd name="connsiteX25" fmla="*/ 209938 w 1217832"/>
                  <a:gd name="connsiteY25" fmla="*/ 949565 h 1021480"/>
                  <a:gd name="connsiteX26" fmla="*/ 262190 w 1217832"/>
                  <a:gd name="connsiteY26" fmla="*/ 910377 h 1021480"/>
                  <a:gd name="connsiteX27" fmla="*/ 252393 w 1217832"/>
                  <a:gd name="connsiteY27" fmla="*/ 880985 h 1021480"/>
                  <a:gd name="connsiteX28" fmla="*/ 164530 w 1217832"/>
                  <a:gd name="connsiteY28" fmla="*/ 905679 h 1021480"/>
                  <a:gd name="connsiteX29" fmla="*/ 85841 w 1217832"/>
                  <a:gd name="connsiteY29" fmla="*/ 920174 h 1021480"/>
                  <a:gd name="connsiteX30" fmla="*/ 46653 w 1217832"/>
                  <a:gd name="connsiteY30" fmla="*/ 916908 h 1021480"/>
                  <a:gd name="connsiteX31" fmla="*/ 27058 w 1217832"/>
                  <a:gd name="connsiteY31" fmla="*/ 864657 h 1021480"/>
                  <a:gd name="connsiteX32" fmla="*/ 933 w 1217832"/>
                  <a:gd name="connsiteY32" fmla="*/ 828734 h 1021480"/>
                  <a:gd name="connsiteX33" fmla="*/ 62981 w 1217832"/>
                  <a:gd name="connsiteY33" fmla="*/ 825468 h 1021480"/>
                  <a:gd name="connsiteX34" fmla="*/ 151156 w 1217832"/>
                  <a:gd name="connsiteY34" fmla="*/ 802608 h 1021480"/>
                  <a:gd name="connsiteX35" fmla="*/ 226267 w 1217832"/>
                  <a:gd name="connsiteY35" fmla="*/ 763419 h 1021480"/>
                  <a:gd name="connsiteX36" fmla="*/ 170750 w 1217832"/>
                  <a:gd name="connsiteY36" fmla="*/ 734028 h 1021480"/>
                  <a:gd name="connsiteX37" fmla="*/ 115233 w 1217832"/>
                  <a:gd name="connsiteY37" fmla="*/ 704637 h 1021480"/>
                  <a:gd name="connsiteX38" fmla="*/ 56450 w 1217832"/>
                  <a:gd name="connsiteY38" fmla="*/ 675245 h 1021480"/>
                  <a:gd name="connsiteX39" fmla="*/ 36856 w 1217832"/>
                  <a:gd name="connsiteY39" fmla="*/ 658917 h 1021480"/>
                  <a:gd name="connsiteX40" fmla="*/ 59716 w 1217832"/>
                  <a:gd name="connsiteY40" fmla="*/ 639322 h 1021480"/>
                  <a:gd name="connsiteX41" fmla="*/ 141358 w 1217832"/>
                  <a:gd name="connsiteY41" fmla="*/ 636057 h 1021480"/>
                  <a:gd name="connsiteX42" fmla="*/ 262190 w 1217832"/>
                  <a:gd name="connsiteY42" fmla="*/ 626259 h 1021480"/>
                  <a:gd name="connsiteX43" fmla="*/ 337301 w 1217832"/>
                  <a:gd name="connsiteY43" fmla="*/ 590337 h 1021480"/>
                  <a:gd name="connsiteX44" fmla="*/ 392818 w 1217832"/>
                  <a:gd name="connsiteY44" fmla="*/ 560945 h 1021480"/>
                  <a:gd name="connsiteX45" fmla="*/ 445070 w 1217832"/>
                  <a:gd name="connsiteY45" fmla="*/ 547882 h 1021480"/>
                  <a:gd name="connsiteX46" fmla="*/ 443781 w 1217832"/>
                  <a:gd name="connsiteY46" fmla="*/ 537643 h 1021480"/>
                  <a:gd name="connsiteX47" fmla="*/ 567089 w 1217832"/>
                  <a:gd name="connsiteY47" fmla="*/ 524429 h 1021480"/>
                  <a:gd name="connsiteX48" fmla="*/ 656154 w 1217832"/>
                  <a:gd name="connsiteY48" fmla="*/ 465052 h 1021480"/>
                  <a:gd name="connsiteX49" fmla="*/ 495837 w 1217832"/>
                  <a:gd name="connsiteY49" fmla="*/ 393800 h 1021480"/>
                  <a:gd name="connsiteX50" fmla="*/ 709593 w 1217832"/>
                  <a:gd name="connsiteY50" fmla="*/ 346299 h 1021480"/>
                  <a:gd name="connsiteX51" fmla="*/ 590839 w 1217832"/>
                  <a:gd name="connsiteY51" fmla="*/ 286922 h 1021480"/>
                  <a:gd name="connsiteX52" fmla="*/ 703655 w 1217832"/>
                  <a:gd name="connsiteY52" fmla="*/ 233483 h 1021480"/>
                  <a:gd name="connsiteX53" fmla="*/ 668029 w 1217832"/>
                  <a:gd name="connsiteY53" fmla="*/ 197857 h 1021480"/>
                  <a:gd name="connsiteX54" fmla="*/ 620528 w 1217832"/>
                  <a:gd name="connsiteY54" fmla="*/ 144418 h 1021480"/>
                  <a:gd name="connsiteX55" fmla="*/ 644278 w 1217832"/>
                  <a:gd name="connsiteY55" fmla="*/ 96917 h 1021480"/>
                  <a:gd name="connsiteX56" fmla="*/ 556672 w 1217832"/>
                  <a:gd name="connsiteY56" fmla="*/ 0 h 1021480"/>
                  <a:gd name="connsiteX0" fmla="*/ 556672 w 1217832"/>
                  <a:gd name="connsiteY0" fmla="*/ 0 h 1021480"/>
                  <a:gd name="connsiteX1" fmla="*/ 654076 w 1217832"/>
                  <a:gd name="connsiteY1" fmla="*/ 28634 h 1021480"/>
                  <a:gd name="connsiteX2" fmla="*/ 742250 w 1217832"/>
                  <a:gd name="connsiteY2" fmla="*/ 93948 h 1021480"/>
                  <a:gd name="connsiteX3" fmla="*/ 768376 w 1217832"/>
                  <a:gd name="connsiteY3" fmla="*/ 169059 h 1021480"/>
                  <a:gd name="connsiteX4" fmla="*/ 787970 w 1217832"/>
                  <a:gd name="connsiteY4" fmla="*/ 280094 h 1021480"/>
                  <a:gd name="connsiteX5" fmla="*/ 928396 w 1217832"/>
                  <a:gd name="connsiteY5" fmla="*/ 384597 h 1021480"/>
                  <a:gd name="connsiteX6" fmla="*/ 1039430 w 1217832"/>
                  <a:gd name="connsiteY6" fmla="*/ 423785 h 1021480"/>
                  <a:gd name="connsiteX7" fmla="*/ 1140667 w 1217832"/>
                  <a:gd name="connsiteY7" fmla="*/ 427051 h 1021480"/>
                  <a:gd name="connsiteX8" fmla="*/ 1153730 w 1217832"/>
                  <a:gd name="connsiteY8" fmla="*/ 394394 h 1021480"/>
                  <a:gd name="connsiteX9" fmla="*/ 1152056 w 1217832"/>
                  <a:gd name="connsiteY9" fmla="*/ 391228 h 1021480"/>
                  <a:gd name="connsiteX10" fmla="*/ 1202419 w 1217832"/>
                  <a:gd name="connsiteY10" fmla="*/ 393800 h 1021480"/>
                  <a:gd name="connsiteX11" fmla="*/ 1190543 w 1217832"/>
                  <a:gd name="connsiteY11" fmla="*/ 476927 h 1021480"/>
                  <a:gd name="connsiteX12" fmla="*/ 994601 w 1217832"/>
                  <a:gd name="connsiteY12" fmla="*/ 488803 h 1021480"/>
                  <a:gd name="connsiteX13" fmla="*/ 804595 w 1217832"/>
                  <a:gd name="connsiteY13" fmla="*/ 536304 h 1021480"/>
                  <a:gd name="connsiteX14" fmla="*/ 614590 w 1217832"/>
                  <a:gd name="connsiteY14" fmla="*/ 554117 h 1021480"/>
                  <a:gd name="connsiteX15" fmla="*/ 472086 w 1217832"/>
                  <a:gd name="connsiteY15" fmla="*/ 690683 h 1021480"/>
                  <a:gd name="connsiteX16" fmla="*/ 406772 w 1217832"/>
                  <a:gd name="connsiteY16" fmla="*/ 803499 h 1021480"/>
                  <a:gd name="connsiteX17" fmla="*/ 519588 w 1217832"/>
                  <a:gd name="connsiteY17" fmla="*/ 785686 h 1021480"/>
                  <a:gd name="connsiteX18" fmla="*/ 483962 w 1217832"/>
                  <a:gd name="connsiteY18" fmla="*/ 886626 h 1021480"/>
                  <a:gd name="connsiteX19" fmla="*/ 455050 w 1217832"/>
                  <a:gd name="connsiteY19" fmla="*/ 926687 h 1021480"/>
                  <a:gd name="connsiteX20" fmla="*/ 454867 w 1217832"/>
                  <a:gd name="connsiteY20" fmla="*/ 926705 h 1021480"/>
                  <a:gd name="connsiteX21" fmla="*/ 343833 w 1217832"/>
                  <a:gd name="connsiteY21" fmla="*/ 949565 h 1021480"/>
                  <a:gd name="connsiteX22" fmla="*/ 285050 w 1217832"/>
                  <a:gd name="connsiteY22" fmla="*/ 998551 h 1021480"/>
                  <a:gd name="connsiteX23" fmla="*/ 242596 w 1217832"/>
                  <a:gd name="connsiteY23" fmla="*/ 1021411 h 1021480"/>
                  <a:gd name="connsiteX24" fmla="*/ 196876 w 1217832"/>
                  <a:gd name="connsiteY24" fmla="*/ 992019 h 1021480"/>
                  <a:gd name="connsiteX25" fmla="*/ 209938 w 1217832"/>
                  <a:gd name="connsiteY25" fmla="*/ 949565 h 1021480"/>
                  <a:gd name="connsiteX26" fmla="*/ 262190 w 1217832"/>
                  <a:gd name="connsiteY26" fmla="*/ 910377 h 1021480"/>
                  <a:gd name="connsiteX27" fmla="*/ 242192 w 1217832"/>
                  <a:gd name="connsiteY27" fmla="*/ 886085 h 1021480"/>
                  <a:gd name="connsiteX28" fmla="*/ 164530 w 1217832"/>
                  <a:gd name="connsiteY28" fmla="*/ 905679 h 1021480"/>
                  <a:gd name="connsiteX29" fmla="*/ 85841 w 1217832"/>
                  <a:gd name="connsiteY29" fmla="*/ 920174 h 1021480"/>
                  <a:gd name="connsiteX30" fmla="*/ 46653 w 1217832"/>
                  <a:gd name="connsiteY30" fmla="*/ 916908 h 1021480"/>
                  <a:gd name="connsiteX31" fmla="*/ 27058 w 1217832"/>
                  <a:gd name="connsiteY31" fmla="*/ 864657 h 1021480"/>
                  <a:gd name="connsiteX32" fmla="*/ 933 w 1217832"/>
                  <a:gd name="connsiteY32" fmla="*/ 828734 h 1021480"/>
                  <a:gd name="connsiteX33" fmla="*/ 62981 w 1217832"/>
                  <a:gd name="connsiteY33" fmla="*/ 825468 h 1021480"/>
                  <a:gd name="connsiteX34" fmla="*/ 151156 w 1217832"/>
                  <a:gd name="connsiteY34" fmla="*/ 802608 h 1021480"/>
                  <a:gd name="connsiteX35" fmla="*/ 226267 w 1217832"/>
                  <a:gd name="connsiteY35" fmla="*/ 763419 h 1021480"/>
                  <a:gd name="connsiteX36" fmla="*/ 170750 w 1217832"/>
                  <a:gd name="connsiteY36" fmla="*/ 734028 h 1021480"/>
                  <a:gd name="connsiteX37" fmla="*/ 115233 w 1217832"/>
                  <a:gd name="connsiteY37" fmla="*/ 704637 h 1021480"/>
                  <a:gd name="connsiteX38" fmla="*/ 56450 w 1217832"/>
                  <a:gd name="connsiteY38" fmla="*/ 675245 h 1021480"/>
                  <a:gd name="connsiteX39" fmla="*/ 36856 w 1217832"/>
                  <a:gd name="connsiteY39" fmla="*/ 658917 h 1021480"/>
                  <a:gd name="connsiteX40" fmla="*/ 59716 w 1217832"/>
                  <a:gd name="connsiteY40" fmla="*/ 639322 h 1021480"/>
                  <a:gd name="connsiteX41" fmla="*/ 141358 w 1217832"/>
                  <a:gd name="connsiteY41" fmla="*/ 636057 h 1021480"/>
                  <a:gd name="connsiteX42" fmla="*/ 262190 w 1217832"/>
                  <a:gd name="connsiteY42" fmla="*/ 626259 h 1021480"/>
                  <a:gd name="connsiteX43" fmla="*/ 337301 w 1217832"/>
                  <a:gd name="connsiteY43" fmla="*/ 590337 h 1021480"/>
                  <a:gd name="connsiteX44" fmla="*/ 392818 w 1217832"/>
                  <a:gd name="connsiteY44" fmla="*/ 560945 h 1021480"/>
                  <a:gd name="connsiteX45" fmla="*/ 445070 w 1217832"/>
                  <a:gd name="connsiteY45" fmla="*/ 547882 h 1021480"/>
                  <a:gd name="connsiteX46" fmla="*/ 443781 w 1217832"/>
                  <a:gd name="connsiteY46" fmla="*/ 537643 h 1021480"/>
                  <a:gd name="connsiteX47" fmla="*/ 567089 w 1217832"/>
                  <a:gd name="connsiteY47" fmla="*/ 524429 h 1021480"/>
                  <a:gd name="connsiteX48" fmla="*/ 656154 w 1217832"/>
                  <a:gd name="connsiteY48" fmla="*/ 465052 h 1021480"/>
                  <a:gd name="connsiteX49" fmla="*/ 495837 w 1217832"/>
                  <a:gd name="connsiteY49" fmla="*/ 393800 h 1021480"/>
                  <a:gd name="connsiteX50" fmla="*/ 709593 w 1217832"/>
                  <a:gd name="connsiteY50" fmla="*/ 346299 h 1021480"/>
                  <a:gd name="connsiteX51" fmla="*/ 590839 w 1217832"/>
                  <a:gd name="connsiteY51" fmla="*/ 286922 h 1021480"/>
                  <a:gd name="connsiteX52" fmla="*/ 703655 w 1217832"/>
                  <a:gd name="connsiteY52" fmla="*/ 233483 h 1021480"/>
                  <a:gd name="connsiteX53" fmla="*/ 668029 w 1217832"/>
                  <a:gd name="connsiteY53" fmla="*/ 197857 h 1021480"/>
                  <a:gd name="connsiteX54" fmla="*/ 620528 w 1217832"/>
                  <a:gd name="connsiteY54" fmla="*/ 144418 h 1021480"/>
                  <a:gd name="connsiteX55" fmla="*/ 644278 w 1217832"/>
                  <a:gd name="connsiteY55" fmla="*/ 96917 h 1021480"/>
                  <a:gd name="connsiteX56" fmla="*/ 556672 w 1217832"/>
                  <a:gd name="connsiteY56" fmla="*/ 0 h 1021480"/>
                  <a:gd name="connsiteX0" fmla="*/ 556672 w 1217832"/>
                  <a:gd name="connsiteY0" fmla="*/ 0 h 1021480"/>
                  <a:gd name="connsiteX1" fmla="*/ 654076 w 1217832"/>
                  <a:gd name="connsiteY1" fmla="*/ 28634 h 1021480"/>
                  <a:gd name="connsiteX2" fmla="*/ 742250 w 1217832"/>
                  <a:gd name="connsiteY2" fmla="*/ 93948 h 1021480"/>
                  <a:gd name="connsiteX3" fmla="*/ 768376 w 1217832"/>
                  <a:gd name="connsiteY3" fmla="*/ 169059 h 1021480"/>
                  <a:gd name="connsiteX4" fmla="*/ 787970 w 1217832"/>
                  <a:gd name="connsiteY4" fmla="*/ 280094 h 1021480"/>
                  <a:gd name="connsiteX5" fmla="*/ 928396 w 1217832"/>
                  <a:gd name="connsiteY5" fmla="*/ 384597 h 1021480"/>
                  <a:gd name="connsiteX6" fmla="*/ 1039430 w 1217832"/>
                  <a:gd name="connsiteY6" fmla="*/ 423785 h 1021480"/>
                  <a:gd name="connsiteX7" fmla="*/ 1140667 w 1217832"/>
                  <a:gd name="connsiteY7" fmla="*/ 427051 h 1021480"/>
                  <a:gd name="connsiteX8" fmla="*/ 1153730 w 1217832"/>
                  <a:gd name="connsiteY8" fmla="*/ 394394 h 1021480"/>
                  <a:gd name="connsiteX9" fmla="*/ 1152056 w 1217832"/>
                  <a:gd name="connsiteY9" fmla="*/ 391228 h 1021480"/>
                  <a:gd name="connsiteX10" fmla="*/ 1202419 w 1217832"/>
                  <a:gd name="connsiteY10" fmla="*/ 393800 h 1021480"/>
                  <a:gd name="connsiteX11" fmla="*/ 1190543 w 1217832"/>
                  <a:gd name="connsiteY11" fmla="*/ 476927 h 1021480"/>
                  <a:gd name="connsiteX12" fmla="*/ 994601 w 1217832"/>
                  <a:gd name="connsiteY12" fmla="*/ 488803 h 1021480"/>
                  <a:gd name="connsiteX13" fmla="*/ 804595 w 1217832"/>
                  <a:gd name="connsiteY13" fmla="*/ 536304 h 1021480"/>
                  <a:gd name="connsiteX14" fmla="*/ 614590 w 1217832"/>
                  <a:gd name="connsiteY14" fmla="*/ 554117 h 1021480"/>
                  <a:gd name="connsiteX15" fmla="*/ 472086 w 1217832"/>
                  <a:gd name="connsiteY15" fmla="*/ 690683 h 1021480"/>
                  <a:gd name="connsiteX16" fmla="*/ 406772 w 1217832"/>
                  <a:gd name="connsiteY16" fmla="*/ 803499 h 1021480"/>
                  <a:gd name="connsiteX17" fmla="*/ 519588 w 1217832"/>
                  <a:gd name="connsiteY17" fmla="*/ 785686 h 1021480"/>
                  <a:gd name="connsiteX18" fmla="*/ 483962 w 1217832"/>
                  <a:gd name="connsiteY18" fmla="*/ 886626 h 1021480"/>
                  <a:gd name="connsiteX19" fmla="*/ 455050 w 1217832"/>
                  <a:gd name="connsiteY19" fmla="*/ 926687 h 1021480"/>
                  <a:gd name="connsiteX20" fmla="*/ 454867 w 1217832"/>
                  <a:gd name="connsiteY20" fmla="*/ 926705 h 1021480"/>
                  <a:gd name="connsiteX21" fmla="*/ 343833 w 1217832"/>
                  <a:gd name="connsiteY21" fmla="*/ 949565 h 1021480"/>
                  <a:gd name="connsiteX22" fmla="*/ 295251 w 1217832"/>
                  <a:gd name="connsiteY22" fmla="*/ 998551 h 1021480"/>
                  <a:gd name="connsiteX23" fmla="*/ 242596 w 1217832"/>
                  <a:gd name="connsiteY23" fmla="*/ 1021411 h 1021480"/>
                  <a:gd name="connsiteX24" fmla="*/ 196876 w 1217832"/>
                  <a:gd name="connsiteY24" fmla="*/ 992019 h 1021480"/>
                  <a:gd name="connsiteX25" fmla="*/ 209938 w 1217832"/>
                  <a:gd name="connsiteY25" fmla="*/ 949565 h 1021480"/>
                  <a:gd name="connsiteX26" fmla="*/ 262190 w 1217832"/>
                  <a:gd name="connsiteY26" fmla="*/ 910377 h 1021480"/>
                  <a:gd name="connsiteX27" fmla="*/ 242192 w 1217832"/>
                  <a:gd name="connsiteY27" fmla="*/ 886085 h 1021480"/>
                  <a:gd name="connsiteX28" fmla="*/ 164530 w 1217832"/>
                  <a:gd name="connsiteY28" fmla="*/ 905679 h 1021480"/>
                  <a:gd name="connsiteX29" fmla="*/ 85841 w 1217832"/>
                  <a:gd name="connsiteY29" fmla="*/ 920174 h 1021480"/>
                  <a:gd name="connsiteX30" fmla="*/ 46653 w 1217832"/>
                  <a:gd name="connsiteY30" fmla="*/ 916908 h 1021480"/>
                  <a:gd name="connsiteX31" fmla="*/ 27058 w 1217832"/>
                  <a:gd name="connsiteY31" fmla="*/ 864657 h 1021480"/>
                  <a:gd name="connsiteX32" fmla="*/ 933 w 1217832"/>
                  <a:gd name="connsiteY32" fmla="*/ 828734 h 1021480"/>
                  <a:gd name="connsiteX33" fmla="*/ 62981 w 1217832"/>
                  <a:gd name="connsiteY33" fmla="*/ 825468 h 1021480"/>
                  <a:gd name="connsiteX34" fmla="*/ 151156 w 1217832"/>
                  <a:gd name="connsiteY34" fmla="*/ 802608 h 1021480"/>
                  <a:gd name="connsiteX35" fmla="*/ 226267 w 1217832"/>
                  <a:gd name="connsiteY35" fmla="*/ 763419 h 1021480"/>
                  <a:gd name="connsiteX36" fmla="*/ 170750 w 1217832"/>
                  <a:gd name="connsiteY36" fmla="*/ 734028 h 1021480"/>
                  <a:gd name="connsiteX37" fmla="*/ 115233 w 1217832"/>
                  <a:gd name="connsiteY37" fmla="*/ 704637 h 1021480"/>
                  <a:gd name="connsiteX38" fmla="*/ 56450 w 1217832"/>
                  <a:gd name="connsiteY38" fmla="*/ 675245 h 1021480"/>
                  <a:gd name="connsiteX39" fmla="*/ 36856 w 1217832"/>
                  <a:gd name="connsiteY39" fmla="*/ 658917 h 1021480"/>
                  <a:gd name="connsiteX40" fmla="*/ 59716 w 1217832"/>
                  <a:gd name="connsiteY40" fmla="*/ 639322 h 1021480"/>
                  <a:gd name="connsiteX41" fmla="*/ 141358 w 1217832"/>
                  <a:gd name="connsiteY41" fmla="*/ 636057 h 1021480"/>
                  <a:gd name="connsiteX42" fmla="*/ 262190 w 1217832"/>
                  <a:gd name="connsiteY42" fmla="*/ 626259 h 1021480"/>
                  <a:gd name="connsiteX43" fmla="*/ 337301 w 1217832"/>
                  <a:gd name="connsiteY43" fmla="*/ 590337 h 1021480"/>
                  <a:gd name="connsiteX44" fmla="*/ 392818 w 1217832"/>
                  <a:gd name="connsiteY44" fmla="*/ 560945 h 1021480"/>
                  <a:gd name="connsiteX45" fmla="*/ 445070 w 1217832"/>
                  <a:gd name="connsiteY45" fmla="*/ 547882 h 1021480"/>
                  <a:gd name="connsiteX46" fmla="*/ 443781 w 1217832"/>
                  <a:gd name="connsiteY46" fmla="*/ 537643 h 1021480"/>
                  <a:gd name="connsiteX47" fmla="*/ 567089 w 1217832"/>
                  <a:gd name="connsiteY47" fmla="*/ 524429 h 1021480"/>
                  <a:gd name="connsiteX48" fmla="*/ 656154 w 1217832"/>
                  <a:gd name="connsiteY48" fmla="*/ 465052 h 1021480"/>
                  <a:gd name="connsiteX49" fmla="*/ 495837 w 1217832"/>
                  <a:gd name="connsiteY49" fmla="*/ 393800 h 1021480"/>
                  <a:gd name="connsiteX50" fmla="*/ 709593 w 1217832"/>
                  <a:gd name="connsiteY50" fmla="*/ 346299 h 1021480"/>
                  <a:gd name="connsiteX51" fmla="*/ 590839 w 1217832"/>
                  <a:gd name="connsiteY51" fmla="*/ 286922 h 1021480"/>
                  <a:gd name="connsiteX52" fmla="*/ 703655 w 1217832"/>
                  <a:gd name="connsiteY52" fmla="*/ 233483 h 1021480"/>
                  <a:gd name="connsiteX53" fmla="*/ 668029 w 1217832"/>
                  <a:gd name="connsiteY53" fmla="*/ 197857 h 1021480"/>
                  <a:gd name="connsiteX54" fmla="*/ 620528 w 1217832"/>
                  <a:gd name="connsiteY54" fmla="*/ 144418 h 1021480"/>
                  <a:gd name="connsiteX55" fmla="*/ 644278 w 1217832"/>
                  <a:gd name="connsiteY55" fmla="*/ 96917 h 1021480"/>
                  <a:gd name="connsiteX56" fmla="*/ 556672 w 1217832"/>
                  <a:gd name="connsiteY56" fmla="*/ 0 h 1021480"/>
                  <a:gd name="connsiteX0" fmla="*/ 556672 w 1217832"/>
                  <a:gd name="connsiteY0" fmla="*/ 0 h 1021477"/>
                  <a:gd name="connsiteX1" fmla="*/ 654076 w 1217832"/>
                  <a:gd name="connsiteY1" fmla="*/ 28634 h 1021477"/>
                  <a:gd name="connsiteX2" fmla="*/ 742250 w 1217832"/>
                  <a:gd name="connsiteY2" fmla="*/ 93948 h 1021477"/>
                  <a:gd name="connsiteX3" fmla="*/ 768376 w 1217832"/>
                  <a:gd name="connsiteY3" fmla="*/ 169059 h 1021477"/>
                  <a:gd name="connsiteX4" fmla="*/ 787970 w 1217832"/>
                  <a:gd name="connsiteY4" fmla="*/ 280094 h 1021477"/>
                  <a:gd name="connsiteX5" fmla="*/ 928396 w 1217832"/>
                  <a:gd name="connsiteY5" fmla="*/ 384597 h 1021477"/>
                  <a:gd name="connsiteX6" fmla="*/ 1039430 w 1217832"/>
                  <a:gd name="connsiteY6" fmla="*/ 423785 h 1021477"/>
                  <a:gd name="connsiteX7" fmla="*/ 1140667 w 1217832"/>
                  <a:gd name="connsiteY7" fmla="*/ 427051 h 1021477"/>
                  <a:gd name="connsiteX8" fmla="*/ 1153730 w 1217832"/>
                  <a:gd name="connsiteY8" fmla="*/ 394394 h 1021477"/>
                  <a:gd name="connsiteX9" fmla="*/ 1152056 w 1217832"/>
                  <a:gd name="connsiteY9" fmla="*/ 391228 h 1021477"/>
                  <a:gd name="connsiteX10" fmla="*/ 1202419 w 1217832"/>
                  <a:gd name="connsiteY10" fmla="*/ 393800 h 1021477"/>
                  <a:gd name="connsiteX11" fmla="*/ 1190543 w 1217832"/>
                  <a:gd name="connsiteY11" fmla="*/ 476927 h 1021477"/>
                  <a:gd name="connsiteX12" fmla="*/ 994601 w 1217832"/>
                  <a:gd name="connsiteY12" fmla="*/ 488803 h 1021477"/>
                  <a:gd name="connsiteX13" fmla="*/ 804595 w 1217832"/>
                  <a:gd name="connsiteY13" fmla="*/ 536304 h 1021477"/>
                  <a:gd name="connsiteX14" fmla="*/ 614590 w 1217832"/>
                  <a:gd name="connsiteY14" fmla="*/ 554117 h 1021477"/>
                  <a:gd name="connsiteX15" fmla="*/ 472086 w 1217832"/>
                  <a:gd name="connsiteY15" fmla="*/ 690683 h 1021477"/>
                  <a:gd name="connsiteX16" fmla="*/ 406772 w 1217832"/>
                  <a:gd name="connsiteY16" fmla="*/ 803499 h 1021477"/>
                  <a:gd name="connsiteX17" fmla="*/ 519588 w 1217832"/>
                  <a:gd name="connsiteY17" fmla="*/ 785686 h 1021477"/>
                  <a:gd name="connsiteX18" fmla="*/ 483962 w 1217832"/>
                  <a:gd name="connsiteY18" fmla="*/ 886626 h 1021477"/>
                  <a:gd name="connsiteX19" fmla="*/ 455050 w 1217832"/>
                  <a:gd name="connsiteY19" fmla="*/ 926687 h 1021477"/>
                  <a:gd name="connsiteX20" fmla="*/ 454867 w 1217832"/>
                  <a:gd name="connsiteY20" fmla="*/ 926705 h 1021477"/>
                  <a:gd name="connsiteX21" fmla="*/ 356584 w 1217832"/>
                  <a:gd name="connsiteY21" fmla="*/ 952116 h 1021477"/>
                  <a:gd name="connsiteX22" fmla="*/ 295251 w 1217832"/>
                  <a:gd name="connsiteY22" fmla="*/ 998551 h 1021477"/>
                  <a:gd name="connsiteX23" fmla="*/ 242596 w 1217832"/>
                  <a:gd name="connsiteY23" fmla="*/ 1021411 h 1021477"/>
                  <a:gd name="connsiteX24" fmla="*/ 196876 w 1217832"/>
                  <a:gd name="connsiteY24" fmla="*/ 992019 h 1021477"/>
                  <a:gd name="connsiteX25" fmla="*/ 209938 w 1217832"/>
                  <a:gd name="connsiteY25" fmla="*/ 949565 h 1021477"/>
                  <a:gd name="connsiteX26" fmla="*/ 262190 w 1217832"/>
                  <a:gd name="connsiteY26" fmla="*/ 910377 h 1021477"/>
                  <a:gd name="connsiteX27" fmla="*/ 242192 w 1217832"/>
                  <a:gd name="connsiteY27" fmla="*/ 886085 h 1021477"/>
                  <a:gd name="connsiteX28" fmla="*/ 164530 w 1217832"/>
                  <a:gd name="connsiteY28" fmla="*/ 905679 h 1021477"/>
                  <a:gd name="connsiteX29" fmla="*/ 85841 w 1217832"/>
                  <a:gd name="connsiteY29" fmla="*/ 920174 h 1021477"/>
                  <a:gd name="connsiteX30" fmla="*/ 46653 w 1217832"/>
                  <a:gd name="connsiteY30" fmla="*/ 916908 h 1021477"/>
                  <a:gd name="connsiteX31" fmla="*/ 27058 w 1217832"/>
                  <a:gd name="connsiteY31" fmla="*/ 864657 h 1021477"/>
                  <a:gd name="connsiteX32" fmla="*/ 933 w 1217832"/>
                  <a:gd name="connsiteY32" fmla="*/ 828734 h 1021477"/>
                  <a:gd name="connsiteX33" fmla="*/ 62981 w 1217832"/>
                  <a:gd name="connsiteY33" fmla="*/ 825468 h 1021477"/>
                  <a:gd name="connsiteX34" fmla="*/ 151156 w 1217832"/>
                  <a:gd name="connsiteY34" fmla="*/ 802608 h 1021477"/>
                  <a:gd name="connsiteX35" fmla="*/ 226267 w 1217832"/>
                  <a:gd name="connsiteY35" fmla="*/ 763419 h 1021477"/>
                  <a:gd name="connsiteX36" fmla="*/ 170750 w 1217832"/>
                  <a:gd name="connsiteY36" fmla="*/ 734028 h 1021477"/>
                  <a:gd name="connsiteX37" fmla="*/ 115233 w 1217832"/>
                  <a:gd name="connsiteY37" fmla="*/ 704637 h 1021477"/>
                  <a:gd name="connsiteX38" fmla="*/ 56450 w 1217832"/>
                  <a:gd name="connsiteY38" fmla="*/ 675245 h 1021477"/>
                  <a:gd name="connsiteX39" fmla="*/ 36856 w 1217832"/>
                  <a:gd name="connsiteY39" fmla="*/ 658917 h 1021477"/>
                  <a:gd name="connsiteX40" fmla="*/ 59716 w 1217832"/>
                  <a:gd name="connsiteY40" fmla="*/ 639322 h 1021477"/>
                  <a:gd name="connsiteX41" fmla="*/ 141358 w 1217832"/>
                  <a:gd name="connsiteY41" fmla="*/ 636057 h 1021477"/>
                  <a:gd name="connsiteX42" fmla="*/ 262190 w 1217832"/>
                  <a:gd name="connsiteY42" fmla="*/ 626259 h 1021477"/>
                  <a:gd name="connsiteX43" fmla="*/ 337301 w 1217832"/>
                  <a:gd name="connsiteY43" fmla="*/ 590337 h 1021477"/>
                  <a:gd name="connsiteX44" fmla="*/ 392818 w 1217832"/>
                  <a:gd name="connsiteY44" fmla="*/ 560945 h 1021477"/>
                  <a:gd name="connsiteX45" fmla="*/ 445070 w 1217832"/>
                  <a:gd name="connsiteY45" fmla="*/ 547882 h 1021477"/>
                  <a:gd name="connsiteX46" fmla="*/ 443781 w 1217832"/>
                  <a:gd name="connsiteY46" fmla="*/ 537643 h 1021477"/>
                  <a:gd name="connsiteX47" fmla="*/ 567089 w 1217832"/>
                  <a:gd name="connsiteY47" fmla="*/ 524429 h 1021477"/>
                  <a:gd name="connsiteX48" fmla="*/ 656154 w 1217832"/>
                  <a:gd name="connsiteY48" fmla="*/ 465052 h 1021477"/>
                  <a:gd name="connsiteX49" fmla="*/ 495837 w 1217832"/>
                  <a:gd name="connsiteY49" fmla="*/ 393800 h 1021477"/>
                  <a:gd name="connsiteX50" fmla="*/ 709593 w 1217832"/>
                  <a:gd name="connsiteY50" fmla="*/ 346299 h 1021477"/>
                  <a:gd name="connsiteX51" fmla="*/ 590839 w 1217832"/>
                  <a:gd name="connsiteY51" fmla="*/ 286922 h 1021477"/>
                  <a:gd name="connsiteX52" fmla="*/ 703655 w 1217832"/>
                  <a:gd name="connsiteY52" fmla="*/ 233483 h 1021477"/>
                  <a:gd name="connsiteX53" fmla="*/ 668029 w 1217832"/>
                  <a:gd name="connsiteY53" fmla="*/ 197857 h 1021477"/>
                  <a:gd name="connsiteX54" fmla="*/ 620528 w 1217832"/>
                  <a:gd name="connsiteY54" fmla="*/ 144418 h 1021477"/>
                  <a:gd name="connsiteX55" fmla="*/ 644278 w 1217832"/>
                  <a:gd name="connsiteY55" fmla="*/ 96917 h 1021477"/>
                  <a:gd name="connsiteX56" fmla="*/ 556672 w 1217832"/>
                  <a:gd name="connsiteY56" fmla="*/ 0 h 1021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217832" h="1021477">
                    <a:moveTo>
                      <a:pt x="556672" y="0"/>
                    </a:moveTo>
                    <a:cubicBezTo>
                      <a:pt x="594066" y="8110"/>
                      <a:pt x="628529" y="18534"/>
                      <a:pt x="654076" y="28634"/>
                    </a:cubicBezTo>
                    <a:cubicBezTo>
                      <a:pt x="700885" y="47140"/>
                      <a:pt x="723200" y="70544"/>
                      <a:pt x="742250" y="93948"/>
                    </a:cubicBezTo>
                    <a:cubicBezTo>
                      <a:pt x="761300" y="117352"/>
                      <a:pt x="760756" y="138035"/>
                      <a:pt x="768376" y="169059"/>
                    </a:cubicBezTo>
                    <a:cubicBezTo>
                      <a:pt x="775996" y="200083"/>
                      <a:pt x="761300" y="244171"/>
                      <a:pt x="787970" y="280094"/>
                    </a:cubicBezTo>
                    <a:cubicBezTo>
                      <a:pt x="814640" y="316017"/>
                      <a:pt x="886486" y="360649"/>
                      <a:pt x="928396" y="384597"/>
                    </a:cubicBezTo>
                    <a:cubicBezTo>
                      <a:pt x="970306" y="408546"/>
                      <a:pt x="1004051" y="416709"/>
                      <a:pt x="1039430" y="423785"/>
                    </a:cubicBezTo>
                    <a:cubicBezTo>
                      <a:pt x="1074808" y="430861"/>
                      <a:pt x="1121617" y="431950"/>
                      <a:pt x="1140667" y="427051"/>
                    </a:cubicBezTo>
                    <a:cubicBezTo>
                      <a:pt x="1159717" y="422152"/>
                      <a:pt x="1156451" y="406913"/>
                      <a:pt x="1153730" y="394394"/>
                    </a:cubicBezTo>
                    <a:cubicBezTo>
                      <a:pt x="1153491" y="393293"/>
                      <a:pt x="1153159" y="392154"/>
                      <a:pt x="1152056" y="391228"/>
                    </a:cubicBezTo>
                    <a:cubicBezTo>
                      <a:pt x="1174321" y="388907"/>
                      <a:pt x="1192756" y="386772"/>
                      <a:pt x="1202419" y="393800"/>
                    </a:cubicBezTo>
                    <a:cubicBezTo>
                      <a:pt x="1224190" y="409634"/>
                      <a:pt x="1225179" y="461093"/>
                      <a:pt x="1190543" y="476927"/>
                    </a:cubicBezTo>
                    <a:cubicBezTo>
                      <a:pt x="1155907" y="492761"/>
                      <a:pt x="1058926" y="478907"/>
                      <a:pt x="994601" y="488803"/>
                    </a:cubicBezTo>
                    <a:cubicBezTo>
                      <a:pt x="930276" y="498699"/>
                      <a:pt x="867930" y="525418"/>
                      <a:pt x="804595" y="536304"/>
                    </a:cubicBezTo>
                    <a:cubicBezTo>
                      <a:pt x="741260" y="547190"/>
                      <a:pt x="670008" y="528387"/>
                      <a:pt x="614590" y="554117"/>
                    </a:cubicBezTo>
                    <a:cubicBezTo>
                      <a:pt x="559172" y="579847"/>
                      <a:pt x="506722" y="649119"/>
                      <a:pt x="472086" y="690683"/>
                    </a:cubicBezTo>
                    <a:cubicBezTo>
                      <a:pt x="437450" y="732247"/>
                      <a:pt x="398855" y="787665"/>
                      <a:pt x="406772" y="803499"/>
                    </a:cubicBezTo>
                    <a:cubicBezTo>
                      <a:pt x="414689" y="819333"/>
                      <a:pt x="506723" y="771832"/>
                      <a:pt x="519588" y="785686"/>
                    </a:cubicBezTo>
                    <a:cubicBezTo>
                      <a:pt x="532453" y="799541"/>
                      <a:pt x="539380" y="816364"/>
                      <a:pt x="483962" y="886626"/>
                    </a:cubicBezTo>
                    <a:cubicBezTo>
                      <a:pt x="475950" y="896784"/>
                      <a:pt x="466181" y="910540"/>
                      <a:pt x="455050" y="926687"/>
                    </a:cubicBezTo>
                    <a:lnTo>
                      <a:pt x="454867" y="926705"/>
                    </a:lnTo>
                    <a:cubicBezTo>
                      <a:pt x="412957" y="932692"/>
                      <a:pt x="383187" y="940142"/>
                      <a:pt x="356584" y="952116"/>
                    </a:cubicBezTo>
                    <a:cubicBezTo>
                      <a:pt x="329981" y="964090"/>
                      <a:pt x="314249" y="987002"/>
                      <a:pt x="295251" y="998551"/>
                    </a:cubicBezTo>
                    <a:cubicBezTo>
                      <a:pt x="276253" y="1010100"/>
                      <a:pt x="258992" y="1022500"/>
                      <a:pt x="242596" y="1021411"/>
                    </a:cubicBezTo>
                    <a:cubicBezTo>
                      <a:pt x="226200" y="1020322"/>
                      <a:pt x="202319" y="1003993"/>
                      <a:pt x="196876" y="992019"/>
                    </a:cubicBezTo>
                    <a:cubicBezTo>
                      <a:pt x="191433" y="980045"/>
                      <a:pt x="199052" y="963172"/>
                      <a:pt x="209938" y="949565"/>
                    </a:cubicBezTo>
                    <a:cubicBezTo>
                      <a:pt x="220824" y="935958"/>
                      <a:pt x="256814" y="920957"/>
                      <a:pt x="262190" y="910377"/>
                    </a:cubicBezTo>
                    <a:cubicBezTo>
                      <a:pt x="267566" y="899797"/>
                      <a:pt x="258469" y="886868"/>
                      <a:pt x="242192" y="886085"/>
                    </a:cubicBezTo>
                    <a:cubicBezTo>
                      <a:pt x="225915" y="885302"/>
                      <a:pt x="190589" y="899998"/>
                      <a:pt x="164530" y="905679"/>
                    </a:cubicBezTo>
                    <a:cubicBezTo>
                      <a:pt x="138472" y="911361"/>
                      <a:pt x="105487" y="918303"/>
                      <a:pt x="85841" y="920174"/>
                    </a:cubicBezTo>
                    <a:cubicBezTo>
                      <a:pt x="66195" y="922045"/>
                      <a:pt x="56450" y="926161"/>
                      <a:pt x="46653" y="916908"/>
                    </a:cubicBezTo>
                    <a:cubicBezTo>
                      <a:pt x="36856" y="907655"/>
                      <a:pt x="34678" y="879353"/>
                      <a:pt x="27058" y="864657"/>
                    </a:cubicBezTo>
                    <a:cubicBezTo>
                      <a:pt x="19438" y="849961"/>
                      <a:pt x="-5054" y="835266"/>
                      <a:pt x="933" y="828734"/>
                    </a:cubicBezTo>
                    <a:cubicBezTo>
                      <a:pt x="6920" y="822202"/>
                      <a:pt x="37944" y="829822"/>
                      <a:pt x="62981" y="825468"/>
                    </a:cubicBezTo>
                    <a:cubicBezTo>
                      <a:pt x="88018" y="821114"/>
                      <a:pt x="123942" y="812949"/>
                      <a:pt x="151156" y="802608"/>
                    </a:cubicBezTo>
                    <a:cubicBezTo>
                      <a:pt x="178370" y="792267"/>
                      <a:pt x="223001" y="774849"/>
                      <a:pt x="226267" y="763419"/>
                    </a:cubicBezTo>
                    <a:cubicBezTo>
                      <a:pt x="229533" y="751989"/>
                      <a:pt x="189256" y="743825"/>
                      <a:pt x="170750" y="734028"/>
                    </a:cubicBezTo>
                    <a:lnTo>
                      <a:pt x="115233" y="704637"/>
                    </a:lnTo>
                    <a:cubicBezTo>
                      <a:pt x="96183" y="694840"/>
                      <a:pt x="69513" y="682865"/>
                      <a:pt x="56450" y="675245"/>
                    </a:cubicBezTo>
                    <a:cubicBezTo>
                      <a:pt x="43387" y="667625"/>
                      <a:pt x="36312" y="664904"/>
                      <a:pt x="36856" y="658917"/>
                    </a:cubicBezTo>
                    <a:cubicBezTo>
                      <a:pt x="37400" y="652930"/>
                      <a:pt x="42299" y="643132"/>
                      <a:pt x="59716" y="639322"/>
                    </a:cubicBezTo>
                    <a:cubicBezTo>
                      <a:pt x="77133" y="635512"/>
                      <a:pt x="107612" y="638234"/>
                      <a:pt x="141358" y="636057"/>
                    </a:cubicBezTo>
                    <a:cubicBezTo>
                      <a:pt x="175104" y="633880"/>
                      <a:pt x="229533" y="633879"/>
                      <a:pt x="262190" y="626259"/>
                    </a:cubicBezTo>
                    <a:cubicBezTo>
                      <a:pt x="294847" y="618639"/>
                      <a:pt x="315530" y="601223"/>
                      <a:pt x="337301" y="590337"/>
                    </a:cubicBezTo>
                    <a:cubicBezTo>
                      <a:pt x="359072" y="579451"/>
                      <a:pt x="374856" y="568021"/>
                      <a:pt x="392818" y="560945"/>
                    </a:cubicBezTo>
                    <a:cubicBezTo>
                      <a:pt x="410780" y="553869"/>
                      <a:pt x="439083" y="555502"/>
                      <a:pt x="445070" y="547882"/>
                    </a:cubicBezTo>
                    <a:cubicBezTo>
                      <a:pt x="447194" y="545179"/>
                      <a:pt x="446304" y="541517"/>
                      <a:pt x="443781" y="537643"/>
                    </a:cubicBezTo>
                    <a:cubicBezTo>
                      <a:pt x="493564" y="534406"/>
                      <a:pt x="537952" y="530256"/>
                      <a:pt x="567089" y="524429"/>
                    </a:cubicBezTo>
                    <a:cubicBezTo>
                      <a:pt x="641310" y="509585"/>
                      <a:pt x="668029" y="486824"/>
                      <a:pt x="656154" y="465052"/>
                    </a:cubicBezTo>
                    <a:cubicBezTo>
                      <a:pt x="644279" y="443281"/>
                      <a:pt x="486931" y="413592"/>
                      <a:pt x="495837" y="393800"/>
                    </a:cubicBezTo>
                    <a:cubicBezTo>
                      <a:pt x="504743" y="374008"/>
                      <a:pt x="693759" y="364112"/>
                      <a:pt x="709593" y="346299"/>
                    </a:cubicBezTo>
                    <a:cubicBezTo>
                      <a:pt x="725427" y="328486"/>
                      <a:pt x="591829" y="305725"/>
                      <a:pt x="590839" y="286922"/>
                    </a:cubicBezTo>
                    <a:cubicBezTo>
                      <a:pt x="589849" y="268119"/>
                      <a:pt x="690790" y="248327"/>
                      <a:pt x="703655" y="233483"/>
                    </a:cubicBezTo>
                    <a:cubicBezTo>
                      <a:pt x="716520" y="218639"/>
                      <a:pt x="681884" y="212701"/>
                      <a:pt x="668029" y="197857"/>
                    </a:cubicBezTo>
                    <a:cubicBezTo>
                      <a:pt x="654175" y="183013"/>
                      <a:pt x="624486" y="161241"/>
                      <a:pt x="620528" y="144418"/>
                    </a:cubicBezTo>
                    <a:cubicBezTo>
                      <a:pt x="616570" y="127595"/>
                      <a:pt x="663081" y="130564"/>
                      <a:pt x="644278" y="96917"/>
                    </a:cubicBezTo>
                    <a:cubicBezTo>
                      <a:pt x="633058" y="76839"/>
                      <a:pt x="591179" y="35969"/>
                      <a:pt x="556672" y="0"/>
                    </a:cubicBezTo>
                    <a:close/>
                  </a:path>
                </a:pathLst>
              </a:custGeom>
              <a:gradFill flip="none" rotWithShape="1">
                <a:gsLst>
                  <a:gs pos="26000">
                    <a:schemeClr val="bg2">
                      <a:lumMod val="50000"/>
                      <a:alpha val="25000"/>
                    </a:schemeClr>
                  </a:gs>
                  <a:gs pos="69000">
                    <a:schemeClr val="accent1">
                      <a:lumMod val="50000"/>
                      <a:alpha val="25000"/>
                    </a:schemeClr>
                  </a:gs>
                  <a:gs pos="52000">
                    <a:schemeClr val="accent1">
                      <a:lumMod val="50000"/>
                      <a:alpha val="75000"/>
                    </a:schemeClr>
                  </a:gs>
                </a:gsLst>
                <a:lin ang="33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0" name="Freeform 179"/>
            <p:cNvSpPr/>
            <p:nvPr/>
          </p:nvSpPr>
          <p:spPr>
            <a:xfrm>
              <a:off x="1538739" y="2028527"/>
              <a:ext cx="292445" cy="769301"/>
            </a:xfrm>
            <a:custGeom>
              <a:avLst/>
              <a:gdLst>
                <a:gd name="connsiteX0" fmla="*/ 70120 w 292445"/>
                <a:gd name="connsiteY0" fmla="*/ 2075 h 631131"/>
                <a:gd name="connsiteX1" fmla="*/ 143792 w 292445"/>
                <a:gd name="connsiteY1" fmla="*/ 123417 h 631131"/>
                <a:gd name="connsiteX2" fmla="*/ 273802 w 292445"/>
                <a:gd name="connsiteY2" fmla="*/ 353100 h 631131"/>
                <a:gd name="connsiteX3" fmla="*/ 291136 w 292445"/>
                <a:gd name="connsiteY3" fmla="*/ 491777 h 631131"/>
                <a:gd name="connsiteX4" fmla="*/ 269468 w 292445"/>
                <a:gd name="connsiteY4" fmla="*/ 591451 h 631131"/>
                <a:gd name="connsiteX5" fmla="*/ 187129 w 292445"/>
                <a:gd name="connsiteY5" fmla="*/ 630454 h 631131"/>
                <a:gd name="connsiteX6" fmla="*/ 782 w 292445"/>
                <a:gd name="connsiteY6" fmla="*/ 613119 h 631131"/>
                <a:gd name="connsiteX7" fmla="*/ 122124 w 292445"/>
                <a:gd name="connsiteY7" fmla="*/ 574116 h 631131"/>
                <a:gd name="connsiteX8" fmla="*/ 165460 w 292445"/>
                <a:gd name="connsiteY8" fmla="*/ 539447 h 631131"/>
                <a:gd name="connsiteX9" fmla="*/ 169794 w 292445"/>
                <a:gd name="connsiteY9" fmla="*/ 431106 h 631131"/>
                <a:gd name="connsiteX10" fmla="*/ 117790 w 292445"/>
                <a:gd name="connsiteY10" fmla="*/ 218757 h 631131"/>
                <a:gd name="connsiteX11" fmla="*/ 70120 w 292445"/>
                <a:gd name="connsiteY11" fmla="*/ 2075 h 631131"/>
                <a:gd name="connsiteX0" fmla="*/ 70120 w 292445"/>
                <a:gd name="connsiteY0" fmla="*/ 2075 h 631131"/>
                <a:gd name="connsiteX1" fmla="*/ 143792 w 292445"/>
                <a:gd name="connsiteY1" fmla="*/ 123417 h 631131"/>
                <a:gd name="connsiteX2" fmla="*/ 273802 w 292445"/>
                <a:gd name="connsiteY2" fmla="*/ 353100 h 631131"/>
                <a:gd name="connsiteX3" fmla="*/ 291136 w 292445"/>
                <a:gd name="connsiteY3" fmla="*/ 491777 h 631131"/>
                <a:gd name="connsiteX4" fmla="*/ 269468 w 292445"/>
                <a:gd name="connsiteY4" fmla="*/ 591451 h 631131"/>
                <a:gd name="connsiteX5" fmla="*/ 187129 w 292445"/>
                <a:gd name="connsiteY5" fmla="*/ 630454 h 631131"/>
                <a:gd name="connsiteX6" fmla="*/ 782 w 292445"/>
                <a:gd name="connsiteY6" fmla="*/ 613119 h 631131"/>
                <a:gd name="connsiteX7" fmla="*/ 122124 w 292445"/>
                <a:gd name="connsiteY7" fmla="*/ 574116 h 631131"/>
                <a:gd name="connsiteX8" fmla="*/ 165460 w 292445"/>
                <a:gd name="connsiteY8" fmla="*/ 539447 h 631131"/>
                <a:gd name="connsiteX9" fmla="*/ 169794 w 292445"/>
                <a:gd name="connsiteY9" fmla="*/ 431106 h 631131"/>
                <a:gd name="connsiteX10" fmla="*/ 117790 w 292445"/>
                <a:gd name="connsiteY10" fmla="*/ 218757 h 631131"/>
                <a:gd name="connsiteX11" fmla="*/ 70120 w 292445"/>
                <a:gd name="connsiteY11" fmla="*/ 2075 h 631131"/>
                <a:gd name="connsiteX0" fmla="*/ 70120 w 292445"/>
                <a:gd name="connsiteY0" fmla="*/ 0 h 629056"/>
                <a:gd name="connsiteX1" fmla="*/ 143792 w 292445"/>
                <a:gd name="connsiteY1" fmla="*/ 121342 h 629056"/>
                <a:gd name="connsiteX2" fmla="*/ 273802 w 292445"/>
                <a:gd name="connsiteY2" fmla="*/ 351025 h 629056"/>
                <a:gd name="connsiteX3" fmla="*/ 291136 w 292445"/>
                <a:gd name="connsiteY3" fmla="*/ 489702 h 629056"/>
                <a:gd name="connsiteX4" fmla="*/ 269468 w 292445"/>
                <a:gd name="connsiteY4" fmla="*/ 589376 h 629056"/>
                <a:gd name="connsiteX5" fmla="*/ 187129 w 292445"/>
                <a:gd name="connsiteY5" fmla="*/ 628379 h 629056"/>
                <a:gd name="connsiteX6" fmla="*/ 782 w 292445"/>
                <a:gd name="connsiteY6" fmla="*/ 611044 h 629056"/>
                <a:gd name="connsiteX7" fmla="*/ 122124 w 292445"/>
                <a:gd name="connsiteY7" fmla="*/ 572041 h 629056"/>
                <a:gd name="connsiteX8" fmla="*/ 165460 w 292445"/>
                <a:gd name="connsiteY8" fmla="*/ 537372 h 629056"/>
                <a:gd name="connsiteX9" fmla="*/ 169794 w 292445"/>
                <a:gd name="connsiteY9" fmla="*/ 429031 h 629056"/>
                <a:gd name="connsiteX10" fmla="*/ 117790 w 292445"/>
                <a:gd name="connsiteY10" fmla="*/ 216682 h 629056"/>
                <a:gd name="connsiteX11" fmla="*/ 70120 w 292445"/>
                <a:gd name="connsiteY11" fmla="*/ 0 h 629056"/>
                <a:gd name="connsiteX0" fmla="*/ 70120 w 292445"/>
                <a:gd name="connsiteY0" fmla="*/ 0 h 629056"/>
                <a:gd name="connsiteX1" fmla="*/ 143792 w 292445"/>
                <a:gd name="connsiteY1" fmla="*/ 121342 h 629056"/>
                <a:gd name="connsiteX2" fmla="*/ 273802 w 292445"/>
                <a:gd name="connsiteY2" fmla="*/ 351025 h 629056"/>
                <a:gd name="connsiteX3" fmla="*/ 291136 w 292445"/>
                <a:gd name="connsiteY3" fmla="*/ 489702 h 629056"/>
                <a:gd name="connsiteX4" fmla="*/ 269468 w 292445"/>
                <a:gd name="connsiteY4" fmla="*/ 589376 h 629056"/>
                <a:gd name="connsiteX5" fmla="*/ 187129 w 292445"/>
                <a:gd name="connsiteY5" fmla="*/ 628379 h 629056"/>
                <a:gd name="connsiteX6" fmla="*/ 782 w 292445"/>
                <a:gd name="connsiteY6" fmla="*/ 611044 h 629056"/>
                <a:gd name="connsiteX7" fmla="*/ 122124 w 292445"/>
                <a:gd name="connsiteY7" fmla="*/ 572041 h 629056"/>
                <a:gd name="connsiteX8" fmla="*/ 165460 w 292445"/>
                <a:gd name="connsiteY8" fmla="*/ 537372 h 629056"/>
                <a:gd name="connsiteX9" fmla="*/ 169794 w 292445"/>
                <a:gd name="connsiteY9" fmla="*/ 429031 h 629056"/>
                <a:gd name="connsiteX10" fmla="*/ 117790 w 292445"/>
                <a:gd name="connsiteY10" fmla="*/ 216682 h 629056"/>
                <a:gd name="connsiteX11" fmla="*/ 70120 w 292445"/>
                <a:gd name="connsiteY11" fmla="*/ 0 h 629056"/>
                <a:gd name="connsiteX0" fmla="*/ 50486 w 292445"/>
                <a:gd name="connsiteY0" fmla="*/ 0 h 769301"/>
                <a:gd name="connsiteX1" fmla="*/ 143792 w 292445"/>
                <a:gd name="connsiteY1" fmla="*/ 261587 h 769301"/>
                <a:gd name="connsiteX2" fmla="*/ 273802 w 292445"/>
                <a:gd name="connsiteY2" fmla="*/ 491270 h 769301"/>
                <a:gd name="connsiteX3" fmla="*/ 291136 w 292445"/>
                <a:gd name="connsiteY3" fmla="*/ 629947 h 769301"/>
                <a:gd name="connsiteX4" fmla="*/ 269468 w 292445"/>
                <a:gd name="connsiteY4" fmla="*/ 729621 h 769301"/>
                <a:gd name="connsiteX5" fmla="*/ 187129 w 292445"/>
                <a:gd name="connsiteY5" fmla="*/ 768624 h 769301"/>
                <a:gd name="connsiteX6" fmla="*/ 782 w 292445"/>
                <a:gd name="connsiteY6" fmla="*/ 751289 h 769301"/>
                <a:gd name="connsiteX7" fmla="*/ 122124 w 292445"/>
                <a:gd name="connsiteY7" fmla="*/ 712286 h 769301"/>
                <a:gd name="connsiteX8" fmla="*/ 165460 w 292445"/>
                <a:gd name="connsiteY8" fmla="*/ 677617 h 769301"/>
                <a:gd name="connsiteX9" fmla="*/ 169794 w 292445"/>
                <a:gd name="connsiteY9" fmla="*/ 569276 h 769301"/>
                <a:gd name="connsiteX10" fmla="*/ 117790 w 292445"/>
                <a:gd name="connsiteY10" fmla="*/ 356927 h 769301"/>
                <a:gd name="connsiteX11" fmla="*/ 50486 w 292445"/>
                <a:gd name="connsiteY11" fmla="*/ 0 h 769301"/>
                <a:gd name="connsiteX0" fmla="*/ 50486 w 292445"/>
                <a:gd name="connsiteY0" fmla="*/ 0 h 769301"/>
                <a:gd name="connsiteX1" fmla="*/ 143792 w 292445"/>
                <a:gd name="connsiteY1" fmla="*/ 261587 h 769301"/>
                <a:gd name="connsiteX2" fmla="*/ 273802 w 292445"/>
                <a:gd name="connsiteY2" fmla="*/ 491270 h 769301"/>
                <a:gd name="connsiteX3" fmla="*/ 291136 w 292445"/>
                <a:gd name="connsiteY3" fmla="*/ 629947 h 769301"/>
                <a:gd name="connsiteX4" fmla="*/ 269468 w 292445"/>
                <a:gd name="connsiteY4" fmla="*/ 729621 h 769301"/>
                <a:gd name="connsiteX5" fmla="*/ 187129 w 292445"/>
                <a:gd name="connsiteY5" fmla="*/ 768624 h 769301"/>
                <a:gd name="connsiteX6" fmla="*/ 782 w 292445"/>
                <a:gd name="connsiteY6" fmla="*/ 751289 h 769301"/>
                <a:gd name="connsiteX7" fmla="*/ 122124 w 292445"/>
                <a:gd name="connsiteY7" fmla="*/ 712286 h 769301"/>
                <a:gd name="connsiteX8" fmla="*/ 165460 w 292445"/>
                <a:gd name="connsiteY8" fmla="*/ 677617 h 769301"/>
                <a:gd name="connsiteX9" fmla="*/ 169794 w 292445"/>
                <a:gd name="connsiteY9" fmla="*/ 569276 h 769301"/>
                <a:gd name="connsiteX10" fmla="*/ 117790 w 292445"/>
                <a:gd name="connsiteY10" fmla="*/ 356927 h 769301"/>
                <a:gd name="connsiteX11" fmla="*/ 50486 w 292445"/>
                <a:gd name="connsiteY11" fmla="*/ 0 h 769301"/>
                <a:gd name="connsiteX0" fmla="*/ 50486 w 292445"/>
                <a:gd name="connsiteY0" fmla="*/ 0 h 769301"/>
                <a:gd name="connsiteX1" fmla="*/ 143792 w 292445"/>
                <a:gd name="connsiteY1" fmla="*/ 261587 h 769301"/>
                <a:gd name="connsiteX2" fmla="*/ 273802 w 292445"/>
                <a:gd name="connsiteY2" fmla="*/ 491270 h 769301"/>
                <a:gd name="connsiteX3" fmla="*/ 291136 w 292445"/>
                <a:gd name="connsiteY3" fmla="*/ 629947 h 769301"/>
                <a:gd name="connsiteX4" fmla="*/ 269468 w 292445"/>
                <a:gd name="connsiteY4" fmla="*/ 729621 h 769301"/>
                <a:gd name="connsiteX5" fmla="*/ 187129 w 292445"/>
                <a:gd name="connsiteY5" fmla="*/ 768624 h 769301"/>
                <a:gd name="connsiteX6" fmla="*/ 782 w 292445"/>
                <a:gd name="connsiteY6" fmla="*/ 751289 h 769301"/>
                <a:gd name="connsiteX7" fmla="*/ 122124 w 292445"/>
                <a:gd name="connsiteY7" fmla="*/ 712286 h 769301"/>
                <a:gd name="connsiteX8" fmla="*/ 165460 w 292445"/>
                <a:gd name="connsiteY8" fmla="*/ 677617 h 769301"/>
                <a:gd name="connsiteX9" fmla="*/ 169794 w 292445"/>
                <a:gd name="connsiteY9" fmla="*/ 569276 h 769301"/>
                <a:gd name="connsiteX10" fmla="*/ 117790 w 292445"/>
                <a:gd name="connsiteY10" fmla="*/ 356927 h 769301"/>
                <a:gd name="connsiteX11" fmla="*/ 50486 w 292445"/>
                <a:gd name="connsiteY11" fmla="*/ 0 h 769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2445" h="769301">
                  <a:moveTo>
                    <a:pt x="50486" y="0"/>
                  </a:moveTo>
                  <a:cubicBezTo>
                    <a:pt x="80064" y="68258"/>
                    <a:pt x="106573" y="179709"/>
                    <a:pt x="143792" y="261587"/>
                  </a:cubicBezTo>
                  <a:cubicBezTo>
                    <a:pt x="181011" y="343465"/>
                    <a:pt x="249245" y="429877"/>
                    <a:pt x="273802" y="491270"/>
                  </a:cubicBezTo>
                  <a:cubicBezTo>
                    <a:pt x="298359" y="552663"/>
                    <a:pt x="291858" y="590222"/>
                    <a:pt x="291136" y="629947"/>
                  </a:cubicBezTo>
                  <a:cubicBezTo>
                    <a:pt x="290414" y="669672"/>
                    <a:pt x="286802" y="706508"/>
                    <a:pt x="269468" y="729621"/>
                  </a:cubicBezTo>
                  <a:cubicBezTo>
                    <a:pt x="252134" y="752734"/>
                    <a:pt x="231910" y="765013"/>
                    <a:pt x="187129" y="768624"/>
                  </a:cubicBezTo>
                  <a:cubicBezTo>
                    <a:pt x="142348" y="772235"/>
                    <a:pt x="11616" y="760679"/>
                    <a:pt x="782" y="751289"/>
                  </a:cubicBezTo>
                  <a:cubicBezTo>
                    <a:pt x="-10052" y="741899"/>
                    <a:pt x="94678" y="724565"/>
                    <a:pt x="122124" y="712286"/>
                  </a:cubicBezTo>
                  <a:cubicBezTo>
                    <a:pt x="149570" y="700007"/>
                    <a:pt x="157515" y="701452"/>
                    <a:pt x="165460" y="677617"/>
                  </a:cubicBezTo>
                  <a:cubicBezTo>
                    <a:pt x="173405" y="653782"/>
                    <a:pt x="177739" y="622724"/>
                    <a:pt x="169794" y="569276"/>
                  </a:cubicBezTo>
                  <a:cubicBezTo>
                    <a:pt x="161849" y="515828"/>
                    <a:pt x="137675" y="451806"/>
                    <a:pt x="117790" y="356927"/>
                  </a:cubicBezTo>
                  <a:cubicBezTo>
                    <a:pt x="97905" y="262048"/>
                    <a:pt x="57373" y="88817"/>
                    <a:pt x="50486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/>
            <p:nvPr/>
          </p:nvSpPr>
          <p:spPr>
            <a:xfrm>
              <a:off x="1556983" y="2596169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1348459" y="2021388"/>
              <a:ext cx="479381" cy="845344"/>
            </a:xfrm>
            <a:custGeom>
              <a:avLst/>
              <a:gdLst>
                <a:gd name="connsiteX0" fmla="*/ 227940 w 465522"/>
                <a:gd name="connsiteY0" fmla="*/ 425 h 696613"/>
                <a:gd name="connsiteX1" fmla="*/ 50261 w 465522"/>
                <a:gd name="connsiteY1" fmla="*/ 238776 h 696613"/>
                <a:gd name="connsiteX2" fmla="*/ 2591 w 465522"/>
                <a:gd name="connsiteY2" fmla="*/ 455458 h 696613"/>
                <a:gd name="connsiteX3" fmla="*/ 110932 w 465522"/>
                <a:gd name="connsiteY3" fmla="*/ 663473 h 696613"/>
                <a:gd name="connsiteX4" fmla="*/ 305946 w 465522"/>
                <a:gd name="connsiteY4" fmla="*/ 689475 h 696613"/>
                <a:gd name="connsiteX5" fmla="*/ 457624 w 465522"/>
                <a:gd name="connsiteY5" fmla="*/ 594135 h 696613"/>
                <a:gd name="connsiteX6" fmla="*/ 435956 w 465522"/>
                <a:gd name="connsiteY6" fmla="*/ 581134 h 696613"/>
                <a:gd name="connsiteX7" fmla="*/ 366617 w 465522"/>
                <a:gd name="connsiteY7" fmla="*/ 576800 h 696613"/>
                <a:gd name="connsiteX8" fmla="*/ 214940 w 465522"/>
                <a:gd name="connsiteY8" fmla="*/ 537798 h 696613"/>
                <a:gd name="connsiteX9" fmla="*/ 162936 w 465522"/>
                <a:gd name="connsiteY9" fmla="*/ 299447 h 696613"/>
                <a:gd name="connsiteX10" fmla="*/ 227940 w 465522"/>
                <a:gd name="connsiteY10" fmla="*/ 425 h 696613"/>
                <a:gd name="connsiteX0" fmla="*/ 227940 w 465522"/>
                <a:gd name="connsiteY0" fmla="*/ 425 h 696613"/>
                <a:gd name="connsiteX1" fmla="*/ 50261 w 465522"/>
                <a:gd name="connsiteY1" fmla="*/ 238776 h 696613"/>
                <a:gd name="connsiteX2" fmla="*/ 2591 w 465522"/>
                <a:gd name="connsiteY2" fmla="*/ 455458 h 696613"/>
                <a:gd name="connsiteX3" fmla="*/ 110932 w 465522"/>
                <a:gd name="connsiteY3" fmla="*/ 663473 h 696613"/>
                <a:gd name="connsiteX4" fmla="*/ 305946 w 465522"/>
                <a:gd name="connsiteY4" fmla="*/ 689475 h 696613"/>
                <a:gd name="connsiteX5" fmla="*/ 457624 w 465522"/>
                <a:gd name="connsiteY5" fmla="*/ 594135 h 696613"/>
                <a:gd name="connsiteX6" fmla="*/ 435956 w 465522"/>
                <a:gd name="connsiteY6" fmla="*/ 581134 h 696613"/>
                <a:gd name="connsiteX7" fmla="*/ 366617 w 465522"/>
                <a:gd name="connsiteY7" fmla="*/ 576800 h 696613"/>
                <a:gd name="connsiteX8" fmla="*/ 195306 w 465522"/>
                <a:gd name="connsiteY8" fmla="*/ 532188 h 696613"/>
                <a:gd name="connsiteX9" fmla="*/ 162936 w 465522"/>
                <a:gd name="connsiteY9" fmla="*/ 299447 h 696613"/>
                <a:gd name="connsiteX10" fmla="*/ 227940 w 465522"/>
                <a:gd name="connsiteY10" fmla="*/ 425 h 696613"/>
                <a:gd name="connsiteX0" fmla="*/ 227940 w 465886"/>
                <a:gd name="connsiteY0" fmla="*/ 425 h 696613"/>
                <a:gd name="connsiteX1" fmla="*/ 50261 w 465886"/>
                <a:gd name="connsiteY1" fmla="*/ 238776 h 696613"/>
                <a:gd name="connsiteX2" fmla="*/ 2591 w 465886"/>
                <a:gd name="connsiteY2" fmla="*/ 455458 h 696613"/>
                <a:gd name="connsiteX3" fmla="*/ 110932 w 465886"/>
                <a:gd name="connsiteY3" fmla="*/ 663473 h 696613"/>
                <a:gd name="connsiteX4" fmla="*/ 305946 w 465886"/>
                <a:gd name="connsiteY4" fmla="*/ 689475 h 696613"/>
                <a:gd name="connsiteX5" fmla="*/ 457624 w 465886"/>
                <a:gd name="connsiteY5" fmla="*/ 594135 h 696613"/>
                <a:gd name="connsiteX6" fmla="*/ 435956 w 465886"/>
                <a:gd name="connsiteY6" fmla="*/ 581134 h 696613"/>
                <a:gd name="connsiteX7" fmla="*/ 352593 w 465886"/>
                <a:gd name="connsiteY7" fmla="*/ 590824 h 696613"/>
                <a:gd name="connsiteX8" fmla="*/ 195306 w 465886"/>
                <a:gd name="connsiteY8" fmla="*/ 532188 h 696613"/>
                <a:gd name="connsiteX9" fmla="*/ 162936 w 465886"/>
                <a:gd name="connsiteY9" fmla="*/ 299447 h 696613"/>
                <a:gd name="connsiteX10" fmla="*/ 227940 w 465886"/>
                <a:gd name="connsiteY10" fmla="*/ 425 h 696613"/>
                <a:gd name="connsiteX0" fmla="*/ 227940 w 458227"/>
                <a:gd name="connsiteY0" fmla="*/ 425 h 696613"/>
                <a:gd name="connsiteX1" fmla="*/ 50261 w 458227"/>
                <a:gd name="connsiteY1" fmla="*/ 238776 h 696613"/>
                <a:gd name="connsiteX2" fmla="*/ 2591 w 458227"/>
                <a:gd name="connsiteY2" fmla="*/ 455458 h 696613"/>
                <a:gd name="connsiteX3" fmla="*/ 110932 w 458227"/>
                <a:gd name="connsiteY3" fmla="*/ 663473 h 696613"/>
                <a:gd name="connsiteX4" fmla="*/ 305946 w 458227"/>
                <a:gd name="connsiteY4" fmla="*/ 689475 h 696613"/>
                <a:gd name="connsiteX5" fmla="*/ 457624 w 458227"/>
                <a:gd name="connsiteY5" fmla="*/ 594135 h 696613"/>
                <a:gd name="connsiteX6" fmla="*/ 352593 w 458227"/>
                <a:gd name="connsiteY6" fmla="*/ 590824 h 696613"/>
                <a:gd name="connsiteX7" fmla="*/ 195306 w 458227"/>
                <a:gd name="connsiteY7" fmla="*/ 532188 h 696613"/>
                <a:gd name="connsiteX8" fmla="*/ 162936 w 458227"/>
                <a:gd name="connsiteY8" fmla="*/ 299447 h 696613"/>
                <a:gd name="connsiteX9" fmla="*/ 227940 w 458227"/>
                <a:gd name="connsiteY9" fmla="*/ 425 h 696613"/>
                <a:gd name="connsiteX0" fmla="*/ 227940 w 477755"/>
                <a:gd name="connsiteY0" fmla="*/ 425 h 701780"/>
                <a:gd name="connsiteX1" fmla="*/ 50261 w 477755"/>
                <a:gd name="connsiteY1" fmla="*/ 238776 h 701780"/>
                <a:gd name="connsiteX2" fmla="*/ 2591 w 477755"/>
                <a:gd name="connsiteY2" fmla="*/ 455458 h 701780"/>
                <a:gd name="connsiteX3" fmla="*/ 110932 w 477755"/>
                <a:gd name="connsiteY3" fmla="*/ 663473 h 701780"/>
                <a:gd name="connsiteX4" fmla="*/ 305946 w 477755"/>
                <a:gd name="connsiteY4" fmla="*/ 689475 h 701780"/>
                <a:gd name="connsiteX5" fmla="*/ 477259 w 477755"/>
                <a:gd name="connsiteY5" fmla="*/ 524012 h 701780"/>
                <a:gd name="connsiteX6" fmla="*/ 352593 w 477755"/>
                <a:gd name="connsiteY6" fmla="*/ 590824 h 701780"/>
                <a:gd name="connsiteX7" fmla="*/ 195306 w 477755"/>
                <a:gd name="connsiteY7" fmla="*/ 532188 h 701780"/>
                <a:gd name="connsiteX8" fmla="*/ 162936 w 477755"/>
                <a:gd name="connsiteY8" fmla="*/ 299447 h 701780"/>
                <a:gd name="connsiteX9" fmla="*/ 227940 w 477755"/>
                <a:gd name="connsiteY9" fmla="*/ 425 h 701780"/>
                <a:gd name="connsiteX0" fmla="*/ 227940 w 483310"/>
                <a:gd name="connsiteY0" fmla="*/ 425 h 701780"/>
                <a:gd name="connsiteX1" fmla="*/ 50261 w 483310"/>
                <a:gd name="connsiteY1" fmla="*/ 238776 h 701780"/>
                <a:gd name="connsiteX2" fmla="*/ 2591 w 483310"/>
                <a:gd name="connsiteY2" fmla="*/ 455458 h 701780"/>
                <a:gd name="connsiteX3" fmla="*/ 110932 w 483310"/>
                <a:gd name="connsiteY3" fmla="*/ 663473 h 701780"/>
                <a:gd name="connsiteX4" fmla="*/ 305946 w 483310"/>
                <a:gd name="connsiteY4" fmla="*/ 689475 h 701780"/>
                <a:gd name="connsiteX5" fmla="*/ 477259 w 483310"/>
                <a:gd name="connsiteY5" fmla="*/ 524012 h 701780"/>
                <a:gd name="connsiteX6" fmla="*/ 352593 w 483310"/>
                <a:gd name="connsiteY6" fmla="*/ 590824 h 701780"/>
                <a:gd name="connsiteX7" fmla="*/ 195306 w 483310"/>
                <a:gd name="connsiteY7" fmla="*/ 532188 h 701780"/>
                <a:gd name="connsiteX8" fmla="*/ 162936 w 483310"/>
                <a:gd name="connsiteY8" fmla="*/ 299447 h 701780"/>
                <a:gd name="connsiteX9" fmla="*/ 227940 w 483310"/>
                <a:gd name="connsiteY9" fmla="*/ 425 h 701780"/>
                <a:gd name="connsiteX0" fmla="*/ 227940 w 483310"/>
                <a:gd name="connsiteY0" fmla="*/ 425 h 705510"/>
                <a:gd name="connsiteX1" fmla="*/ 50261 w 483310"/>
                <a:gd name="connsiteY1" fmla="*/ 238776 h 705510"/>
                <a:gd name="connsiteX2" fmla="*/ 2591 w 483310"/>
                <a:gd name="connsiteY2" fmla="*/ 455458 h 705510"/>
                <a:gd name="connsiteX3" fmla="*/ 110932 w 483310"/>
                <a:gd name="connsiteY3" fmla="*/ 663473 h 705510"/>
                <a:gd name="connsiteX4" fmla="*/ 305946 w 483310"/>
                <a:gd name="connsiteY4" fmla="*/ 689475 h 705510"/>
                <a:gd name="connsiteX5" fmla="*/ 477259 w 483310"/>
                <a:gd name="connsiteY5" fmla="*/ 524012 h 705510"/>
                <a:gd name="connsiteX6" fmla="*/ 352593 w 483310"/>
                <a:gd name="connsiteY6" fmla="*/ 590824 h 705510"/>
                <a:gd name="connsiteX7" fmla="*/ 195306 w 483310"/>
                <a:gd name="connsiteY7" fmla="*/ 532188 h 705510"/>
                <a:gd name="connsiteX8" fmla="*/ 162936 w 483310"/>
                <a:gd name="connsiteY8" fmla="*/ 299447 h 705510"/>
                <a:gd name="connsiteX9" fmla="*/ 227940 w 483310"/>
                <a:gd name="connsiteY9" fmla="*/ 425 h 705510"/>
                <a:gd name="connsiteX0" fmla="*/ 227940 w 483310"/>
                <a:gd name="connsiteY0" fmla="*/ 425 h 705510"/>
                <a:gd name="connsiteX1" fmla="*/ 50261 w 483310"/>
                <a:gd name="connsiteY1" fmla="*/ 238776 h 705510"/>
                <a:gd name="connsiteX2" fmla="*/ 2591 w 483310"/>
                <a:gd name="connsiteY2" fmla="*/ 455458 h 705510"/>
                <a:gd name="connsiteX3" fmla="*/ 110932 w 483310"/>
                <a:gd name="connsiteY3" fmla="*/ 663473 h 705510"/>
                <a:gd name="connsiteX4" fmla="*/ 305946 w 483310"/>
                <a:gd name="connsiteY4" fmla="*/ 689475 h 705510"/>
                <a:gd name="connsiteX5" fmla="*/ 477259 w 483310"/>
                <a:gd name="connsiteY5" fmla="*/ 524012 h 705510"/>
                <a:gd name="connsiteX6" fmla="*/ 352593 w 483310"/>
                <a:gd name="connsiteY6" fmla="*/ 590824 h 705510"/>
                <a:gd name="connsiteX7" fmla="*/ 195306 w 483310"/>
                <a:gd name="connsiteY7" fmla="*/ 532188 h 705510"/>
                <a:gd name="connsiteX8" fmla="*/ 162936 w 483310"/>
                <a:gd name="connsiteY8" fmla="*/ 299447 h 705510"/>
                <a:gd name="connsiteX9" fmla="*/ 227940 w 483310"/>
                <a:gd name="connsiteY9" fmla="*/ 425 h 705510"/>
                <a:gd name="connsiteX0" fmla="*/ 227940 w 477259"/>
                <a:gd name="connsiteY0" fmla="*/ 425 h 705510"/>
                <a:gd name="connsiteX1" fmla="*/ 50261 w 477259"/>
                <a:gd name="connsiteY1" fmla="*/ 238776 h 705510"/>
                <a:gd name="connsiteX2" fmla="*/ 2591 w 477259"/>
                <a:gd name="connsiteY2" fmla="*/ 455458 h 705510"/>
                <a:gd name="connsiteX3" fmla="*/ 110932 w 477259"/>
                <a:gd name="connsiteY3" fmla="*/ 663473 h 705510"/>
                <a:gd name="connsiteX4" fmla="*/ 305946 w 477259"/>
                <a:gd name="connsiteY4" fmla="*/ 689475 h 705510"/>
                <a:gd name="connsiteX5" fmla="*/ 477259 w 477259"/>
                <a:gd name="connsiteY5" fmla="*/ 524012 h 705510"/>
                <a:gd name="connsiteX6" fmla="*/ 352593 w 477259"/>
                <a:gd name="connsiteY6" fmla="*/ 590824 h 705510"/>
                <a:gd name="connsiteX7" fmla="*/ 195306 w 477259"/>
                <a:gd name="connsiteY7" fmla="*/ 532188 h 705510"/>
                <a:gd name="connsiteX8" fmla="*/ 162936 w 477259"/>
                <a:gd name="connsiteY8" fmla="*/ 299447 h 705510"/>
                <a:gd name="connsiteX9" fmla="*/ 227940 w 477259"/>
                <a:gd name="connsiteY9" fmla="*/ 425 h 705510"/>
                <a:gd name="connsiteX0" fmla="*/ 227940 w 477259"/>
                <a:gd name="connsiteY0" fmla="*/ 425 h 705510"/>
                <a:gd name="connsiteX1" fmla="*/ 50261 w 477259"/>
                <a:gd name="connsiteY1" fmla="*/ 238776 h 705510"/>
                <a:gd name="connsiteX2" fmla="*/ 2591 w 477259"/>
                <a:gd name="connsiteY2" fmla="*/ 455458 h 705510"/>
                <a:gd name="connsiteX3" fmla="*/ 110932 w 477259"/>
                <a:gd name="connsiteY3" fmla="*/ 663473 h 705510"/>
                <a:gd name="connsiteX4" fmla="*/ 305946 w 477259"/>
                <a:gd name="connsiteY4" fmla="*/ 689475 h 705510"/>
                <a:gd name="connsiteX5" fmla="*/ 477259 w 477259"/>
                <a:gd name="connsiteY5" fmla="*/ 524012 h 705510"/>
                <a:gd name="connsiteX6" fmla="*/ 352593 w 477259"/>
                <a:gd name="connsiteY6" fmla="*/ 590824 h 705510"/>
                <a:gd name="connsiteX7" fmla="*/ 195306 w 477259"/>
                <a:gd name="connsiteY7" fmla="*/ 532188 h 705510"/>
                <a:gd name="connsiteX8" fmla="*/ 162936 w 477259"/>
                <a:gd name="connsiteY8" fmla="*/ 299447 h 705510"/>
                <a:gd name="connsiteX9" fmla="*/ 227940 w 477259"/>
                <a:gd name="connsiteY9" fmla="*/ 425 h 705510"/>
                <a:gd name="connsiteX0" fmla="*/ 227940 w 477259"/>
                <a:gd name="connsiteY0" fmla="*/ 425 h 705510"/>
                <a:gd name="connsiteX1" fmla="*/ 50261 w 477259"/>
                <a:gd name="connsiteY1" fmla="*/ 238776 h 705510"/>
                <a:gd name="connsiteX2" fmla="*/ 2591 w 477259"/>
                <a:gd name="connsiteY2" fmla="*/ 455458 h 705510"/>
                <a:gd name="connsiteX3" fmla="*/ 110932 w 477259"/>
                <a:gd name="connsiteY3" fmla="*/ 663473 h 705510"/>
                <a:gd name="connsiteX4" fmla="*/ 305946 w 477259"/>
                <a:gd name="connsiteY4" fmla="*/ 689475 h 705510"/>
                <a:gd name="connsiteX5" fmla="*/ 477259 w 477259"/>
                <a:gd name="connsiteY5" fmla="*/ 524012 h 705510"/>
                <a:gd name="connsiteX6" fmla="*/ 352593 w 477259"/>
                <a:gd name="connsiteY6" fmla="*/ 590824 h 705510"/>
                <a:gd name="connsiteX7" fmla="*/ 195306 w 477259"/>
                <a:gd name="connsiteY7" fmla="*/ 532188 h 705510"/>
                <a:gd name="connsiteX8" fmla="*/ 162936 w 477259"/>
                <a:gd name="connsiteY8" fmla="*/ 299447 h 705510"/>
                <a:gd name="connsiteX9" fmla="*/ 227940 w 477259"/>
                <a:gd name="connsiteY9" fmla="*/ 425 h 705510"/>
                <a:gd name="connsiteX0" fmla="*/ 227940 w 477259"/>
                <a:gd name="connsiteY0" fmla="*/ 425 h 705510"/>
                <a:gd name="connsiteX1" fmla="*/ 50261 w 477259"/>
                <a:gd name="connsiteY1" fmla="*/ 238776 h 705510"/>
                <a:gd name="connsiteX2" fmla="*/ 2591 w 477259"/>
                <a:gd name="connsiteY2" fmla="*/ 455458 h 705510"/>
                <a:gd name="connsiteX3" fmla="*/ 110932 w 477259"/>
                <a:gd name="connsiteY3" fmla="*/ 663473 h 705510"/>
                <a:gd name="connsiteX4" fmla="*/ 305946 w 477259"/>
                <a:gd name="connsiteY4" fmla="*/ 689475 h 705510"/>
                <a:gd name="connsiteX5" fmla="*/ 477259 w 477259"/>
                <a:gd name="connsiteY5" fmla="*/ 524012 h 705510"/>
                <a:gd name="connsiteX6" fmla="*/ 352593 w 477259"/>
                <a:gd name="connsiteY6" fmla="*/ 590824 h 705510"/>
                <a:gd name="connsiteX7" fmla="*/ 195306 w 477259"/>
                <a:gd name="connsiteY7" fmla="*/ 532188 h 705510"/>
                <a:gd name="connsiteX8" fmla="*/ 162936 w 477259"/>
                <a:gd name="connsiteY8" fmla="*/ 299447 h 705510"/>
                <a:gd name="connsiteX9" fmla="*/ 227940 w 477259"/>
                <a:gd name="connsiteY9" fmla="*/ 425 h 705510"/>
                <a:gd name="connsiteX0" fmla="*/ 227940 w 477259"/>
                <a:gd name="connsiteY0" fmla="*/ 0 h 705085"/>
                <a:gd name="connsiteX1" fmla="*/ 50261 w 477259"/>
                <a:gd name="connsiteY1" fmla="*/ 238351 h 705085"/>
                <a:gd name="connsiteX2" fmla="*/ 2591 w 477259"/>
                <a:gd name="connsiteY2" fmla="*/ 455033 h 705085"/>
                <a:gd name="connsiteX3" fmla="*/ 110932 w 477259"/>
                <a:gd name="connsiteY3" fmla="*/ 663048 h 705085"/>
                <a:gd name="connsiteX4" fmla="*/ 305946 w 477259"/>
                <a:gd name="connsiteY4" fmla="*/ 689050 h 705085"/>
                <a:gd name="connsiteX5" fmla="*/ 477259 w 477259"/>
                <a:gd name="connsiteY5" fmla="*/ 523587 h 705085"/>
                <a:gd name="connsiteX6" fmla="*/ 352593 w 477259"/>
                <a:gd name="connsiteY6" fmla="*/ 590399 h 705085"/>
                <a:gd name="connsiteX7" fmla="*/ 195306 w 477259"/>
                <a:gd name="connsiteY7" fmla="*/ 531763 h 705085"/>
                <a:gd name="connsiteX8" fmla="*/ 162936 w 477259"/>
                <a:gd name="connsiteY8" fmla="*/ 299022 h 705085"/>
                <a:gd name="connsiteX9" fmla="*/ 227940 w 477259"/>
                <a:gd name="connsiteY9" fmla="*/ 0 h 705085"/>
                <a:gd name="connsiteX0" fmla="*/ 230780 w 477294"/>
                <a:gd name="connsiteY0" fmla="*/ 0 h 848136"/>
                <a:gd name="connsiteX1" fmla="*/ 50296 w 477294"/>
                <a:gd name="connsiteY1" fmla="*/ 381402 h 848136"/>
                <a:gd name="connsiteX2" fmla="*/ 2626 w 477294"/>
                <a:gd name="connsiteY2" fmla="*/ 598084 h 848136"/>
                <a:gd name="connsiteX3" fmla="*/ 110967 w 477294"/>
                <a:gd name="connsiteY3" fmla="*/ 806099 h 848136"/>
                <a:gd name="connsiteX4" fmla="*/ 305981 w 477294"/>
                <a:gd name="connsiteY4" fmla="*/ 832101 h 848136"/>
                <a:gd name="connsiteX5" fmla="*/ 477294 w 477294"/>
                <a:gd name="connsiteY5" fmla="*/ 666638 h 848136"/>
                <a:gd name="connsiteX6" fmla="*/ 352628 w 477294"/>
                <a:gd name="connsiteY6" fmla="*/ 733450 h 848136"/>
                <a:gd name="connsiteX7" fmla="*/ 195341 w 477294"/>
                <a:gd name="connsiteY7" fmla="*/ 674814 h 848136"/>
                <a:gd name="connsiteX8" fmla="*/ 162971 w 477294"/>
                <a:gd name="connsiteY8" fmla="*/ 442073 h 848136"/>
                <a:gd name="connsiteX9" fmla="*/ 230780 w 477294"/>
                <a:gd name="connsiteY9" fmla="*/ 0 h 848136"/>
                <a:gd name="connsiteX0" fmla="*/ 230780 w 477294"/>
                <a:gd name="connsiteY0" fmla="*/ 0 h 848136"/>
                <a:gd name="connsiteX1" fmla="*/ 50296 w 477294"/>
                <a:gd name="connsiteY1" fmla="*/ 381402 h 848136"/>
                <a:gd name="connsiteX2" fmla="*/ 2626 w 477294"/>
                <a:gd name="connsiteY2" fmla="*/ 598084 h 848136"/>
                <a:gd name="connsiteX3" fmla="*/ 110967 w 477294"/>
                <a:gd name="connsiteY3" fmla="*/ 806099 h 848136"/>
                <a:gd name="connsiteX4" fmla="*/ 305981 w 477294"/>
                <a:gd name="connsiteY4" fmla="*/ 832101 h 848136"/>
                <a:gd name="connsiteX5" fmla="*/ 477294 w 477294"/>
                <a:gd name="connsiteY5" fmla="*/ 666638 h 848136"/>
                <a:gd name="connsiteX6" fmla="*/ 352628 w 477294"/>
                <a:gd name="connsiteY6" fmla="*/ 733450 h 848136"/>
                <a:gd name="connsiteX7" fmla="*/ 195341 w 477294"/>
                <a:gd name="connsiteY7" fmla="*/ 674814 h 848136"/>
                <a:gd name="connsiteX8" fmla="*/ 162971 w 477294"/>
                <a:gd name="connsiteY8" fmla="*/ 442073 h 848136"/>
                <a:gd name="connsiteX9" fmla="*/ 230780 w 477294"/>
                <a:gd name="connsiteY9" fmla="*/ 0 h 848136"/>
                <a:gd name="connsiteX0" fmla="*/ 230780 w 477294"/>
                <a:gd name="connsiteY0" fmla="*/ 0 h 848136"/>
                <a:gd name="connsiteX1" fmla="*/ 50296 w 477294"/>
                <a:gd name="connsiteY1" fmla="*/ 381402 h 848136"/>
                <a:gd name="connsiteX2" fmla="*/ 2626 w 477294"/>
                <a:gd name="connsiteY2" fmla="*/ 598084 h 848136"/>
                <a:gd name="connsiteX3" fmla="*/ 110967 w 477294"/>
                <a:gd name="connsiteY3" fmla="*/ 806099 h 848136"/>
                <a:gd name="connsiteX4" fmla="*/ 305981 w 477294"/>
                <a:gd name="connsiteY4" fmla="*/ 832101 h 848136"/>
                <a:gd name="connsiteX5" fmla="*/ 477294 w 477294"/>
                <a:gd name="connsiteY5" fmla="*/ 666638 h 848136"/>
                <a:gd name="connsiteX6" fmla="*/ 352628 w 477294"/>
                <a:gd name="connsiteY6" fmla="*/ 733450 h 848136"/>
                <a:gd name="connsiteX7" fmla="*/ 195341 w 477294"/>
                <a:gd name="connsiteY7" fmla="*/ 674814 h 848136"/>
                <a:gd name="connsiteX8" fmla="*/ 162971 w 477294"/>
                <a:gd name="connsiteY8" fmla="*/ 442073 h 848136"/>
                <a:gd name="connsiteX9" fmla="*/ 230780 w 477294"/>
                <a:gd name="connsiteY9" fmla="*/ 0 h 848136"/>
                <a:gd name="connsiteX0" fmla="*/ 232867 w 479381"/>
                <a:gd name="connsiteY0" fmla="*/ 0 h 848136"/>
                <a:gd name="connsiteX1" fmla="*/ 41164 w 479381"/>
                <a:gd name="connsiteY1" fmla="*/ 443110 h 848136"/>
                <a:gd name="connsiteX2" fmla="*/ 4713 w 479381"/>
                <a:gd name="connsiteY2" fmla="*/ 598084 h 848136"/>
                <a:gd name="connsiteX3" fmla="*/ 113054 w 479381"/>
                <a:gd name="connsiteY3" fmla="*/ 806099 h 848136"/>
                <a:gd name="connsiteX4" fmla="*/ 308068 w 479381"/>
                <a:gd name="connsiteY4" fmla="*/ 832101 h 848136"/>
                <a:gd name="connsiteX5" fmla="*/ 479381 w 479381"/>
                <a:gd name="connsiteY5" fmla="*/ 666638 h 848136"/>
                <a:gd name="connsiteX6" fmla="*/ 354715 w 479381"/>
                <a:gd name="connsiteY6" fmla="*/ 733450 h 848136"/>
                <a:gd name="connsiteX7" fmla="*/ 197428 w 479381"/>
                <a:gd name="connsiteY7" fmla="*/ 674814 h 848136"/>
                <a:gd name="connsiteX8" fmla="*/ 165058 w 479381"/>
                <a:gd name="connsiteY8" fmla="*/ 442073 h 848136"/>
                <a:gd name="connsiteX9" fmla="*/ 232867 w 479381"/>
                <a:gd name="connsiteY9" fmla="*/ 0 h 848136"/>
                <a:gd name="connsiteX0" fmla="*/ 232867 w 479381"/>
                <a:gd name="connsiteY0" fmla="*/ 0 h 845344"/>
                <a:gd name="connsiteX1" fmla="*/ 41164 w 479381"/>
                <a:gd name="connsiteY1" fmla="*/ 443110 h 845344"/>
                <a:gd name="connsiteX2" fmla="*/ 4713 w 479381"/>
                <a:gd name="connsiteY2" fmla="*/ 676621 h 845344"/>
                <a:gd name="connsiteX3" fmla="*/ 113054 w 479381"/>
                <a:gd name="connsiteY3" fmla="*/ 806099 h 845344"/>
                <a:gd name="connsiteX4" fmla="*/ 308068 w 479381"/>
                <a:gd name="connsiteY4" fmla="*/ 832101 h 845344"/>
                <a:gd name="connsiteX5" fmla="*/ 479381 w 479381"/>
                <a:gd name="connsiteY5" fmla="*/ 666638 h 845344"/>
                <a:gd name="connsiteX6" fmla="*/ 354715 w 479381"/>
                <a:gd name="connsiteY6" fmla="*/ 733450 h 845344"/>
                <a:gd name="connsiteX7" fmla="*/ 197428 w 479381"/>
                <a:gd name="connsiteY7" fmla="*/ 674814 h 845344"/>
                <a:gd name="connsiteX8" fmla="*/ 165058 w 479381"/>
                <a:gd name="connsiteY8" fmla="*/ 442073 h 845344"/>
                <a:gd name="connsiteX9" fmla="*/ 232867 w 479381"/>
                <a:gd name="connsiteY9" fmla="*/ 0 h 845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9381" h="845344">
                  <a:moveTo>
                    <a:pt x="232867" y="0"/>
                  </a:moveTo>
                  <a:cubicBezTo>
                    <a:pt x="174819" y="169402"/>
                    <a:pt x="79190" y="330340"/>
                    <a:pt x="41164" y="443110"/>
                  </a:cubicBezTo>
                  <a:cubicBezTo>
                    <a:pt x="3138" y="555880"/>
                    <a:pt x="-7269" y="616123"/>
                    <a:pt x="4713" y="676621"/>
                  </a:cubicBezTo>
                  <a:cubicBezTo>
                    <a:pt x="16695" y="737119"/>
                    <a:pt x="62495" y="780186"/>
                    <a:pt x="113054" y="806099"/>
                  </a:cubicBezTo>
                  <a:cubicBezTo>
                    <a:pt x="163613" y="832012"/>
                    <a:pt x="196524" y="863760"/>
                    <a:pt x="308068" y="832101"/>
                  </a:cubicBezTo>
                  <a:cubicBezTo>
                    <a:pt x="419612" y="800442"/>
                    <a:pt x="477217" y="775643"/>
                    <a:pt x="479381" y="666638"/>
                  </a:cubicBezTo>
                  <a:cubicBezTo>
                    <a:pt x="414227" y="714708"/>
                    <a:pt x="401707" y="732087"/>
                    <a:pt x="354715" y="733450"/>
                  </a:cubicBezTo>
                  <a:cubicBezTo>
                    <a:pt x="307723" y="734813"/>
                    <a:pt x="231375" y="721039"/>
                    <a:pt x="197428" y="674814"/>
                  </a:cubicBezTo>
                  <a:cubicBezTo>
                    <a:pt x="163481" y="628589"/>
                    <a:pt x="159152" y="554542"/>
                    <a:pt x="165058" y="442073"/>
                  </a:cubicBezTo>
                  <a:cubicBezTo>
                    <a:pt x="170964" y="329604"/>
                    <a:pt x="243232" y="195236"/>
                    <a:pt x="232867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1" name="TextBox 190"/>
          <p:cNvSpPr txBox="1"/>
          <p:nvPr/>
        </p:nvSpPr>
        <p:spPr>
          <a:xfrm>
            <a:off x="1891145" y="3135868"/>
            <a:ext cx="1103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Other cell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92" name="Group 191"/>
          <p:cNvGrpSpPr/>
          <p:nvPr/>
        </p:nvGrpSpPr>
        <p:grpSpPr>
          <a:xfrm>
            <a:off x="3505200" y="3080448"/>
            <a:ext cx="5487312" cy="369332"/>
            <a:chOff x="3505200" y="3048000"/>
            <a:chExt cx="5487312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TextBox 192"/>
                <p:cNvSpPr txBox="1"/>
                <p:nvPr/>
              </p:nvSpPr>
              <p:spPr>
                <a:xfrm>
                  <a:off x="4714904" y="3048000"/>
                  <a:ext cx="147822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𝐶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𝐶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</m:oMath>
                    </m:oMathPara>
                  </a14:m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93" name="TextBox 1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4904" y="3048000"/>
                  <a:ext cx="1478225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4" name="TextBox 193"/>
                <p:cNvSpPr txBox="1"/>
                <p:nvPr/>
              </p:nvSpPr>
              <p:spPr>
                <a:xfrm>
                  <a:off x="6077534" y="3048000"/>
                  <a:ext cx="15353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FFFF"/>
                            </a:solidFill>
                            <a:latin typeface="Cambria Math"/>
                          </a:rPr>
                          <m:t>𝐷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a:rPr lang="en-US" b="0" i="1" smtClean="0">
                            <a:solidFill>
                              <a:srgbClr val="00FFFF"/>
                            </a:solidFill>
                            <a:latin typeface="Cambria Math"/>
                            <a:ea typeface="Cambria Math"/>
                          </a:rPr>
                          <m:t>𝐷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00FFFF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b="0" i="1" smtClean="0">
                            <a:solidFill>
                              <a:srgbClr val="00FFFF"/>
                            </a:solidFill>
                            <a:latin typeface="Cambria Math"/>
                            <a:ea typeface="Cambria Math"/>
                          </a:rPr>
                          <m:t>𝐷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</m:oMath>
                    </m:oMathPara>
                  </a14:m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94" name="TextBox 1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77534" y="3048000"/>
                  <a:ext cx="1535357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3" name="TextBox 232"/>
                <p:cNvSpPr txBox="1"/>
                <p:nvPr/>
              </p:nvSpPr>
              <p:spPr>
                <a:xfrm>
                  <a:off x="7497295" y="3048000"/>
                  <a:ext cx="149521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𝑁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𝑁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+∆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𝑁</m:t>
                        </m:r>
                      </m:oMath>
                    </m:oMathPara>
                  </a14:m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33" name="TextBox 2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7295" y="3048000"/>
                  <a:ext cx="1495217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3" name="TextBox 262"/>
                <p:cNvSpPr txBox="1"/>
                <p:nvPr/>
              </p:nvSpPr>
              <p:spPr>
                <a:xfrm>
                  <a:off x="3505200" y="3048000"/>
                  <a:ext cx="132529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+∆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</m:oMath>
                    </m:oMathPara>
                  </a14:m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63" name="TextBox 2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5200" y="3048000"/>
                  <a:ext cx="1325299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64" name="Rectangle 263"/>
          <p:cNvSpPr/>
          <p:nvPr/>
        </p:nvSpPr>
        <p:spPr>
          <a:xfrm>
            <a:off x="1626783" y="2069678"/>
            <a:ext cx="1700784" cy="609600"/>
          </a:xfrm>
          <a:prstGeom prst="rect">
            <a:avLst/>
          </a:prstGeom>
          <a:gradFill>
            <a:gsLst>
              <a:gs pos="0">
                <a:srgbClr val="21D6E0">
                  <a:alpha val="10000"/>
                </a:srgbClr>
              </a:gs>
              <a:gs pos="100000">
                <a:srgbClr val="0087E6">
                  <a:alpha val="10000"/>
                </a:srgbClr>
              </a:gs>
            </a:gsLst>
            <a:lin ang="5400000" scaled="0"/>
          </a:gradFill>
          <a:ln>
            <a:solidFill>
              <a:srgbClr val="00FFFF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Rectangle 264"/>
          <p:cNvSpPr/>
          <p:nvPr/>
        </p:nvSpPr>
        <p:spPr>
          <a:xfrm>
            <a:off x="1600986" y="914400"/>
            <a:ext cx="1700784" cy="609600"/>
          </a:xfrm>
          <a:prstGeom prst="rect">
            <a:avLst/>
          </a:prstGeom>
          <a:gradFill>
            <a:gsLst>
              <a:gs pos="0">
                <a:srgbClr val="FFF200">
                  <a:alpha val="10000"/>
                </a:srgbClr>
              </a:gs>
              <a:gs pos="100000">
                <a:srgbClr val="FF7A00">
                  <a:alpha val="10000"/>
                </a:srgbClr>
              </a:gs>
            </a:gsLst>
            <a:lin ang="5400000" scaled="0"/>
          </a:gradFill>
          <a:ln>
            <a:solidFill>
              <a:srgbClr val="FFC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" name="TextBox 265"/>
              <p:cNvSpPr txBox="1"/>
              <p:nvPr/>
            </p:nvSpPr>
            <p:spPr>
              <a:xfrm>
                <a:off x="914400" y="762000"/>
                <a:ext cx="2654701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𝐶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𝑅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𝑆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6" name="TextBox 2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762000"/>
                <a:ext cx="2654701" cy="618246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7" name="TextBox 266"/>
              <p:cNvSpPr txBox="1"/>
              <p:nvPr/>
            </p:nvSpPr>
            <p:spPr>
              <a:xfrm>
                <a:off x="914400" y="1917278"/>
                <a:ext cx="2703497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𝐷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𝑇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𝑃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00FFFF"/>
                          </a:solidFill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7" name="TextBox 2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917278"/>
                <a:ext cx="2703497" cy="618246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8" name="TextBox 267"/>
          <p:cNvSpPr txBox="1"/>
          <p:nvPr/>
        </p:nvSpPr>
        <p:spPr>
          <a:xfrm>
            <a:off x="1863653" y="1219200"/>
            <a:ext cx="125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Fitness of </a:t>
            </a:r>
            <a:r>
              <a:rPr lang="en-US" i="1" dirty="0" smtClean="0">
                <a:solidFill>
                  <a:srgbClr val="FFFF00"/>
                </a:solidFill>
              </a:rPr>
              <a:t>C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269" name="TextBox 268"/>
          <p:cNvSpPr txBox="1"/>
          <p:nvPr/>
        </p:nvSpPr>
        <p:spPr>
          <a:xfrm>
            <a:off x="1868939" y="2374478"/>
            <a:ext cx="127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Fitness of </a:t>
            </a:r>
            <a:r>
              <a:rPr lang="en-US" i="1" dirty="0" smtClean="0">
                <a:solidFill>
                  <a:srgbClr val="00FFFF"/>
                </a:solidFill>
              </a:rPr>
              <a:t>D</a:t>
            </a:r>
            <a:endParaRPr lang="en-US" i="1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680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25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54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TextBox 171"/>
              <p:cNvSpPr txBox="1"/>
              <p:nvPr/>
            </p:nvSpPr>
            <p:spPr>
              <a:xfrm>
                <a:off x="3704601" y="3474364"/>
                <a:ext cx="5363199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𝑌𝑂𝑈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𝑅</m:t>
                          </m:r>
                        </m:num>
                        <m:den>
                          <m:r>
                            <a:rPr lang="en-US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</m:num>
                        <m:den>
                          <m:r>
                            <a:rPr lang="en-US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den>
                      </m:f>
                      <m:r>
                        <a:rPr lang="en-US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US" i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i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𝐷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b="0" i="1" smtClean="0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2" name="TextBox 1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4601" y="3474364"/>
                <a:ext cx="5363199" cy="71468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reeform 4"/>
          <p:cNvSpPr/>
          <p:nvPr/>
        </p:nvSpPr>
        <p:spPr>
          <a:xfrm>
            <a:off x="3733800" y="1322407"/>
            <a:ext cx="4702445" cy="965975"/>
          </a:xfrm>
          <a:custGeom>
            <a:avLst/>
            <a:gdLst>
              <a:gd name="connsiteX0" fmla="*/ 0 w 3574473"/>
              <a:gd name="connsiteY0" fmla="*/ 581891 h 900546"/>
              <a:gd name="connsiteX1" fmla="*/ 193963 w 3574473"/>
              <a:gd name="connsiteY1" fmla="*/ 789709 h 900546"/>
              <a:gd name="connsiteX2" fmla="*/ 554182 w 3574473"/>
              <a:gd name="connsiteY2" fmla="*/ 734291 h 900546"/>
              <a:gd name="connsiteX3" fmla="*/ 637309 w 3574473"/>
              <a:gd name="connsiteY3" fmla="*/ 443346 h 900546"/>
              <a:gd name="connsiteX4" fmla="*/ 886691 w 3574473"/>
              <a:gd name="connsiteY4" fmla="*/ 346364 h 900546"/>
              <a:gd name="connsiteX5" fmla="*/ 1066800 w 3574473"/>
              <a:gd name="connsiteY5" fmla="*/ 457200 h 900546"/>
              <a:gd name="connsiteX6" fmla="*/ 1371600 w 3574473"/>
              <a:gd name="connsiteY6" fmla="*/ 720436 h 900546"/>
              <a:gd name="connsiteX7" fmla="*/ 1648691 w 3574473"/>
              <a:gd name="connsiteY7" fmla="*/ 401782 h 900546"/>
              <a:gd name="connsiteX8" fmla="*/ 1828800 w 3574473"/>
              <a:gd name="connsiteY8" fmla="*/ 374073 h 900546"/>
              <a:gd name="connsiteX9" fmla="*/ 2230582 w 3574473"/>
              <a:gd name="connsiteY9" fmla="*/ 623455 h 900546"/>
              <a:gd name="connsiteX10" fmla="*/ 2369127 w 3574473"/>
              <a:gd name="connsiteY10" fmla="*/ 346364 h 900546"/>
              <a:gd name="connsiteX11" fmla="*/ 2590800 w 3574473"/>
              <a:gd name="connsiteY11" fmla="*/ 304800 h 900546"/>
              <a:gd name="connsiteX12" fmla="*/ 2632363 w 3574473"/>
              <a:gd name="connsiteY12" fmla="*/ 69273 h 900546"/>
              <a:gd name="connsiteX13" fmla="*/ 2895600 w 3574473"/>
              <a:gd name="connsiteY13" fmla="*/ 0 h 900546"/>
              <a:gd name="connsiteX14" fmla="*/ 3020291 w 3574473"/>
              <a:gd name="connsiteY14" fmla="*/ 96982 h 900546"/>
              <a:gd name="connsiteX15" fmla="*/ 2909454 w 3574473"/>
              <a:gd name="connsiteY15" fmla="*/ 498764 h 900546"/>
              <a:gd name="connsiteX16" fmla="*/ 2715491 w 3574473"/>
              <a:gd name="connsiteY16" fmla="*/ 623455 h 900546"/>
              <a:gd name="connsiteX17" fmla="*/ 3158836 w 3574473"/>
              <a:gd name="connsiteY17" fmla="*/ 900546 h 900546"/>
              <a:gd name="connsiteX18" fmla="*/ 3297382 w 3574473"/>
              <a:gd name="connsiteY18" fmla="*/ 775855 h 900546"/>
              <a:gd name="connsiteX19" fmla="*/ 3574473 w 3574473"/>
              <a:gd name="connsiteY19" fmla="*/ 817418 h 900546"/>
              <a:gd name="connsiteX0" fmla="*/ 0 w 3297382"/>
              <a:gd name="connsiteY0" fmla="*/ 581891 h 900546"/>
              <a:gd name="connsiteX1" fmla="*/ 193963 w 3297382"/>
              <a:gd name="connsiteY1" fmla="*/ 789709 h 900546"/>
              <a:gd name="connsiteX2" fmla="*/ 554182 w 3297382"/>
              <a:gd name="connsiteY2" fmla="*/ 734291 h 900546"/>
              <a:gd name="connsiteX3" fmla="*/ 637309 w 3297382"/>
              <a:gd name="connsiteY3" fmla="*/ 443346 h 900546"/>
              <a:gd name="connsiteX4" fmla="*/ 886691 w 3297382"/>
              <a:gd name="connsiteY4" fmla="*/ 346364 h 900546"/>
              <a:gd name="connsiteX5" fmla="*/ 1066800 w 3297382"/>
              <a:gd name="connsiteY5" fmla="*/ 457200 h 900546"/>
              <a:gd name="connsiteX6" fmla="*/ 1371600 w 3297382"/>
              <a:gd name="connsiteY6" fmla="*/ 720436 h 900546"/>
              <a:gd name="connsiteX7" fmla="*/ 1648691 w 3297382"/>
              <a:gd name="connsiteY7" fmla="*/ 401782 h 900546"/>
              <a:gd name="connsiteX8" fmla="*/ 1828800 w 3297382"/>
              <a:gd name="connsiteY8" fmla="*/ 374073 h 900546"/>
              <a:gd name="connsiteX9" fmla="*/ 2230582 w 3297382"/>
              <a:gd name="connsiteY9" fmla="*/ 623455 h 900546"/>
              <a:gd name="connsiteX10" fmla="*/ 2369127 w 3297382"/>
              <a:gd name="connsiteY10" fmla="*/ 346364 h 900546"/>
              <a:gd name="connsiteX11" fmla="*/ 2590800 w 3297382"/>
              <a:gd name="connsiteY11" fmla="*/ 304800 h 900546"/>
              <a:gd name="connsiteX12" fmla="*/ 2632363 w 3297382"/>
              <a:gd name="connsiteY12" fmla="*/ 69273 h 900546"/>
              <a:gd name="connsiteX13" fmla="*/ 2895600 w 3297382"/>
              <a:gd name="connsiteY13" fmla="*/ 0 h 900546"/>
              <a:gd name="connsiteX14" fmla="*/ 3020291 w 3297382"/>
              <a:gd name="connsiteY14" fmla="*/ 96982 h 900546"/>
              <a:gd name="connsiteX15" fmla="*/ 2909454 w 3297382"/>
              <a:gd name="connsiteY15" fmla="*/ 498764 h 900546"/>
              <a:gd name="connsiteX16" fmla="*/ 2715491 w 3297382"/>
              <a:gd name="connsiteY16" fmla="*/ 623455 h 900546"/>
              <a:gd name="connsiteX17" fmla="*/ 3158836 w 3297382"/>
              <a:gd name="connsiteY17" fmla="*/ 900546 h 900546"/>
              <a:gd name="connsiteX18" fmla="*/ 3297382 w 3297382"/>
              <a:gd name="connsiteY18" fmla="*/ 775855 h 900546"/>
              <a:gd name="connsiteX0" fmla="*/ 0 w 3158836"/>
              <a:gd name="connsiteY0" fmla="*/ 581891 h 900546"/>
              <a:gd name="connsiteX1" fmla="*/ 193963 w 3158836"/>
              <a:gd name="connsiteY1" fmla="*/ 789709 h 900546"/>
              <a:gd name="connsiteX2" fmla="*/ 554182 w 3158836"/>
              <a:gd name="connsiteY2" fmla="*/ 734291 h 900546"/>
              <a:gd name="connsiteX3" fmla="*/ 637309 w 3158836"/>
              <a:gd name="connsiteY3" fmla="*/ 443346 h 900546"/>
              <a:gd name="connsiteX4" fmla="*/ 886691 w 3158836"/>
              <a:gd name="connsiteY4" fmla="*/ 346364 h 900546"/>
              <a:gd name="connsiteX5" fmla="*/ 1066800 w 3158836"/>
              <a:gd name="connsiteY5" fmla="*/ 457200 h 900546"/>
              <a:gd name="connsiteX6" fmla="*/ 1371600 w 3158836"/>
              <a:gd name="connsiteY6" fmla="*/ 720436 h 900546"/>
              <a:gd name="connsiteX7" fmla="*/ 1648691 w 3158836"/>
              <a:gd name="connsiteY7" fmla="*/ 401782 h 900546"/>
              <a:gd name="connsiteX8" fmla="*/ 1828800 w 3158836"/>
              <a:gd name="connsiteY8" fmla="*/ 374073 h 900546"/>
              <a:gd name="connsiteX9" fmla="*/ 2230582 w 3158836"/>
              <a:gd name="connsiteY9" fmla="*/ 623455 h 900546"/>
              <a:gd name="connsiteX10" fmla="*/ 2369127 w 3158836"/>
              <a:gd name="connsiteY10" fmla="*/ 346364 h 900546"/>
              <a:gd name="connsiteX11" fmla="*/ 2590800 w 3158836"/>
              <a:gd name="connsiteY11" fmla="*/ 304800 h 900546"/>
              <a:gd name="connsiteX12" fmla="*/ 2632363 w 3158836"/>
              <a:gd name="connsiteY12" fmla="*/ 69273 h 900546"/>
              <a:gd name="connsiteX13" fmla="*/ 2895600 w 3158836"/>
              <a:gd name="connsiteY13" fmla="*/ 0 h 900546"/>
              <a:gd name="connsiteX14" fmla="*/ 3020291 w 3158836"/>
              <a:gd name="connsiteY14" fmla="*/ 96982 h 900546"/>
              <a:gd name="connsiteX15" fmla="*/ 2909454 w 3158836"/>
              <a:gd name="connsiteY15" fmla="*/ 498764 h 900546"/>
              <a:gd name="connsiteX16" fmla="*/ 2715491 w 3158836"/>
              <a:gd name="connsiteY16" fmla="*/ 623455 h 900546"/>
              <a:gd name="connsiteX17" fmla="*/ 3158836 w 3158836"/>
              <a:gd name="connsiteY17" fmla="*/ 900546 h 900546"/>
              <a:gd name="connsiteX0" fmla="*/ 0 w 3020291"/>
              <a:gd name="connsiteY0" fmla="*/ 581891 h 789709"/>
              <a:gd name="connsiteX1" fmla="*/ 193963 w 3020291"/>
              <a:gd name="connsiteY1" fmla="*/ 789709 h 789709"/>
              <a:gd name="connsiteX2" fmla="*/ 554182 w 3020291"/>
              <a:gd name="connsiteY2" fmla="*/ 734291 h 789709"/>
              <a:gd name="connsiteX3" fmla="*/ 637309 w 3020291"/>
              <a:gd name="connsiteY3" fmla="*/ 443346 h 789709"/>
              <a:gd name="connsiteX4" fmla="*/ 886691 w 3020291"/>
              <a:gd name="connsiteY4" fmla="*/ 346364 h 789709"/>
              <a:gd name="connsiteX5" fmla="*/ 1066800 w 3020291"/>
              <a:gd name="connsiteY5" fmla="*/ 457200 h 789709"/>
              <a:gd name="connsiteX6" fmla="*/ 1371600 w 3020291"/>
              <a:gd name="connsiteY6" fmla="*/ 720436 h 789709"/>
              <a:gd name="connsiteX7" fmla="*/ 1648691 w 3020291"/>
              <a:gd name="connsiteY7" fmla="*/ 401782 h 789709"/>
              <a:gd name="connsiteX8" fmla="*/ 1828800 w 3020291"/>
              <a:gd name="connsiteY8" fmla="*/ 374073 h 789709"/>
              <a:gd name="connsiteX9" fmla="*/ 2230582 w 3020291"/>
              <a:gd name="connsiteY9" fmla="*/ 623455 h 789709"/>
              <a:gd name="connsiteX10" fmla="*/ 2369127 w 3020291"/>
              <a:gd name="connsiteY10" fmla="*/ 346364 h 789709"/>
              <a:gd name="connsiteX11" fmla="*/ 2590800 w 3020291"/>
              <a:gd name="connsiteY11" fmla="*/ 304800 h 789709"/>
              <a:gd name="connsiteX12" fmla="*/ 2632363 w 3020291"/>
              <a:gd name="connsiteY12" fmla="*/ 69273 h 789709"/>
              <a:gd name="connsiteX13" fmla="*/ 2895600 w 3020291"/>
              <a:gd name="connsiteY13" fmla="*/ 0 h 789709"/>
              <a:gd name="connsiteX14" fmla="*/ 3020291 w 3020291"/>
              <a:gd name="connsiteY14" fmla="*/ 96982 h 789709"/>
              <a:gd name="connsiteX15" fmla="*/ 2909454 w 3020291"/>
              <a:gd name="connsiteY15" fmla="*/ 498764 h 789709"/>
              <a:gd name="connsiteX16" fmla="*/ 2715491 w 3020291"/>
              <a:gd name="connsiteY16" fmla="*/ 623455 h 789709"/>
              <a:gd name="connsiteX0" fmla="*/ 0 w 3020291"/>
              <a:gd name="connsiteY0" fmla="*/ 581891 h 789709"/>
              <a:gd name="connsiteX1" fmla="*/ 193963 w 3020291"/>
              <a:gd name="connsiteY1" fmla="*/ 789709 h 789709"/>
              <a:gd name="connsiteX2" fmla="*/ 554182 w 3020291"/>
              <a:gd name="connsiteY2" fmla="*/ 734291 h 789709"/>
              <a:gd name="connsiteX3" fmla="*/ 637309 w 3020291"/>
              <a:gd name="connsiteY3" fmla="*/ 443346 h 789709"/>
              <a:gd name="connsiteX4" fmla="*/ 886691 w 3020291"/>
              <a:gd name="connsiteY4" fmla="*/ 346364 h 789709"/>
              <a:gd name="connsiteX5" fmla="*/ 1066800 w 3020291"/>
              <a:gd name="connsiteY5" fmla="*/ 457200 h 789709"/>
              <a:gd name="connsiteX6" fmla="*/ 1371600 w 3020291"/>
              <a:gd name="connsiteY6" fmla="*/ 720436 h 789709"/>
              <a:gd name="connsiteX7" fmla="*/ 1648691 w 3020291"/>
              <a:gd name="connsiteY7" fmla="*/ 401782 h 789709"/>
              <a:gd name="connsiteX8" fmla="*/ 1828800 w 3020291"/>
              <a:gd name="connsiteY8" fmla="*/ 374073 h 789709"/>
              <a:gd name="connsiteX9" fmla="*/ 2230582 w 3020291"/>
              <a:gd name="connsiteY9" fmla="*/ 623455 h 789709"/>
              <a:gd name="connsiteX10" fmla="*/ 2369127 w 3020291"/>
              <a:gd name="connsiteY10" fmla="*/ 346364 h 789709"/>
              <a:gd name="connsiteX11" fmla="*/ 2590800 w 3020291"/>
              <a:gd name="connsiteY11" fmla="*/ 304800 h 789709"/>
              <a:gd name="connsiteX12" fmla="*/ 2632363 w 3020291"/>
              <a:gd name="connsiteY12" fmla="*/ 69273 h 789709"/>
              <a:gd name="connsiteX13" fmla="*/ 2895600 w 3020291"/>
              <a:gd name="connsiteY13" fmla="*/ 0 h 789709"/>
              <a:gd name="connsiteX14" fmla="*/ 3020291 w 3020291"/>
              <a:gd name="connsiteY14" fmla="*/ 96982 h 789709"/>
              <a:gd name="connsiteX15" fmla="*/ 2909454 w 3020291"/>
              <a:gd name="connsiteY15" fmla="*/ 498764 h 789709"/>
              <a:gd name="connsiteX0" fmla="*/ 0 w 3020291"/>
              <a:gd name="connsiteY0" fmla="*/ 581891 h 789709"/>
              <a:gd name="connsiteX1" fmla="*/ 193963 w 3020291"/>
              <a:gd name="connsiteY1" fmla="*/ 789709 h 789709"/>
              <a:gd name="connsiteX2" fmla="*/ 554182 w 3020291"/>
              <a:gd name="connsiteY2" fmla="*/ 734291 h 789709"/>
              <a:gd name="connsiteX3" fmla="*/ 637309 w 3020291"/>
              <a:gd name="connsiteY3" fmla="*/ 443346 h 789709"/>
              <a:gd name="connsiteX4" fmla="*/ 886691 w 3020291"/>
              <a:gd name="connsiteY4" fmla="*/ 346364 h 789709"/>
              <a:gd name="connsiteX5" fmla="*/ 1066800 w 3020291"/>
              <a:gd name="connsiteY5" fmla="*/ 457200 h 789709"/>
              <a:gd name="connsiteX6" fmla="*/ 1371600 w 3020291"/>
              <a:gd name="connsiteY6" fmla="*/ 720436 h 789709"/>
              <a:gd name="connsiteX7" fmla="*/ 1648691 w 3020291"/>
              <a:gd name="connsiteY7" fmla="*/ 401782 h 789709"/>
              <a:gd name="connsiteX8" fmla="*/ 1828800 w 3020291"/>
              <a:gd name="connsiteY8" fmla="*/ 374073 h 789709"/>
              <a:gd name="connsiteX9" fmla="*/ 2230582 w 3020291"/>
              <a:gd name="connsiteY9" fmla="*/ 623455 h 789709"/>
              <a:gd name="connsiteX10" fmla="*/ 2369127 w 3020291"/>
              <a:gd name="connsiteY10" fmla="*/ 346364 h 789709"/>
              <a:gd name="connsiteX11" fmla="*/ 2590800 w 3020291"/>
              <a:gd name="connsiteY11" fmla="*/ 304800 h 789709"/>
              <a:gd name="connsiteX12" fmla="*/ 2632363 w 3020291"/>
              <a:gd name="connsiteY12" fmla="*/ 69273 h 789709"/>
              <a:gd name="connsiteX13" fmla="*/ 2895600 w 3020291"/>
              <a:gd name="connsiteY13" fmla="*/ 0 h 789709"/>
              <a:gd name="connsiteX14" fmla="*/ 3020291 w 3020291"/>
              <a:gd name="connsiteY14" fmla="*/ 96982 h 789709"/>
              <a:gd name="connsiteX0" fmla="*/ 0 w 2895600"/>
              <a:gd name="connsiteY0" fmla="*/ 581891 h 789709"/>
              <a:gd name="connsiteX1" fmla="*/ 193963 w 2895600"/>
              <a:gd name="connsiteY1" fmla="*/ 789709 h 789709"/>
              <a:gd name="connsiteX2" fmla="*/ 554182 w 2895600"/>
              <a:gd name="connsiteY2" fmla="*/ 734291 h 789709"/>
              <a:gd name="connsiteX3" fmla="*/ 637309 w 2895600"/>
              <a:gd name="connsiteY3" fmla="*/ 443346 h 789709"/>
              <a:gd name="connsiteX4" fmla="*/ 886691 w 2895600"/>
              <a:gd name="connsiteY4" fmla="*/ 346364 h 789709"/>
              <a:gd name="connsiteX5" fmla="*/ 1066800 w 2895600"/>
              <a:gd name="connsiteY5" fmla="*/ 457200 h 789709"/>
              <a:gd name="connsiteX6" fmla="*/ 1371600 w 2895600"/>
              <a:gd name="connsiteY6" fmla="*/ 720436 h 789709"/>
              <a:gd name="connsiteX7" fmla="*/ 1648691 w 2895600"/>
              <a:gd name="connsiteY7" fmla="*/ 401782 h 789709"/>
              <a:gd name="connsiteX8" fmla="*/ 1828800 w 2895600"/>
              <a:gd name="connsiteY8" fmla="*/ 374073 h 789709"/>
              <a:gd name="connsiteX9" fmla="*/ 2230582 w 2895600"/>
              <a:gd name="connsiteY9" fmla="*/ 623455 h 789709"/>
              <a:gd name="connsiteX10" fmla="*/ 2369127 w 2895600"/>
              <a:gd name="connsiteY10" fmla="*/ 346364 h 789709"/>
              <a:gd name="connsiteX11" fmla="*/ 2590800 w 2895600"/>
              <a:gd name="connsiteY11" fmla="*/ 304800 h 789709"/>
              <a:gd name="connsiteX12" fmla="*/ 2632363 w 2895600"/>
              <a:gd name="connsiteY12" fmla="*/ 69273 h 789709"/>
              <a:gd name="connsiteX13" fmla="*/ 2895600 w 2895600"/>
              <a:gd name="connsiteY13" fmla="*/ 0 h 789709"/>
              <a:gd name="connsiteX0" fmla="*/ 0 w 2632363"/>
              <a:gd name="connsiteY0" fmla="*/ 512618 h 720436"/>
              <a:gd name="connsiteX1" fmla="*/ 193963 w 2632363"/>
              <a:gd name="connsiteY1" fmla="*/ 720436 h 720436"/>
              <a:gd name="connsiteX2" fmla="*/ 554182 w 2632363"/>
              <a:gd name="connsiteY2" fmla="*/ 665018 h 720436"/>
              <a:gd name="connsiteX3" fmla="*/ 637309 w 2632363"/>
              <a:gd name="connsiteY3" fmla="*/ 374073 h 720436"/>
              <a:gd name="connsiteX4" fmla="*/ 886691 w 2632363"/>
              <a:gd name="connsiteY4" fmla="*/ 277091 h 720436"/>
              <a:gd name="connsiteX5" fmla="*/ 1066800 w 2632363"/>
              <a:gd name="connsiteY5" fmla="*/ 387927 h 720436"/>
              <a:gd name="connsiteX6" fmla="*/ 1371600 w 2632363"/>
              <a:gd name="connsiteY6" fmla="*/ 651163 h 720436"/>
              <a:gd name="connsiteX7" fmla="*/ 1648691 w 2632363"/>
              <a:gd name="connsiteY7" fmla="*/ 332509 h 720436"/>
              <a:gd name="connsiteX8" fmla="*/ 1828800 w 2632363"/>
              <a:gd name="connsiteY8" fmla="*/ 304800 h 720436"/>
              <a:gd name="connsiteX9" fmla="*/ 2230582 w 2632363"/>
              <a:gd name="connsiteY9" fmla="*/ 554182 h 720436"/>
              <a:gd name="connsiteX10" fmla="*/ 2369127 w 2632363"/>
              <a:gd name="connsiteY10" fmla="*/ 277091 h 720436"/>
              <a:gd name="connsiteX11" fmla="*/ 2590800 w 2632363"/>
              <a:gd name="connsiteY11" fmla="*/ 235527 h 720436"/>
              <a:gd name="connsiteX12" fmla="*/ 2632363 w 2632363"/>
              <a:gd name="connsiteY12" fmla="*/ 0 h 720436"/>
              <a:gd name="connsiteX0" fmla="*/ 0 w 2632363"/>
              <a:gd name="connsiteY0" fmla="*/ 512618 h 720436"/>
              <a:gd name="connsiteX1" fmla="*/ 193963 w 2632363"/>
              <a:gd name="connsiteY1" fmla="*/ 720436 h 720436"/>
              <a:gd name="connsiteX2" fmla="*/ 554182 w 2632363"/>
              <a:gd name="connsiteY2" fmla="*/ 665018 h 720436"/>
              <a:gd name="connsiteX3" fmla="*/ 637309 w 2632363"/>
              <a:gd name="connsiteY3" fmla="*/ 374073 h 720436"/>
              <a:gd name="connsiteX4" fmla="*/ 886691 w 2632363"/>
              <a:gd name="connsiteY4" fmla="*/ 277091 h 720436"/>
              <a:gd name="connsiteX5" fmla="*/ 1193935 w 2632363"/>
              <a:gd name="connsiteY5" fmla="*/ 380814 h 720436"/>
              <a:gd name="connsiteX6" fmla="*/ 1371600 w 2632363"/>
              <a:gd name="connsiteY6" fmla="*/ 651163 h 720436"/>
              <a:gd name="connsiteX7" fmla="*/ 1648691 w 2632363"/>
              <a:gd name="connsiteY7" fmla="*/ 332509 h 720436"/>
              <a:gd name="connsiteX8" fmla="*/ 1828800 w 2632363"/>
              <a:gd name="connsiteY8" fmla="*/ 304800 h 720436"/>
              <a:gd name="connsiteX9" fmla="*/ 2230582 w 2632363"/>
              <a:gd name="connsiteY9" fmla="*/ 554182 h 720436"/>
              <a:gd name="connsiteX10" fmla="*/ 2369127 w 2632363"/>
              <a:gd name="connsiteY10" fmla="*/ 277091 h 720436"/>
              <a:gd name="connsiteX11" fmla="*/ 2590800 w 2632363"/>
              <a:gd name="connsiteY11" fmla="*/ 235527 h 720436"/>
              <a:gd name="connsiteX12" fmla="*/ 2632363 w 2632363"/>
              <a:gd name="connsiteY12" fmla="*/ 0 h 720436"/>
              <a:gd name="connsiteX0" fmla="*/ 0 w 2632363"/>
              <a:gd name="connsiteY0" fmla="*/ 512618 h 665018"/>
              <a:gd name="connsiteX1" fmla="*/ 554182 w 2632363"/>
              <a:gd name="connsiteY1" fmla="*/ 665018 h 665018"/>
              <a:gd name="connsiteX2" fmla="*/ 637309 w 2632363"/>
              <a:gd name="connsiteY2" fmla="*/ 374073 h 665018"/>
              <a:gd name="connsiteX3" fmla="*/ 886691 w 2632363"/>
              <a:gd name="connsiteY3" fmla="*/ 277091 h 665018"/>
              <a:gd name="connsiteX4" fmla="*/ 1193935 w 2632363"/>
              <a:gd name="connsiteY4" fmla="*/ 380814 h 665018"/>
              <a:gd name="connsiteX5" fmla="*/ 1371600 w 2632363"/>
              <a:gd name="connsiteY5" fmla="*/ 651163 h 665018"/>
              <a:gd name="connsiteX6" fmla="*/ 1648691 w 2632363"/>
              <a:gd name="connsiteY6" fmla="*/ 332509 h 665018"/>
              <a:gd name="connsiteX7" fmla="*/ 1828800 w 2632363"/>
              <a:gd name="connsiteY7" fmla="*/ 304800 h 665018"/>
              <a:gd name="connsiteX8" fmla="*/ 2230582 w 2632363"/>
              <a:gd name="connsiteY8" fmla="*/ 554182 h 665018"/>
              <a:gd name="connsiteX9" fmla="*/ 2369127 w 2632363"/>
              <a:gd name="connsiteY9" fmla="*/ 277091 h 665018"/>
              <a:gd name="connsiteX10" fmla="*/ 2590800 w 2632363"/>
              <a:gd name="connsiteY10" fmla="*/ 235527 h 665018"/>
              <a:gd name="connsiteX11" fmla="*/ 2632363 w 2632363"/>
              <a:gd name="connsiteY11" fmla="*/ 0 h 66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32363" h="665018">
                <a:moveTo>
                  <a:pt x="0" y="512618"/>
                </a:moveTo>
                <a:lnTo>
                  <a:pt x="554182" y="665018"/>
                </a:lnTo>
                <a:lnTo>
                  <a:pt x="637309" y="374073"/>
                </a:lnTo>
                <a:lnTo>
                  <a:pt x="886691" y="277091"/>
                </a:lnTo>
                <a:lnTo>
                  <a:pt x="1193935" y="380814"/>
                </a:lnTo>
                <a:lnTo>
                  <a:pt x="1371600" y="651163"/>
                </a:lnTo>
                <a:lnTo>
                  <a:pt x="1648691" y="332509"/>
                </a:lnTo>
                <a:lnTo>
                  <a:pt x="1828800" y="304800"/>
                </a:lnTo>
                <a:lnTo>
                  <a:pt x="2230582" y="554182"/>
                </a:lnTo>
                <a:lnTo>
                  <a:pt x="2369127" y="277091"/>
                </a:lnTo>
                <a:lnTo>
                  <a:pt x="2590800" y="235527"/>
                </a:lnTo>
                <a:lnTo>
                  <a:pt x="2632363" y="0"/>
                </a:lnTo>
              </a:path>
            </a:pathLst>
          </a:custGeom>
          <a:noFill/>
          <a:ln w="152400">
            <a:gradFill flip="none" rotWithShape="1">
              <a:gsLst>
                <a:gs pos="0">
                  <a:schemeClr val="accent6"/>
                </a:gs>
                <a:gs pos="100000">
                  <a:schemeClr val="accent6">
                    <a:alpha val="0"/>
                  </a:schemeClr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B7943FE-5ACA-4D49-B86A-9C786B9DD70D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626783" y="2069678"/>
            <a:ext cx="1700784" cy="609600"/>
          </a:xfrm>
          <a:prstGeom prst="rect">
            <a:avLst/>
          </a:prstGeom>
          <a:gradFill>
            <a:gsLst>
              <a:gs pos="0">
                <a:srgbClr val="21D6E0">
                  <a:alpha val="10000"/>
                </a:srgbClr>
              </a:gs>
              <a:gs pos="100000">
                <a:srgbClr val="0087E6">
                  <a:alpha val="10000"/>
                </a:srgbClr>
              </a:gs>
            </a:gsLst>
            <a:lin ang="5400000" scaled="0"/>
          </a:gradFill>
          <a:ln>
            <a:solidFill>
              <a:srgbClr val="00FFFF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600986" y="914400"/>
            <a:ext cx="1700784" cy="609600"/>
          </a:xfrm>
          <a:prstGeom prst="rect">
            <a:avLst/>
          </a:prstGeom>
          <a:gradFill>
            <a:gsLst>
              <a:gs pos="0">
                <a:srgbClr val="FFF200">
                  <a:alpha val="10000"/>
                </a:srgbClr>
              </a:gs>
              <a:gs pos="100000">
                <a:srgbClr val="FF7A00">
                  <a:alpha val="10000"/>
                </a:srgbClr>
              </a:gs>
            </a:gsLst>
            <a:lin ang="5400000" scaled="0"/>
          </a:gradFill>
          <a:ln>
            <a:solidFill>
              <a:srgbClr val="FFC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914400" y="762000"/>
                <a:ext cx="2654701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𝐶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𝑅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𝑆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762000"/>
                <a:ext cx="2654701" cy="61824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914400" y="1917278"/>
                <a:ext cx="2703497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𝐷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𝑇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𝑃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00FFFF"/>
                          </a:solidFill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917278"/>
                <a:ext cx="2703497" cy="61824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1863653" y="1219200"/>
            <a:ext cx="125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Fitness of </a:t>
            </a:r>
            <a:r>
              <a:rPr lang="en-US" i="1" dirty="0" smtClean="0">
                <a:solidFill>
                  <a:srgbClr val="FFFF00"/>
                </a:solidFill>
              </a:rPr>
              <a:t>C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868939" y="2374478"/>
            <a:ext cx="127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Fitness of </a:t>
            </a:r>
            <a:r>
              <a:rPr lang="en-US" i="1" dirty="0" smtClean="0">
                <a:solidFill>
                  <a:srgbClr val="00FFFF"/>
                </a:solidFill>
              </a:rPr>
              <a:t>D</a:t>
            </a:r>
            <a:endParaRPr lang="en-US" i="1" dirty="0">
              <a:solidFill>
                <a:srgbClr val="00FFFF"/>
              </a:solidFill>
            </a:endParaRPr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900781"/>
              </p:ext>
            </p:extLst>
          </p:nvPr>
        </p:nvGraphicFramePr>
        <p:xfrm>
          <a:off x="599793" y="3505200"/>
          <a:ext cx="2753007" cy="2636532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917669"/>
                <a:gridCol w="917669"/>
                <a:gridCol w="917669"/>
              </a:tblGrid>
              <a:tr h="878844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976" marR="57976" marT="28988" marB="28988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976" marR="57976" marT="28988" marB="28988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976" marR="57976" marT="28988" marB="28988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78844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976" marR="57976" marT="28988" marB="28988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976" marR="57976" marT="28988" marB="28988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976" marR="57976" marT="28988" marB="28988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78844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976" marR="57976" marT="28988" marB="28988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976" marR="57976" marT="28988" marB="28988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976" marR="57976" marT="28988" marB="28988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1552133" y="4791506"/>
            <a:ext cx="505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+R</a:t>
            </a:r>
            <a:endParaRPr lang="en-US" sz="2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415982" y="4791506"/>
            <a:ext cx="479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+S</a:t>
            </a:r>
            <a:endParaRPr lang="en-US" sz="2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1688472" y="3647466"/>
            <a:ext cx="269825" cy="679320"/>
            <a:chOff x="1629029" y="2953203"/>
            <a:chExt cx="552186" cy="1390197"/>
          </a:xfrm>
        </p:grpSpPr>
        <p:sp>
          <p:nvSpPr>
            <p:cNvPr id="53" name="Rounded Rectangle 52"/>
            <p:cNvSpPr/>
            <p:nvPr/>
          </p:nvSpPr>
          <p:spPr>
            <a:xfrm>
              <a:off x="1640153" y="3577376"/>
              <a:ext cx="529938" cy="766024"/>
            </a:xfrm>
            <a:prstGeom prst="roundRect">
              <a:avLst>
                <a:gd name="adj" fmla="val 29654"/>
              </a:avLst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50000"/>
                  </a:schemeClr>
                </a:gs>
                <a:gs pos="100000">
                  <a:schemeClr val="bg2"/>
                </a:gs>
                <a:gs pos="56000">
                  <a:schemeClr val="bg2">
                    <a:lumMod val="60000"/>
                    <a:lumOff val="40000"/>
                    <a:alpha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4" name="Oval 53"/>
            <p:cNvSpPr/>
            <p:nvPr/>
          </p:nvSpPr>
          <p:spPr>
            <a:xfrm>
              <a:off x="1629029" y="2953203"/>
              <a:ext cx="552186" cy="552186"/>
            </a:xfrm>
            <a:prstGeom prst="ellipse">
              <a:avLst/>
            </a:prstGeom>
            <a:gradFill flip="none" rotWithShape="1">
              <a:gsLst>
                <a:gs pos="100000">
                  <a:schemeClr val="bg2">
                    <a:lumMod val="20000"/>
                    <a:lumOff val="80000"/>
                    <a:alpha val="50000"/>
                  </a:schemeClr>
                </a:gs>
                <a:gs pos="0">
                  <a:schemeClr val="bg2"/>
                </a:gs>
                <a:gs pos="60000">
                  <a:schemeClr val="bg2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2611921" y="3647466"/>
            <a:ext cx="269825" cy="679320"/>
            <a:chOff x="1629029" y="2953203"/>
            <a:chExt cx="552186" cy="1390197"/>
          </a:xfrm>
        </p:grpSpPr>
        <p:sp>
          <p:nvSpPr>
            <p:cNvPr id="56" name="Rounded Rectangle 55"/>
            <p:cNvSpPr/>
            <p:nvPr/>
          </p:nvSpPr>
          <p:spPr>
            <a:xfrm>
              <a:off x="1640153" y="3577376"/>
              <a:ext cx="529938" cy="766024"/>
            </a:xfrm>
            <a:prstGeom prst="roundRect">
              <a:avLst>
                <a:gd name="adj" fmla="val 29654"/>
              </a:avLst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50000"/>
                  </a:schemeClr>
                </a:gs>
                <a:gs pos="100000">
                  <a:schemeClr val="bg2"/>
                </a:gs>
                <a:gs pos="56000">
                  <a:schemeClr val="bg2">
                    <a:lumMod val="60000"/>
                    <a:lumOff val="40000"/>
                    <a:alpha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7" name="Oval 56"/>
            <p:cNvSpPr/>
            <p:nvPr/>
          </p:nvSpPr>
          <p:spPr>
            <a:xfrm>
              <a:off x="1629029" y="2953203"/>
              <a:ext cx="552186" cy="552186"/>
            </a:xfrm>
            <a:prstGeom prst="ellipse">
              <a:avLst/>
            </a:prstGeom>
            <a:gradFill flip="none" rotWithShape="1">
              <a:gsLst>
                <a:gs pos="100000">
                  <a:schemeClr val="bg2">
                    <a:lumMod val="20000"/>
                    <a:lumOff val="80000"/>
                    <a:alpha val="50000"/>
                  </a:schemeClr>
                </a:gs>
                <a:gs pos="0">
                  <a:schemeClr val="bg2"/>
                </a:gs>
                <a:gs pos="60000">
                  <a:schemeClr val="bg2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017662" y="3557412"/>
            <a:ext cx="269825" cy="679320"/>
            <a:chOff x="2520448" y="2953202"/>
            <a:chExt cx="552185" cy="1390198"/>
          </a:xfrm>
        </p:grpSpPr>
        <p:sp>
          <p:nvSpPr>
            <p:cNvPr id="59" name="Rounded Rectangle 58"/>
            <p:cNvSpPr/>
            <p:nvPr/>
          </p:nvSpPr>
          <p:spPr>
            <a:xfrm>
              <a:off x="2531577" y="3577376"/>
              <a:ext cx="529938" cy="766024"/>
            </a:xfrm>
            <a:prstGeom prst="roundRect">
              <a:avLst>
                <a:gd name="adj" fmla="val 29654"/>
              </a:avLst>
            </a:prstGeom>
            <a:gradFill flip="none" rotWithShape="1">
              <a:gsLst>
                <a:gs pos="0">
                  <a:srgbClr val="FFC000"/>
                </a:gs>
                <a:gs pos="100000">
                  <a:schemeClr val="accent6">
                    <a:lumMod val="50000"/>
                  </a:schemeClr>
                </a:gs>
                <a:gs pos="56000">
                  <a:srgbClr val="FF7A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0" name="Oval 59"/>
            <p:cNvSpPr/>
            <p:nvPr/>
          </p:nvSpPr>
          <p:spPr>
            <a:xfrm>
              <a:off x="2520448" y="2953202"/>
              <a:ext cx="552185" cy="552187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2939741" y="3557410"/>
            <a:ext cx="269827" cy="679323"/>
            <a:chOff x="3570278" y="2953196"/>
            <a:chExt cx="552186" cy="1390204"/>
          </a:xfrm>
        </p:grpSpPr>
        <p:sp>
          <p:nvSpPr>
            <p:cNvPr id="62" name="Rounded Rectangle 61"/>
            <p:cNvSpPr/>
            <p:nvPr/>
          </p:nvSpPr>
          <p:spPr>
            <a:xfrm>
              <a:off x="3581400" y="3577376"/>
              <a:ext cx="529938" cy="766024"/>
            </a:xfrm>
            <a:prstGeom prst="roundRect">
              <a:avLst>
                <a:gd name="adj" fmla="val 29654"/>
              </a:avLst>
            </a:prstGeom>
            <a:gradFill flip="none" rotWithShape="1">
              <a:gsLst>
                <a:gs pos="0">
                  <a:srgbClr val="00FFFF"/>
                </a:gs>
                <a:gs pos="100000">
                  <a:srgbClr val="0070C0"/>
                </a:gs>
                <a:gs pos="56000">
                  <a:srgbClr val="00B0F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3" name="Oval 62"/>
            <p:cNvSpPr/>
            <p:nvPr/>
          </p:nvSpPr>
          <p:spPr>
            <a:xfrm>
              <a:off x="3570278" y="2953196"/>
              <a:ext cx="552186" cy="552185"/>
            </a:xfrm>
            <a:prstGeom prst="ellipse">
              <a:avLst/>
            </a:prstGeom>
            <a:gradFill flip="none" rotWithShape="1">
              <a:gsLst>
                <a:gs pos="100000">
                  <a:srgbClr val="00FFFF"/>
                </a:gs>
                <a:gs pos="0">
                  <a:srgbClr val="0070C0"/>
                </a:gs>
                <a:gs pos="60000">
                  <a:srgbClr val="00B0F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755406" y="4529214"/>
            <a:ext cx="269825" cy="679320"/>
            <a:chOff x="2520448" y="2953201"/>
            <a:chExt cx="552185" cy="1390199"/>
          </a:xfrm>
        </p:grpSpPr>
        <p:sp>
          <p:nvSpPr>
            <p:cNvPr id="65" name="Rounded Rectangle 64"/>
            <p:cNvSpPr/>
            <p:nvPr/>
          </p:nvSpPr>
          <p:spPr>
            <a:xfrm>
              <a:off x="2531577" y="3577376"/>
              <a:ext cx="529938" cy="766024"/>
            </a:xfrm>
            <a:prstGeom prst="roundRect">
              <a:avLst>
                <a:gd name="adj" fmla="val 29654"/>
              </a:avLst>
            </a:prstGeom>
            <a:gradFill flip="none" rotWithShape="1">
              <a:gsLst>
                <a:gs pos="0">
                  <a:srgbClr val="FFC000"/>
                </a:gs>
                <a:gs pos="100000">
                  <a:schemeClr val="accent6">
                    <a:lumMod val="50000"/>
                  </a:schemeClr>
                </a:gs>
                <a:gs pos="56000">
                  <a:srgbClr val="FF7A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6" name="Oval 65"/>
            <p:cNvSpPr/>
            <p:nvPr/>
          </p:nvSpPr>
          <p:spPr>
            <a:xfrm>
              <a:off x="2520448" y="2953201"/>
              <a:ext cx="552185" cy="552185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101775" y="4443353"/>
            <a:ext cx="269825" cy="679320"/>
            <a:chOff x="1629029" y="2953203"/>
            <a:chExt cx="552186" cy="1390197"/>
          </a:xfrm>
        </p:grpSpPr>
        <p:sp>
          <p:nvSpPr>
            <p:cNvPr id="69" name="Rounded Rectangle 68"/>
            <p:cNvSpPr/>
            <p:nvPr/>
          </p:nvSpPr>
          <p:spPr>
            <a:xfrm>
              <a:off x="1640153" y="3577376"/>
              <a:ext cx="529938" cy="766024"/>
            </a:xfrm>
            <a:prstGeom prst="roundRect">
              <a:avLst>
                <a:gd name="adj" fmla="val 29654"/>
              </a:avLst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50000"/>
                  </a:schemeClr>
                </a:gs>
                <a:gs pos="100000">
                  <a:schemeClr val="bg2"/>
                </a:gs>
                <a:gs pos="56000">
                  <a:schemeClr val="bg2">
                    <a:lumMod val="60000"/>
                    <a:lumOff val="40000"/>
                    <a:alpha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0" name="Oval 69"/>
            <p:cNvSpPr/>
            <p:nvPr/>
          </p:nvSpPr>
          <p:spPr>
            <a:xfrm>
              <a:off x="1629029" y="2953203"/>
              <a:ext cx="552186" cy="552186"/>
            </a:xfrm>
            <a:prstGeom prst="ellipse">
              <a:avLst/>
            </a:prstGeom>
            <a:gradFill flip="none" rotWithShape="1">
              <a:gsLst>
                <a:gs pos="100000">
                  <a:schemeClr val="bg2">
                    <a:lumMod val="20000"/>
                    <a:lumOff val="80000"/>
                    <a:alpha val="50000"/>
                  </a:schemeClr>
                </a:gs>
                <a:gs pos="0">
                  <a:schemeClr val="bg2"/>
                </a:gs>
                <a:gs pos="60000">
                  <a:schemeClr val="bg2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101775" y="5314860"/>
            <a:ext cx="269825" cy="679320"/>
            <a:chOff x="1629029" y="2953203"/>
            <a:chExt cx="552186" cy="1390197"/>
          </a:xfrm>
        </p:grpSpPr>
        <p:sp>
          <p:nvSpPr>
            <p:cNvPr id="72" name="Rounded Rectangle 71"/>
            <p:cNvSpPr/>
            <p:nvPr/>
          </p:nvSpPr>
          <p:spPr>
            <a:xfrm>
              <a:off x="1640153" y="3577376"/>
              <a:ext cx="529938" cy="766024"/>
            </a:xfrm>
            <a:prstGeom prst="roundRect">
              <a:avLst>
                <a:gd name="adj" fmla="val 29654"/>
              </a:avLst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50000"/>
                  </a:schemeClr>
                </a:gs>
                <a:gs pos="100000">
                  <a:schemeClr val="bg2"/>
                </a:gs>
                <a:gs pos="56000">
                  <a:schemeClr val="bg2">
                    <a:lumMod val="60000"/>
                    <a:lumOff val="40000"/>
                    <a:alpha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3" name="Oval 72"/>
            <p:cNvSpPr/>
            <p:nvPr/>
          </p:nvSpPr>
          <p:spPr>
            <a:xfrm>
              <a:off x="1629029" y="2953203"/>
              <a:ext cx="552186" cy="552186"/>
            </a:xfrm>
            <a:prstGeom prst="ellipse">
              <a:avLst/>
            </a:prstGeom>
            <a:gradFill flip="none" rotWithShape="1">
              <a:gsLst>
                <a:gs pos="100000">
                  <a:schemeClr val="bg2">
                    <a:lumMod val="20000"/>
                    <a:lumOff val="80000"/>
                    <a:alpha val="50000"/>
                  </a:schemeClr>
                </a:gs>
                <a:gs pos="0">
                  <a:schemeClr val="bg2"/>
                </a:gs>
                <a:gs pos="60000">
                  <a:schemeClr val="bg2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749230" y="5415248"/>
            <a:ext cx="269827" cy="679323"/>
            <a:chOff x="3570278" y="2953196"/>
            <a:chExt cx="552186" cy="1390204"/>
          </a:xfrm>
        </p:grpSpPr>
        <p:sp>
          <p:nvSpPr>
            <p:cNvPr id="75" name="Rounded Rectangle 74"/>
            <p:cNvSpPr/>
            <p:nvPr/>
          </p:nvSpPr>
          <p:spPr>
            <a:xfrm>
              <a:off x="3581400" y="3577376"/>
              <a:ext cx="529938" cy="766024"/>
            </a:xfrm>
            <a:prstGeom prst="roundRect">
              <a:avLst>
                <a:gd name="adj" fmla="val 29654"/>
              </a:avLst>
            </a:prstGeom>
            <a:gradFill flip="none" rotWithShape="1">
              <a:gsLst>
                <a:gs pos="0">
                  <a:srgbClr val="00FFFF"/>
                </a:gs>
                <a:gs pos="100000">
                  <a:srgbClr val="0070C0"/>
                </a:gs>
                <a:gs pos="56000">
                  <a:srgbClr val="00B0F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6" name="Oval 75"/>
            <p:cNvSpPr/>
            <p:nvPr/>
          </p:nvSpPr>
          <p:spPr>
            <a:xfrm>
              <a:off x="3570278" y="2953196"/>
              <a:ext cx="552186" cy="552185"/>
            </a:xfrm>
            <a:prstGeom prst="ellipse">
              <a:avLst/>
            </a:prstGeom>
            <a:gradFill flip="none" rotWithShape="1">
              <a:gsLst>
                <a:gs pos="100000">
                  <a:srgbClr val="00FFFF"/>
                </a:gs>
                <a:gs pos="0">
                  <a:srgbClr val="0070C0"/>
                </a:gs>
                <a:gs pos="60000">
                  <a:srgbClr val="00B0F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8" name="Oval 77"/>
          <p:cNvSpPr/>
          <p:nvPr/>
        </p:nvSpPr>
        <p:spPr>
          <a:xfrm>
            <a:off x="8335410" y="1233151"/>
            <a:ext cx="188959" cy="188959"/>
          </a:xfrm>
          <a:prstGeom prst="ellipse">
            <a:avLst/>
          </a:prstGeom>
          <a:gradFill flip="none" rotWithShape="1">
            <a:gsLst>
              <a:gs pos="100000">
                <a:srgbClr val="FFF200"/>
              </a:gs>
              <a:gs pos="0">
                <a:schemeClr val="accent6">
                  <a:lumMod val="50000"/>
                </a:schemeClr>
              </a:gs>
              <a:gs pos="60000">
                <a:srgbClr val="FF7A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270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" name="Oval 80"/>
          <p:cNvSpPr/>
          <p:nvPr/>
        </p:nvSpPr>
        <p:spPr>
          <a:xfrm>
            <a:off x="4705702" y="1512417"/>
            <a:ext cx="188959" cy="188959"/>
          </a:xfrm>
          <a:prstGeom prst="ellipse">
            <a:avLst/>
          </a:prstGeom>
          <a:gradFill flip="none" rotWithShape="1">
            <a:gsLst>
              <a:gs pos="0">
                <a:srgbClr val="21D6E0">
                  <a:alpha val="50000"/>
                </a:srgbClr>
              </a:gs>
              <a:gs pos="75000">
                <a:srgbClr val="0087E6">
                  <a:alpha val="50000"/>
                </a:srgbClr>
              </a:gs>
              <a:gs pos="100000">
                <a:srgbClr val="005CBF">
                  <a:alpha val="5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" name="Oval 81"/>
          <p:cNvSpPr/>
          <p:nvPr/>
        </p:nvSpPr>
        <p:spPr>
          <a:xfrm>
            <a:off x="7698197" y="2273666"/>
            <a:ext cx="188959" cy="188959"/>
          </a:xfrm>
          <a:prstGeom prst="ellipse">
            <a:avLst/>
          </a:prstGeom>
          <a:gradFill flip="none" rotWithShape="1">
            <a:gsLst>
              <a:gs pos="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7" name="Oval 126"/>
          <p:cNvSpPr/>
          <p:nvPr/>
        </p:nvSpPr>
        <p:spPr>
          <a:xfrm>
            <a:off x="8315398" y="2344022"/>
            <a:ext cx="188959" cy="188959"/>
          </a:xfrm>
          <a:prstGeom prst="ellipse">
            <a:avLst/>
          </a:prstGeom>
          <a:gradFill flip="none" rotWithShape="1">
            <a:gsLst>
              <a:gs pos="100000">
                <a:srgbClr val="FFF200"/>
              </a:gs>
              <a:gs pos="0">
                <a:schemeClr val="accent6">
                  <a:lumMod val="50000"/>
                </a:schemeClr>
              </a:gs>
              <a:gs pos="60000">
                <a:srgbClr val="FF7A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2" name="Explosion 1 131"/>
          <p:cNvSpPr/>
          <p:nvPr/>
        </p:nvSpPr>
        <p:spPr>
          <a:xfrm>
            <a:off x="4643336" y="1630380"/>
            <a:ext cx="322661" cy="322661"/>
          </a:xfrm>
          <a:prstGeom prst="irregularSeal1">
            <a:avLst/>
          </a:prstGeom>
          <a:gradFill flip="none" rotWithShape="1">
            <a:gsLst>
              <a:gs pos="53000">
                <a:srgbClr val="0070C0"/>
              </a:gs>
              <a:gs pos="0">
                <a:srgbClr val="00FFFF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445608" y="2120006"/>
                <a:ext cx="384016" cy="6594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</m:num>
                        <m:den>
                          <m:r>
                            <a:rPr lang="en-US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5608" y="2120006"/>
                <a:ext cx="384016" cy="65941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6" name="Group 145"/>
          <p:cNvGrpSpPr/>
          <p:nvPr/>
        </p:nvGrpSpPr>
        <p:grpSpPr>
          <a:xfrm>
            <a:off x="76200" y="815035"/>
            <a:ext cx="834124" cy="1394765"/>
            <a:chOff x="76200" y="609600"/>
            <a:chExt cx="1619008" cy="2707194"/>
          </a:xfrm>
        </p:grpSpPr>
        <p:pic>
          <p:nvPicPr>
            <p:cNvPr id="147" name="Picture 24" descr="C:\Users\dliao\Documents\My Notebook\Physics\Princeton PhD Candidate\PSOC 2010-04 Baltimore\EGTPrimitives\Flask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609600"/>
              <a:ext cx="1619008" cy="2707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8" name="Oval 147"/>
            <p:cNvSpPr/>
            <p:nvPr/>
          </p:nvSpPr>
          <p:spPr>
            <a:xfrm>
              <a:off x="486219" y="2612254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9" name="Oval 148"/>
            <p:cNvSpPr/>
            <p:nvPr/>
          </p:nvSpPr>
          <p:spPr>
            <a:xfrm>
              <a:off x="832112" y="2766623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0" name="Oval 149"/>
            <p:cNvSpPr/>
            <p:nvPr/>
          </p:nvSpPr>
          <p:spPr>
            <a:xfrm>
              <a:off x="977520" y="2387572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1" name="Oval 150"/>
            <p:cNvSpPr/>
            <p:nvPr/>
          </p:nvSpPr>
          <p:spPr>
            <a:xfrm>
              <a:off x="631147" y="2286000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2" name="Oval 151"/>
            <p:cNvSpPr/>
            <p:nvPr/>
          </p:nvSpPr>
          <p:spPr>
            <a:xfrm>
              <a:off x="655150" y="2088615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3" name="Oval 152"/>
            <p:cNvSpPr/>
            <p:nvPr/>
          </p:nvSpPr>
          <p:spPr>
            <a:xfrm>
              <a:off x="680653" y="2567466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" name="Oval 153"/>
            <p:cNvSpPr/>
            <p:nvPr/>
          </p:nvSpPr>
          <p:spPr>
            <a:xfrm>
              <a:off x="970599" y="2115776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5" name="Oval 154"/>
            <p:cNvSpPr/>
            <p:nvPr/>
          </p:nvSpPr>
          <p:spPr>
            <a:xfrm>
              <a:off x="873952" y="2571000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6" name="Oval 155"/>
            <p:cNvSpPr/>
            <p:nvPr/>
          </p:nvSpPr>
          <p:spPr>
            <a:xfrm>
              <a:off x="1039965" y="2728081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7" name="Oval 156"/>
            <p:cNvSpPr/>
            <p:nvPr/>
          </p:nvSpPr>
          <p:spPr>
            <a:xfrm>
              <a:off x="486219" y="2415103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8" name="Oval 157"/>
            <p:cNvSpPr/>
            <p:nvPr/>
          </p:nvSpPr>
          <p:spPr>
            <a:xfrm>
              <a:off x="783405" y="2398829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9" name="Oval 158"/>
            <p:cNvSpPr/>
            <p:nvPr/>
          </p:nvSpPr>
          <p:spPr>
            <a:xfrm>
              <a:off x="1117743" y="2250405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0" name="Oval 159"/>
            <p:cNvSpPr/>
            <p:nvPr/>
          </p:nvSpPr>
          <p:spPr>
            <a:xfrm>
              <a:off x="483311" y="1999525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1" name="Oval 160"/>
            <p:cNvSpPr/>
            <p:nvPr/>
          </p:nvSpPr>
          <p:spPr>
            <a:xfrm>
              <a:off x="1108217" y="2535524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2" name="Oval 161"/>
            <p:cNvSpPr/>
            <p:nvPr/>
          </p:nvSpPr>
          <p:spPr>
            <a:xfrm>
              <a:off x="628164" y="2757538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3" name="Oval 162"/>
            <p:cNvSpPr/>
            <p:nvPr/>
          </p:nvSpPr>
          <p:spPr>
            <a:xfrm>
              <a:off x="451332" y="2188484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4" name="Oval 163"/>
            <p:cNvSpPr/>
            <p:nvPr/>
          </p:nvSpPr>
          <p:spPr>
            <a:xfrm>
              <a:off x="828478" y="1984907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5" name="Oval 164"/>
            <p:cNvSpPr/>
            <p:nvPr/>
          </p:nvSpPr>
          <p:spPr>
            <a:xfrm>
              <a:off x="804215" y="2193768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6" name="Oval 165"/>
            <p:cNvSpPr/>
            <p:nvPr/>
          </p:nvSpPr>
          <p:spPr>
            <a:xfrm>
              <a:off x="1120709" y="1972290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7" name="Oval 166"/>
            <p:cNvSpPr/>
            <p:nvPr/>
          </p:nvSpPr>
          <p:spPr>
            <a:xfrm>
              <a:off x="651055" y="1894014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8" name="Oval 167"/>
            <p:cNvSpPr/>
            <p:nvPr/>
          </p:nvSpPr>
          <p:spPr>
            <a:xfrm>
              <a:off x="450739" y="1813531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9" name="Oval 168"/>
            <p:cNvSpPr/>
            <p:nvPr/>
          </p:nvSpPr>
          <p:spPr>
            <a:xfrm>
              <a:off x="817211" y="1788626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0" name="Oval 169"/>
            <p:cNvSpPr/>
            <p:nvPr/>
          </p:nvSpPr>
          <p:spPr>
            <a:xfrm>
              <a:off x="1009341" y="1806415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39" name="Oval 238"/>
          <p:cNvSpPr/>
          <p:nvPr/>
        </p:nvSpPr>
        <p:spPr>
          <a:xfrm>
            <a:off x="6296186" y="1219200"/>
            <a:ext cx="188959" cy="188959"/>
          </a:xfrm>
          <a:prstGeom prst="ellipse">
            <a:avLst/>
          </a:prstGeom>
          <a:gradFill flip="none" rotWithShape="1">
            <a:gsLst>
              <a:gs pos="100000">
                <a:srgbClr val="FFF200"/>
              </a:gs>
              <a:gs pos="0">
                <a:schemeClr val="accent6">
                  <a:lumMod val="50000"/>
                </a:schemeClr>
              </a:gs>
              <a:gs pos="60000">
                <a:srgbClr val="FF7A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4" name="Oval 243"/>
          <p:cNvSpPr/>
          <p:nvPr/>
        </p:nvSpPr>
        <p:spPr>
          <a:xfrm>
            <a:off x="7790654" y="2798073"/>
            <a:ext cx="188959" cy="188959"/>
          </a:xfrm>
          <a:prstGeom prst="ellipse">
            <a:avLst/>
          </a:prstGeom>
          <a:gradFill flip="none" rotWithShape="1">
            <a:gsLst>
              <a:gs pos="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0" name="Down Arrow 249"/>
          <p:cNvSpPr/>
          <p:nvPr/>
        </p:nvSpPr>
        <p:spPr>
          <a:xfrm rot="17433146">
            <a:off x="8026862" y="2179192"/>
            <a:ext cx="161330" cy="264229"/>
          </a:xfrm>
          <a:prstGeom prst="downArrow">
            <a:avLst/>
          </a:prstGeom>
          <a:solidFill>
            <a:srgbClr val="00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Oval 250"/>
          <p:cNvSpPr/>
          <p:nvPr/>
        </p:nvSpPr>
        <p:spPr>
          <a:xfrm>
            <a:off x="6596188" y="1469276"/>
            <a:ext cx="188959" cy="188959"/>
          </a:xfrm>
          <a:prstGeom prst="ellipse">
            <a:avLst/>
          </a:prstGeom>
          <a:gradFill flip="none" rotWithShape="1">
            <a:gsLst>
              <a:gs pos="0">
                <a:srgbClr val="21D6E0">
                  <a:alpha val="50000"/>
                </a:srgbClr>
              </a:gs>
              <a:gs pos="75000">
                <a:srgbClr val="0087E6">
                  <a:alpha val="50000"/>
                </a:srgbClr>
              </a:gs>
              <a:gs pos="100000">
                <a:srgbClr val="005CBF">
                  <a:alpha val="5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" name="Explosion 1 132"/>
          <p:cNvSpPr/>
          <p:nvPr/>
        </p:nvSpPr>
        <p:spPr>
          <a:xfrm>
            <a:off x="6568959" y="1549686"/>
            <a:ext cx="322661" cy="322661"/>
          </a:xfrm>
          <a:prstGeom prst="irregularSeal1">
            <a:avLst/>
          </a:prstGeom>
          <a:gradFill flip="none" rotWithShape="1">
            <a:gsLst>
              <a:gs pos="53000">
                <a:srgbClr val="0070C0"/>
              </a:gs>
              <a:gs pos="0">
                <a:srgbClr val="00FFFF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Oval 252"/>
          <p:cNvSpPr/>
          <p:nvPr/>
        </p:nvSpPr>
        <p:spPr>
          <a:xfrm>
            <a:off x="5182404" y="1408159"/>
            <a:ext cx="188959" cy="188959"/>
          </a:xfrm>
          <a:prstGeom prst="ellipse">
            <a:avLst/>
          </a:prstGeom>
          <a:gradFill flip="none" rotWithShape="1">
            <a:gsLst>
              <a:gs pos="0">
                <a:srgbClr val="21D6E0">
                  <a:alpha val="50000"/>
                </a:srgbClr>
              </a:gs>
              <a:gs pos="75000">
                <a:srgbClr val="0087E6">
                  <a:alpha val="50000"/>
                </a:srgbClr>
              </a:gs>
              <a:gs pos="100000">
                <a:srgbClr val="005CBF">
                  <a:alpha val="5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" name="Explosion 1 121"/>
          <p:cNvSpPr/>
          <p:nvPr/>
        </p:nvSpPr>
        <p:spPr>
          <a:xfrm>
            <a:off x="5128437" y="1499058"/>
            <a:ext cx="322661" cy="322661"/>
          </a:xfrm>
          <a:prstGeom prst="irregularSeal1">
            <a:avLst/>
          </a:prstGeom>
          <a:gradFill flip="none" rotWithShape="1">
            <a:gsLst>
              <a:gs pos="53000">
                <a:srgbClr val="0070C0"/>
              </a:gs>
              <a:gs pos="0">
                <a:srgbClr val="00FFFF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Rectangle 254"/>
          <p:cNvSpPr/>
          <p:nvPr/>
        </p:nvSpPr>
        <p:spPr>
          <a:xfrm>
            <a:off x="5818556" y="3679202"/>
            <a:ext cx="435486" cy="305005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Rectangle 255"/>
          <p:cNvSpPr/>
          <p:nvPr/>
        </p:nvSpPr>
        <p:spPr>
          <a:xfrm>
            <a:off x="5569847" y="3540535"/>
            <a:ext cx="264337" cy="599668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Rectangle 256"/>
          <p:cNvSpPr/>
          <p:nvPr/>
        </p:nvSpPr>
        <p:spPr>
          <a:xfrm>
            <a:off x="6254042" y="3531869"/>
            <a:ext cx="451558" cy="659131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Rectangle 257"/>
          <p:cNvSpPr/>
          <p:nvPr/>
        </p:nvSpPr>
        <p:spPr>
          <a:xfrm>
            <a:off x="7135446" y="3677249"/>
            <a:ext cx="402492" cy="305005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Rectangle 258"/>
          <p:cNvSpPr/>
          <p:nvPr/>
        </p:nvSpPr>
        <p:spPr>
          <a:xfrm>
            <a:off x="6932246" y="3538582"/>
            <a:ext cx="203200" cy="599668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Rectangle 259"/>
          <p:cNvSpPr/>
          <p:nvPr/>
        </p:nvSpPr>
        <p:spPr>
          <a:xfrm>
            <a:off x="7549442" y="3529917"/>
            <a:ext cx="426158" cy="594654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Rectangle 260"/>
          <p:cNvSpPr/>
          <p:nvPr/>
        </p:nvSpPr>
        <p:spPr>
          <a:xfrm>
            <a:off x="8196344" y="3668769"/>
            <a:ext cx="795256" cy="344093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2804070">
            <a:off x="6196940" y="1150877"/>
            <a:ext cx="336058" cy="421491"/>
          </a:xfrm>
          <a:prstGeom prst="rect">
            <a:avLst/>
          </a:prstGeom>
          <a:gradFill flip="none" rotWithShape="1">
            <a:gsLst>
              <a:gs pos="58000">
                <a:schemeClr val="bg2"/>
              </a:gs>
              <a:gs pos="100000">
                <a:schemeClr val="bg2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Rectangle 261"/>
          <p:cNvSpPr/>
          <p:nvPr/>
        </p:nvSpPr>
        <p:spPr>
          <a:xfrm rot="10162040">
            <a:off x="7700302" y="2631447"/>
            <a:ext cx="336058" cy="421491"/>
          </a:xfrm>
          <a:prstGeom prst="rect">
            <a:avLst/>
          </a:prstGeom>
          <a:gradFill flip="none" rotWithShape="1">
            <a:gsLst>
              <a:gs pos="58000">
                <a:schemeClr val="bg2"/>
              </a:gs>
              <a:gs pos="100000">
                <a:schemeClr val="bg2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Explosion 1 130"/>
          <p:cNvSpPr/>
          <p:nvPr/>
        </p:nvSpPr>
        <p:spPr>
          <a:xfrm>
            <a:off x="7573476" y="2024720"/>
            <a:ext cx="322661" cy="322661"/>
          </a:xfrm>
          <a:prstGeom prst="irregularSeal1">
            <a:avLst/>
          </a:prstGeom>
          <a:gradFill flip="none" rotWithShape="1">
            <a:gsLst>
              <a:gs pos="53000">
                <a:srgbClr val="0070C0"/>
              </a:gs>
              <a:gs pos="0">
                <a:srgbClr val="00FFFF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3715519" y="2002046"/>
            <a:ext cx="188959" cy="188959"/>
          </a:xfrm>
          <a:prstGeom prst="ellipse">
            <a:avLst/>
          </a:prstGeom>
          <a:gradFill flip="none" rotWithShape="1">
            <a:gsLst>
              <a:gs pos="100000">
                <a:srgbClr val="FFF200">
                  <a:alpha val="50000"/>
                </a:srgbClr>
              </a:gs>
              <a:gs pos="0">
                <a:schemeClr val="accent6">
                  <a:lumMod val="50000"/>
                  <a:alpha val="50000"/>
                </a:schemeClr>
              </a:gs>
              <a:gs pos="60000">
                <a:srgbClr val="FF7A00">
                  <a:alpha val="5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270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572000" y="1566073"/>
            <a:ext cx="3552319" cy="1493258"/>
            <a:chOff x="4572000" y="1566073"/>
            <a:chExt cx="3552319" cy="1493258"/>
          </a:xfrm>
        </p:grpSpPr>
        <p:sp>
          <p:nvSpPr>
            <p:cNvPr id="129" name="Explosion 1 128"/>
            <p:cNvSpPr/>
            <p:nvPr/>
          </p:nvSpPr>
          <p:spPr>
            <a:xfrm>
              <a:off x="6872501" y="1618270"/>
              <a:ext cx="322661" cy="322661"/>
            </a:xfrm>
            <a:prstGeom prst="irregularSeal1">
              <a:avLst/>
            </a:prstGeom>
            <a:gradFill flip="none" rotWithShape="1">
              <a:gsLst>
                <a:gs pos="75000">
                  <a:schemeClr val="accent1">
                    <a:lumMod val="50000"/>
                  </a:schemeClr>
                </a:gs>
                <a:gs pos="0">
                  <a:schemeClr val="accent1">
                    <a:lumMod val="20000"/>
                    <a:lumOff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Explosion 1 134"/>
            <p:cNvSpPr/>
            <p:nvPr/>
          </p:nvSpPr>
          <p:spPr>
            <a:xfrm>
              <a:off x="7801658" y="1566073"/>
              <a:ext cx="322661" cy="322661"/>
            </a:xfrm>
            <a:prstGeom prst="irregularSeal1">
              <a:avLst/>
            </a:prstGeom>
            <a:gradFill flip="none" rotWithShape="1">
              <a:gsLst>
                <a:gs pos="75000">
                  <a:schemeClr val="accent1">
                    <a:lumMod val="50000"/>
                  </a:schemeClr>
                </a:gs>
                <a:gs pos="0">
                  <a:schemeClr val="accent1">
                    <a:lumMod val="20000"/>
                    <a:lumOff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5153611" y="2440444"/>
                  <a:ext cx="435504" cy="6188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3611" y="2440444"/>
                  <a:ext cx="435504" cy="618887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6" name="Oval 235"/>
            <p:cNvSpPr/>
            <p:nvPr/>
          </p:nvSpPr>
          <p:spPr>
            <a:xfrm>
              <a:off x="4804666" y="2689687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7" name="Oval 236"/>
            <p:cNvSpPr/>
            <p:nvPr/>
          </p:nvSpPr>
          <p:spPr>
            <a:xfrm>
              <a:off x="4993625" y="2553902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4719515" y="2328412"/>
              <a:ext cx="287002" cy="342273"/>
              <a:chOff x="4719515" y="2328412"/>
              <a:chExt cx="287002" cy="342273"/>
            </a:xfrm>
          </p:grpSpPr>
          <p:sp>
            <p:nvSpPr>
              <p:cNvPr id="11" name="Down Arrow 10"/>
              <p:cNvSpPr/>
              <p:nvPr/>
            </p:nvSpPr>
            <p:spPr>
              <a:xfrm rot="20466439">
                <a:off x="4719515" y="2406456"/>
                <a:ext cx="161330" cy="264229"/>
              </a:xfrm>
              <a:prstGeom prst="downArrow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Down Arrow 245"/>
              <p:cNvSpPr/>
              <p:nvPr/>
            </p:nvSpPr>
            <p:spPr>
              <a:xfrm rot="18913923">
                <a:off x="4845187" y="2328412"/>
                <a:ext cx="161330" cy="264229"/>
              </a:xfrm>
              <a:prstGeom prst="downArrow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5" name="Explosion 1 114"/>
            <p:cNvSpPr/>
            <p:nvPr/>
          </p:nvSpPr>
          <p:spPr>
            <a:xfrm>
              <a:off x="4572000" y="2135990"/>
              <a:ext cx="322661" cy="322661"/>
            </a:xfrm>
            <a:prstGeom prst="irregularSeal1">
              <a:avLst/>
            </a:prstGeom>
            <a:gradFill flip="none" rotWithShape="1">
              <a:gsLst>
                <a:gs pos="75000">
                  <a:schemeClr val="accent1">
                    <a:lumMod val="50000"/>
                  </a:schemeClr>
                </a:gs>
                <a:gs pos="0">
                  <a:schemeClr val="accent1">
                    <a:lumMod val="20000"/>
                    <a:lumOff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3581400" y="762000"/>
            <a:ext cx="5772387" cy="2353702"/>
          </a:xfrm>
          <a:prstGeom prst="rect">
            <a:avLst/>
          </a:prstGeom>
          <a:solidFill>
            <a:schemeClr val="bg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5494635" y="795944"/>
            <a:ext cx="3104201" cy="1771012"/>
            <a:chOff x="5494635" y="795944"/>
            <a:chExt cx="3104201" cy="1771012"/>
          </a:xfrm>
        </p:grpSpPr>
        <p:grpSp>
          <p:nvGrpSpPr>
            <p:cNvPr id="10" name="Group 9"/>
            <p:cNvGrpSpPr/>
            <p:nvPr/>
          </p:nvGrpSpPr>
          <p:grpSpPr>
            <a:xfrm>
              <a:off x="5494635" y="1030240"/>
              <a:ext cx="3104201" cy="1536716"/>
              <a:chOff x="5494635" y="1030240"/>
              <a:chExt cx="3104201" cy="1536716"/>
            </a:xfrm>
          </p:grpSpPr>
          <p:sp>
            <p:nvSpPr>
              <p:cNvPr id="109" name="Oval 108"/>
              <p:cNvSpPr/>
              <p:nvPr/>
            </p:nvSpPr>
            <p:spPr>
              <a:xfrm>
                <a:off x="6107227" y="2377997"/>
                <a:ext cx="188959" cy="188959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200">
                      <a:alpha val="50000"/>
                    </a:srgbClr>
                  </a:gs>
                  <a:gs pos="0">
                    <a:schemeClr val="accent6">
                      <a:lumMod val="50000"/>
                      <a:alpha val="50000"/>
                    </a:schemeClr>
                  </a:gs>
                  <a:gs pos="60000">
                    <a:srgbClr val="FF7A00">
                      <a:alpha val="50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5923691" y="1547899"/>
                <a:ext cx="188959" cy="188959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200"/>
                  </a:gs>
                  <a:gs pos="0">
                    <a:schemeClr val="accent6">
                      <a:lumMod val="50000"/>
                    </a:schemeClr>
                  </a:gs>
                  <a:gs pos="60000">
                    <a:srgbClr val="FF7A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1" name="Explosion 1 120"/>
              <p:cNvSpPr/>
              <p:nvPr/>
            </p:nvSpPr>
            <p:spPr>
              <a:xfrm>
                <a:off x="6030335" y="2127051"/>
                <a:ext cx="322661" cy="322661"/>
              </a:xfrm>
              <a:prstGeom prst="irregularSeal1">
                <a:avLst/>
              </a:prstGeom>
              <a:gradFill flip="none" rotWithShape="1">
                <a:gsLst>
                  <a:gs pos="0">
                    <a:srgbClr val="FFFF00"/>
                  </a:gs>
                  <a:gs pos="41000">
                    <a:schemeClr val="accent6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Explosion 1 133"/>
              <p:cNvSpPr/>
              <p:nvPr/>
            </p:nvSpPr>
            <p:spPr>
              <a:xfrm>
                <a:off x="5762361" y="1640064"/>
                <a:ext cx="322661" cy="322661"/>
              </a:xfrm>
              <a:prstGeom prst="irregularSeal1">
                <a:avLst/>
              </a:prstGeom>
              <a:gradFill flip="none" rotWithShape="1">
                <a:gsLst>
                  <a:gs pos="0">
                    <a:srgbClr val="FFFF00"/>
                  </a:gs>
                  <a:gs pos="41000">
                    <a:schemeClr val="accent6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5494635" y="1124720"/>
                <a:ext cx="188959" cy="188959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200"/>
                  </a:gs>
                  <a:gs pos="0">
                    <a:schemeClr val="accent6">
                      <a:lumMod val="50000"/>
                    </a:schemeClr>
                  </a:gs>
                  <a:gs pos="60000">
                    <a:srgbClr val="FF7A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5647396" y="1030240"/>
                <a:ext cx="188959" cy="188959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200"/>
                  </a:gs>
                  <a:gs pos="0">
                    <a:schemeClr val="accent6">
                      <a:lumMod val="50000"/>
                    </a:schemeClr>
                  </a:gs>
                  <a:gs pos="60000">
                    <a:srgbClr val="FF7A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5841376" y="1047804"/>
                <a:ext cx="188959" cy="188959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200"/>
                  </a:gs>
                  <a:gs pos="0">
                    <a:schemeClr val="accent6">
                      <a:lumMod val="50000"/>
                    </a:schemeClr>
                  </a:gs>
                  <a:gs pos="60000">
                    <a:srgbClr val="FF7A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5633365" y="1278589"/>
                <a:ext cx="383155" cy="352584"/>
                <a:chOff x="5633365" y="1278589"/>
                <a:chExt cx="383155" cy="352584"/>
              </a:xfrm>
            </p:grpSpPr>
            <p:sp>
              <p:nvSpPr>
                <p:cNvPr id="247" name="Down Arrow 246"/>
                <p:cNvSpPr/>
                <p:nvPr/>
              </p:nvSpPr>
              <p:spPr>
                <a:xfrm rot="9093173">
                  <a:off x="5633365" y="1366944"/>
                  <a:ext cx="161330" cy="264229"/>
                </a:xfrm>
                <a:prstGeom prst="downArrow">
                  <a:avLst/>
                </a:prstGeom>
                <a:solidFill>
                  <a:srgbClr val="FFFF00">
                    <a:alpha val="5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8" name="Down Arrow 247"/>
                <p:cNvSpPr/>
                <p:nvPr/>
              </p:nvSpPr>
              <p:spPr>
                <a:xfrm rot="9970219">
                  <a:off x="5725758" y="1278589"/>
                  <a:ext cx="161330" cy="264229"/>
                </a:xfrm>
                <a:prstGeom prst="downArrow">
                  <a:avLst/>
                </a:prstGeom>
                <a:solidFill>
                  <a:srgbClr val="FFFF00">
                    <a:alpha val="5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9" name="Down Arrow 248"/>
                <p:cNvSpPr/>
                <p:nvPr/>
              </p:nvSpPr>
              <p:spPr>
                <a:xfrm rot="10800000">
                  <a:off x="5855190" y="1299527"/>
                  <a:ext cx="161330" cy="264229"/>
                </a:xfrm>
                <a:prstGeom prst="downArrow">
                  <a:avLst/>
                </a:prstGeom>
                <a:solidFill>
                  <a:srgbClr val="FFFF00">
                    <a:alpha val="5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52" name="Oval 251"/>
              <p:cNvSpPr/>
              <p:nvPr/>
            </p:nvSpPr>
            <p:spPr>
              <a:xfrm>
                <a:off x="8409877" y="1764082"/>
                <a:ext cx="188959" cy="188959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200">
                      <a:alpha val="50000"/>
                    </a:srgbClr>
                  </a:gs>
                  <a:gs pos="0">
                    <a:schemeClr val="accent6">
                      <a:lumMod val="50000"/>
                      <a:alpha val="50000"/>
                    </a:schemeClr>
                  </a:gs>
                  <a:gs pos="60000">
                    <a:srgbClr val="FF7A00">
                      <a:alpha val="50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0" name="Explosion 1 129"/>
              <p:cNvSpPr/>
              <p:nvPr/>
            </p:nvSpPr>
            <p:spPr>
              <a:xfrm>
                <a:off x="8259551" y="1557580"/>
                <a:ext cx="322661" cy="322661"/>
              </a:xfrm>
              <a:prstGeom prst="irregularSeal1">
                <a:avLst/>
              </a:prstGeom>
              <a:gradFill flip="none" rotWithShape="1">
                <a:gsLst>
                  <a:gs pos="0">
                    <a:srgbClr val="FFFF00"/>
                  </a:gs>
                  <a:gs pos="41000">
                    <a:schemeClr val="accent6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6009026" y="795944"/>
                  <a:ext cx="391774" cy="65755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num>
                          <m:den>
                            <m:r>
                              <a:rPr lang="en-US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9026" y="795944"/>
                  <a:ext cx="391774" cy="65755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63500" dir="5400000" sx="105000" sy="105000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dirty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Population dynamics with table of progeny numbers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152400" y="533400"/>
            <a:ext cx="9448800" cy="6553200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TextBox 172"/>
          <p:cNvSpPr txBox="1"/>
          <p:nvPr/>
        </p:nvSpPr>
        <p:spPr>
          <a:xfrm rot="16200000">
            <a:off x="87091" y="5059139"/>
            <a:ext cx="523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You</a:t>
            </a:r>
          </a:p>
        </p:txBody>
      </p:sp>
      <p:grpSp>
        <p:nvGrpSpPr>
          <p:cNvPr id="177" name="Group 176"/>
          <p:cNvGrpSpPr/>
          <p:nvPr/>
        </p:nvGrpSpPr>
        <p:grpSpPr>
          <a:xfrm>
            <a:off x="457200" y="3581400"/>
            <a:ext cx="839094" cy="671085"/>
            <a:chOff x="533400" y="1828800"/>
            <a:chExt cx="1297784" cy="1037932"/>
          </a:xfrm>
        </p:grpSpPr>
        <p:sp>
          <p:nvSpPr>
            <p:cNvPr id="178" name="Freeform 177"/>
            <p:cNvSpPr/>
            <p:nvPr/>
          </p:nvSpPr>
          <p:spPr>
            <a:xfrm>
              <a:off x="1494201" y="1889075"/>
              <a:ext cx="156231" cy="117122"/>
            </a:xfrm>
            <a:custGeom>
              <a:avLst/>
              <a:gdLst>
                <a:gd name="connsiteX0" fmla="*/ 163 w 156231"/>
                <a:gd name="connsiteY0" fmla="*/ 30413 h 117122"/>
                <a:gd name="connsiteX1" fmla="*/ 65168 w 156231"/>
                <a:gd name="connsiteY1" fmla="*/ 104085 h 117122"/>
                <a:gd name="connsiteX2" fmla="*/ 112838 w 156231"/>
                <a:gd name="connsiteY2" fmla="*/ 112753 h 117122"/>
                <a:gd name="connsiteX3" fmla="*/ 156174 w 156231"/>
                <a:gd name="connsiteY3" fmla="*/ 56415 h 117122"/>
                <a:gd name="connsiteX4" fmla="*/ 121505 w 156231"/>
                <a:gd name="connsiteY4" fmla="*/ 78 h 117122"/>
                <a:gd name="connsiteX5" fmla="*/ 95503 w 156231"/>
                <a:gd name="connsiteY5" fmla="*/ 43414 h 117122"/>
                <a:gd name="connsiteX6" fmla="*/ 47833 w 156231"/>
                <a:gd name="connsiteY6" fmla="*/ 13079 h 117122"/>
                <a:gd name="connsiteX7" fmla="*/ 163 w 156231"/>
                <a:gd name="connsiteY7" fmla="*/ 30413 h 11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6231" h="117122">
                  <a:moveTo>
                    <a:pt x="163" y="30413"/>
                  </a:moveTo>
                  <a:cubicBezTo>
                    <a:pt x="3052" y="45581"/>
                    <a:pt x="46389" y="90362"/>
                    <a:pt x="65168" y="104085"/>
                  </a:cubicBezTo>
                  <a:cubicBezTo>
                    <a:pt x="83947" y="117808"/>
                    <a:pt x="97670" y="120698"/>
                    <a:pt x="112838" y="112753"/>
                  </a:cubicBezTo>
                  <a:cubicBezTo>
                    <a:pt x="128006" y="104808"/>
                    <a:pt x="154730" y="75194"/>
                    <a:pt x="156174" y="56415"/>
                  </a:cubicBezTo>
                  <a:cubicBezTo>
                    <a:pt x="157618" y="37636"/>
                    <a:pt x="131617" y="2245"/>
                    <a:pt x="121505" y="78"/>
                  </a:cubicBezTo>
                  <a:cubicBezTo>
                    <a:pt x="111393" y="-2089"/>
                    <a:pt x="107782" y="41247"/>
                    <a:pt x="95503" y="43414"/>
                  </a:cubicBezTo>
                  <a:cubicBezTo>
                    <a:pt x="83224" y="45581"/>
                    <a:pt x="62278" y="15246"/>
                    <a:pt x="47833" y="13079"/>
                  </a:cubicBezTo>
                  <a:cubicBezTo>
                    <a:pt x="33388" y="10912"/>
                    <a:pt x="-2726" y="15245"/>
                    <a:pt x="163" y="3041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9" name="Group 178"/>
            <p:cNvGrpSpPr/>
            <p:nvPr/>
          </p:nvGrpSpPr>
          <p:grpSpPr>
            <a:xfrm>
              <a:off x="533400" y="1828800"/>
              <a:ext cx="1073645" cy="613643"/>
              <a:chOff x="2736355" y="3269954"/>
              <a:chExt cx="2409784" cy="1377314"/>
            </a:xfrm>
            <a:effectLst>
              <a:outerShdw blurRad="127000" dist="63500" dir="2700000" algn="tl" rotWithShape="0">
                <a:prstClr val="black">
                  <a:alpha val="75000"/>
                </a:prstClr>
              </a:outerShdw>
            </a:effectLst>
          </p:grpSpPr>
          <p:sp>
            <p:nvSpPr>
              <p:cNvPr id="183" name="Freeform 182"/>
              <p:cNvSpPr/>
              <p:nvPr/>
            </p:nvSpPr>
            <p:spPr>
              <a:xfrm>
                <a:off x="4733595" y="3504111"/>
                <a:ext cx="412544" cy="206110"/>
              </a:xfrm>
              <a:custGeom>
                <a:avLst/>
                <a:gdLst>
                  <a:gd name="connsiteX0" fmla="*/ 1691 w 412544"/>
                  <a:gd name="connsiteY0" fmla="*/ 35923 h 206110"/>
                  <a:gd name="connsiteX1" fmla="*/ 148648 w 412544"/>
                  <a:gd name="connsiteY1" fmla="*/ 84909 h 206110"/>
                  <a:gd name="connsiteX2" fmla="*/ 298871 w 412544"/>
                  <a:gd name="connsiteY2" fmla="*/ 156755 h 206110"/>
                  <a:gd name="connsiteX3" fmla="*/ 403374 w 412544"/>
                  <a:gd name="connsiteY3" fmla="*/ 205740 h 206110"/>
                  <a:gd name="connsiteX4" fmla="*/ 393576 w 412544"/>
                  <a:gd name="connsiteY4" fmla="*/ 176349 h 206110"/>
                  <a:gd name="connsiteX5" fmla="*/ 282542 w 412544"/>
                  <a:gd name="connsiteY5" fmla="*/ 124098 h 206110"/>
                  <a:gd name="connsiteX6" fmla="*/ 112725 w 412544"/>
                  <a:gd name="connsiteY6" fmla="*/ 29392 h 206110"/>
                  <a:gd name="connsiteX7" fmla="*/ 70271 w 412544"/>
                  <a:gd name="connsiteY7" fmla="*/ 0 h 206110"/>
                  <a:gd name="connsiteX8" fmla="*/ 1691 w 412544"/>
                  <a:gd name="connsiteY8" fmla="*/ 35923 h 206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544" h="206110">
                    <a:moveTo>
                      <a:pt x="1691" y="35923"/>
                    </a:moveTo>
                    <a:cubicBezTo>
                      <a:pt x="14754" y="50075"/>
                      <a:pt x="99118" y="64770"/>
                      <a:pt x="148648" y="84909"/>
                    </a:cubicBezTo>
                    <a:cubicBezTo>
                      <a:pt x="198178" y="105048"/>
                      <a:pt x="298871" y="156755"/>
                      <a:pt x="298871" y="156755"/>
                    </a:cubicBezTo>
                    <a:cubicBezTo>
                      <a:pt x="341325" y="176894"/>
                      <a:pt x="387590" y="202474"/>
                      <a:pt x="403374" y="205740"/>
                    </a:cubicBezTo>
                    <a:cubicBezTo>
                      <a:pt x="419158" y="209006"/>
                      <a:pt x="413715" y="189956"/>
                      <a:pt x="393576" y="176349"/>
                    </a:cubicBezTo>
                    <a:cubicBezTo>
                      <a:pt x="373437" y="162742"/>
                      <a:pt x="329350" y="148591"/>
                      <a:pt x="282542" y="124098"/>
                    </a:cubicBezTo>
                    <a:cubicBezTo>
                      <a:pt x="235734" y="99605"/>
                      <a:pt x="148103" y="50075"/>
                      <a:pt x="112725" y="29392"/>
                    </a:cubicBezTo>
                    <a:cubicBezTo>
                      <a:pt x="77347" y="8709"/>
                      <a:pt x="85511" y="0"/>
                      <a:pt x="70271" y="0"/>
                    </a:cubicBezTo>
                    <a:cubicBezTo>
                      <a:pt x="55031" y="0"/>
                      <a:pt x="-11372" y="21771"/>
                      <a:pt x="1691" y="3592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C000"/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Freeform 183"/>
              <p:cNvSpPr/>
              <p:nvPr/>
            </p:nvSpPr>
            <p:spPr>
              <a:xfrm>
                <a:off x="3043303" y="3269954"/>
                <a:ext cx="1842454" cy="1086578"/>
              </a:xfrm>
              <a:custGeom>
                <a:avLst/>
                <a:gdLst>
                  <a:gd name="connsiteX0" fmla="*/ 1525431 w 1842454"/>
                  <a:gd name="connsiteY0" fmla="*/ 136186 h 1086578"/>
                  <a:gd name="connsiteX1" fmla="*/ 1427460 w 1842454"/>
                  <a:gd name="connsiteY1" fmla="*/ 191703 h 1086578"/>
                  <a:gd name="connsiteX2" fmla="*/ 1378474 w 1842454"/>
                  <a:gd name="connsiteY2" fmla="*/ 237423 h 1086578"/>
                  <a:gd name="connsiteX3" fmla="*/ 1355614 w 1842454"/>
                  <a:gd name="connsiteY3" fmla="*/ 322332 h 1086578"/>
                  <a:gd name="connsiteX4" fmla="*/ 1378474 w 1842454"/>
                  <a:gd name="connsiteY4" fmla="*/ 384380 h 1086578"/>
                  <a:gd name="connsiteX5" fmla="*/ 1420928 w 1842454"/>
                  <a:gd name="connsiteY5" fmla="*/ 417037 h 1086578"/>
                  <a:gd name="connsiteX6" fmla="*/ 1450320 w 1842454"/>
                  <a:gd name="connsiteY6" fmla="*/ 459492 h 1086578"/>
                  <a:gd name="connsiteX7" fmla="*/ 1437257 w 1842454"/>
                  <a:gd name="connsiteY7" fmla="*/ 492149 h 1086578"/>
                  <a:gd name="connsiteX8" fmla="*/ 1336020 w 1842454"/>
                  <a:gd name="connsiteY8" fmla="*/ 488883 h 1086578"/>
                  <a:gd name="connsiteX9" fmla="*/ 1224986 w 1842454"/>
                  <a:gd name="connsiteY9" fmla="*/ 449695 h 1086578"/>
                  <a:gd name="connsiteX10" fmla="*/ 1084560 w 1842454"/>
                  <a:gd name="connsiteY10" fmla="*/ 345192 h 1086578"/>
                  <a:gd name="connsiteX11" fmla="*/ 1064966 w 1842454"/>
                  <a:gd name="connsiteY11" fmla="*/ 234157 h 1086578"/>
                  <a:gd name="connsiteX12" fmla="*/ 1038840 w 1842454"/>
                  <a:gd name="connsiteY12" fmla="*/ 159046 h 1086578"/>
                  <a:gd name="connsiteX13" fmla="*/ 950666 w 1842454"/>
                  <a:gd name="connsiteY13" fmla="*/ 93732 h 1086578"/>
                  <a:gd name="connsiteX14" fmla="*/ 757988 w 1842454"/>
                  <a:gd name="connsiteY14" fmla="*/ 48012 h 1086578"/>
                  <a:gd name="connsiteX15" fmla="*/ 535920 w 1842454"/>
                  <a:gd name="connsiteY15" fmla="*/ 48012 h 1086578"/>
                  <a:gd name="connsiteX16" fmla="*/ 287726 w 1842454"/>
                  <a:gd name="connsiteY16" fmla="*/ 57809 h 1086578"/>
                  <a:gd name="connsiteX17" fmla="*/ 179957 w 1842454"/>
                  <a:gd name="connsiteY17" fmla="*/ 57809 h 1086578"/>
                  <a:gd name="connsiteX18" fmla="*/ 19937 w 1842454"/>
                  <a:gd name="connsiteY18" fmla="*/ 5557 h 1086578"/>
                  <a:gd name="connsiteX19" fmla="*/ 343 w 1842454"/>
                  <a:gd name="connsiteY19" fmla="*/ 5557 h 1086578"/>
                  <a:gd name="connsiteX20" fmla="*/ 343 w 1842454"/>
                  <a:gd name="connsiteY20" fmla="*/ 41480 h 1086578"/>
                  <a:gd name="connsiteX21" fmla="*/ 19937 w 1842454"/>
                  <a:gd name="connsiteY21" fmla="*/ 87200 h 1086578"/>
                  <a:gd name="connsiteX22" fmla="*/ 134237 w 1842454"/>
                  <a:gd name="connsiteY22" fmla="*/ 145983 h 1086578"/>
                  <a:gd name="connsiteX23" fmla="*/ 215880 w 1842454"/>
                  <a:gd name="connsiteY23" fmla="*/ 178640 h 1086578"/>
                  <a:gd name="connsiteX24" fmla="*/ 212614 w 1842454"/>
                  <a:gd name="connsiteY24" fmla="*/ 234157 h 1086578"/>
                  <a:gd name="connsiteX25" fmla="*/ 271397 w 1842454"/>
                  <a:gd name="connsiteY25" fmla="*/ 276612 h 1086578"/>
                  <a:gd name="connsiteX26" fmla="*/ 304054 w 1842454"/>
                  <a:gd name="connsiteY26" fmla="*/ 312535 h 1086578"/>
                  <a:gd name="connsiteX27" fmla="*/ 428151 w 1842454"/>
                  <a:gd name="connsiteY27" fmla="*/ 390912 h 1086578"/>
                  <a:gd name="connsiteX28" fmla="*/ 506528 w 1842454"/>
                  <a:gd name="connsiteY28" fmla="*/ 410506 h 1086578"/>
                  <a:gd name="connsiteX29" fmla="*/ 575108 w 1842454"/>
                  <a:gd name="connsiteY29" fmla="*/ 426835 h 1086578"/>
                  <a:gd name="connsiteX30" fmla="*/ 709003 w 1842454"/>
                  <a:gd name="connsiteY30" fmla="*/ 456226 h 1086578"/>
                  <a:gd name="connsiteX31" fmla="*/ 715534 w 1842454"/>
                  <a:gd name="connsiteY31" fmla="*/ 488883 h 1086578"/>
                  <a:gd name="connsiteX32" fmla="*/ 689408 w 1842454"/>
                  <a:gd name="connsiteY32" fmla="*/ 488883 h 1086578"/>
                  <a:gd name="connsiteX33" fmla="*/ 660017 w 1842454"/>
                  <a:gd name="connsiteY33" fmla="*/ 492149 h 1086578"/>
                  <a:gd name="connsiteX34" fmla="*/ 656751 w 1842454"/>
                  <a:gd name="connsiteY34" fmla="*/ 521540 h 1086578"/>
                  <a:gd name="connsiteX35" fmla="*/ 715534 w 1842454"/>
                  <a:gd name="connsiteY35" fmla="*/ 554197 h 1086578"/>
                  <a:gd name="connsiteX36" fmla="*/ 725331 w 1842454"/>
                  <a:gd name="connsiteY36" fmla="*/ 580323 h 1086578"/>
                  <a:gd name="connsiteX37" fmla="*/ 741660 w 1842454"/>
                  <a:gd name="connsiteY37" fmla="*/ 612980 h 1086578"/>
                  <a:gd name="connsiteX38" fmla="*/ 689408 w 1842454"/>
                  <a:gd name="connsiteY38" fmla="*/ 626043 h 1086578"/>
                  <a:gd name="connsiteX39" fmla="*/ 633891 w 1842454"/>
                  <a:gd name="connsiteY39" fmla="*/ 655435 h 1086578"/>
                  <a:gd name="connsiteX40" fmla="*/ 558780 w 1842454"/>
                  <a:gd name="connsiteY40" fmla="*/ 691357 h 1086578"/>
                  <a:gd name="connsiteX41" fmla="*/ 437948 w 1842454"/>
                  <a:gd name="connsiteY41" fmla="*/ 701155 h 1086578"/>
                  <a:gd name="connsiteX42" fmla="*/ 356306 w 1842454"/>
                  <a:gd name="connsiteY42" fmla="*/ 704420 h 1086578"/>
                  <a:gd name="connsiteX43" fmla="*/ 333446 w 1842454"/>
                  <a:gd name="connsiteY43" fmla="*/ 724015 h 1086578"/>
                  <a:gd name="connsiteX44" fmla="*/ 353040 w 1842454"/>
                  <a:gd name="connsiteY44" fmla="*/ 740343 h 1086578"/>
                  <a:gd name="connsiteX45" fmla="*/ 411823 w 1842454"/>
                  <a:gd name="connsiteY45" fmla="*/ 769735 h 1086578"/>
                  <a:gd name="connsiteX46" fmla="*/ 467340 w 1842454"/>
                  <a:gd name="connsiteY46" fmla="*/ 799126 h 1086578"/>
                  <a:gd name="connsiteX47" fmla="*/ 522857 w 1842454"/>
                  <a:gd name="connsiteY47" fmla="*/ 828517 h 1086578"/>
                  <a:gd name="connsiteX48" fmla="*/ 447746 w 1842454"/>
                  <a:gd name="connsiteY48" fmla="*/ 867706 h 1086578"/>
                  <a:gd name="connsiteX49" fmla="*/ 359571 w 1842454"/>
                  <a:gd name="connsiteY49" fmla="*/ 890566 h 1086578"/>
                  <a:gd name="connsiteX50" fmla="*/ 297523 w 1842454"/>
                  <a:gd name="connsiteY50" fmla="*/ 893832 h 1086578"/>
                  <a:gd name="connsiteX51" fmla="*/ 323648 w 1842454"/>
                  <a:gd name="connsiteY51" fmla="*/ 929755 h 1086578"/>
                  <a:gd name="connsiteX52" fmla="*/ 343243 w 1842454"/>
                  <a:gd name="connsiteY52" fmla="*/ 982006 h 1086578"/>
                  <a:gd name="connsiteX53" fmla="*/ 382431 w 1842454"/>
                  <a:gd name="connsiteY53" fmla="*/ 985272 h 1086578"/>
                  <a:gd name="connsiteX54" fmla="*/ 473871 w 1842454"/>
                  <a:gd name="connsiteY54" fmla="*/ 965677 h 1086578"/>
                  <a:gd name="connsiteX55" fmla="*/ 548983 w 1842454"/>
                  <a:gd name="connsiteY55" fmla="*/ 946083 h 1086578"/>
                  <a:gd name="connsiteX56" fmla="*/ 558780 w 1842454"/>
                  <a:gd name="connsiteY56" fmla="*/ 975475 h 1086578"/>
                  <a:gd name="connsiteX57" fmla="*/ 506528 w 1842454"/>
                  <a:gd name="connsiteY57" fmla="*/ 1014663 h 1086578"/>
                  <a:gd name="connsiteX58" fmla="*/ 493466 w 1842454"/>
                  <a:gd name="connsiteY58" fmla="*/ 1057117 h 1086578"/>
                  <a:gd name="connsiteX59" fmla="*/ 539186 w 1842454"/>
                  <a:gd name="connsiteY59" fmla="*/ 1086509 h 1086578"/>
                  <a:gd name="connsiteX60" fmla="*/ 581640 w 1842454"/>
                  <a:gd name="connsiteY60" fmla="*/ 1063649 h 1086578"/>
                  <a:gd name="connsiteX61" fmla="*/ 640423 w 1842454"/>
                  <a:gd name="connsiteY61" fmla="*/ 1014663 h 1086578"/>
                  <a:gd name="connsiteX62" fmla="*/ 751457 w 1842454"/>
                  <a:gd name="connsiteY62" fmla="*/ 991803 h 1086578"/>
                  <a:gd name="connsiteX63" fmla="*/ 891883 w 1842454"/>
                  <a:gd name="connsiteY63" fmla="*/ 978740 h 1086578"/>
                  <a:gd name="connsiteX64" fmla="*/ 957197 w 1842454"/>
                  <a:gd name="connsiteY64" fmla="*/ 946083 h 1086578"/>
                  <a:gd name="connsiteX65" fmla="*/ 1032308 w 1842454"/>
                  <a:gd name="connsiteY65" fmla="*/ 933020 h 1086578"/>
                  <a:gd name="connsiteX66" fmla="*/ 1182531 w 1842454"/>
                  <a:gd name="connsiteY66" fmla="*/ 936286 h 1086578"/>
                  <a:gd name="connsiteX67" fmla="*/ 1316426 w 1842454"/>
                  <a:gd name="connsiteY67" fmla="*/ 913426 h 1086578"/>
                  <a:gd name="connsiteX68" fmla="*/ 1398068 w 1842454"/>
                  <a:gd name="connsiteY68" fmla="*/ 874237 h 1086578"/>
                  <a:gd name="connsiteX69" fmla="*/ 1433991 w 1842454"/>
                  <a:gd name="connsiteY69" fmla="*/ 887300 h 1086578"/>
                  <a:gd name="connsiteX70" fmla="*/ 1414397 w 1842454"/>
                  <a:gd name="connsiteY70" fmla="*/ 923223 h 1086578"/>
                  <a:gd name="connsiteX71" fmla="*/ 1414397 w 1842454"/>
                  <a:gd name="connsiteY71" fmla="*/ 942817 h 1086578"/>
                  <a:gd name="connsiteX72" fmla="*/ 1440523 w 1842454"/>
                  <a:gd name="connsiteY72" fmla="*/ 978740 h 1086578"/>
                  <a:gd name="connsiteX73" fmla="*/ 1600543 w 1842454"/>
                  <a:gd name="connsiteY73" fmla="*/ 985272 h 1086578"/>
                  <a:gd name="connsiteX74" fmla="*/ 1682186 w 1842454"/>
                  <a:gd name="connsiteY74" fmla="*/ 946083 h 1086578"/>
                  <a:gd name="connsiteX75" fmla="*/ 1731171 w 1842454"/>
                  <a:gd name="connsiteY75" fmla="*/ 939552 h 1086578"/>
                  <a:gd name="connsiteX76" fmla="*/ 1776891 w 1842454"/>
                  <a:gd name="connsiteY76" fmla="*/ 877503 h 1086578"/>
                  <a:gd name="connsiteX77" fmla="*/ 1812814 w 1842454"/>
                  <a:gd name="connsiteY77" fmla="*/ 831783 h 1086578"/>
                  <a:gd name="connsiteX78" fmla="*/ 1842206 w 1842454"/>
                  <a:gd name="connsiteY78" fmla="*/ 789329 h 1086578"/>
                  <a:gd name="connsiteX79" fmla="*/ 1819346 w 1842454"/>
                  <a:gd name="connsiteY79" fmla="*/ 753406 h 1086578"/>
                  <a:gd name="connsiteX80" fmla="*/ 1708311 w 1842454"/>
                  <a:gd name="connsiteY80" fmla="*/ 717483 h 1086578"/>
                  <a:gd name="connsiteX81" fmla="*/ 1646263 w 1842454"/>
                  <a:gd name="connsiteY81" fmla="*/ 737077 h 1086578"/>
                  <a:gd name="connsiteX82" fmla="*/ 1610340 w 1842454"/>
                  <a:gd name="connsiteY82" fmla="*/ 730546 h 1086578"/>
                  <a:gd name="connsiteX83" fmla="*/ 1639731 w 1842454"/>
                  <a:gd name="connsiteY83" fmla="*/ 622777 h 1086578"/>
                  <a:gd name="connsiteX84" fmla="*/ 1636466 w 1842454"/>
                  <a:gd name="connsiteY84" fmla="*/ 557463 h 1086578"/>
                  <a:gd name="connsiteX85" fmla="*/ 1600543 w 1842454"/>
                  <a:gd name="connsiteY85" fmla="*/ 462757 h 1086578"/>
                  <a:gd name="connsiteX86" fmla="*/ 1554823 w 1842454"/>
                  <a:gd name="connsiteY86" fmla="*/ 403975 h 1086578"/>
                  <a:gd name="connsiteX87" fmla="*/ 1502571 w 1842454"/>
                  <a:gd name="connsiteY87" fmla="*/ 368052 h 1086578"/>
                  <a:gd name="connsiteX88" fmla="*/ 1479711 w 1842454"/>
                  <a:gd name="connsiteY88" fmla="*/ 296206 h 1086578"/>
                  <a:gd name="connsiteX89" fmla="*/ 1522166 w 1842454"/>
                  <a:gd name="connsiteY89" fmla="*/ 237423 h 1086578"/>
                  <a:gd name="connsiteX90" fmla="*/ 1590746 w 1842454"/>
                  <a:gd name="connsiteY90" fmla="*/ 224360 h 1086578"/>
                  <a:gd name="connsiteX91" fmla="*/ 1646263 w 1842454"/>
                  <a:gd name="connsiteY91" fmla="*/ 247220 h 1086578"/>
                  <a:gd name="connsiteX92" fmla="*/ 1701780 w 1842454"/>
                  <a:gd name="connsiteY92" fmla="*/ 270080 h 1086578"/>
                  <a:gd name="connsiteX93" fmla="*/ 1757297 w 1842454"/>
                  <a:gd name="connsiteY93" fmla="*/ 253752 h 1086578"/>
                  <a:gd name="connsiteX94" fmla="*/ 1757297 w 1842454"/>
                  <a:gd name="connsiteY94" fmla="*/ 201500 h 1086578"/>
                  <a:gd name="connsiteX95" fmla="*/ 1721374 w 1842454"/>
                  <a:gd name="connsiteY95" fmla="*/ 152515 h 1086578"/>
                  <a:gd name="connsiteX96" fmla="*/ 1616871 w 1842454"/>
                  <a:gd name="connsiteY96" fmla="*/ 110060 h 1086578"/>
                  <a:gd name="connsiteX97" fmla="*/ 1525431 w 1842454"/>
                  <a:gd name="connsiteY97" fmla="*/ 136186 h 1086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</a:cxnLst>
                <a:rect l="l" t="t" r="r" b="b"/>
                <a:pathLst>
                  <a:path w="1842454" h="1086578">
                    <a:moveTo>
                      <a:pt x="1525431" y="136186"/>
                    </a:moveTo>
                    <a:cubicBezTo>
                      <a:pt x="1493863" y="149793"/>
                      <a:pt x="1451953" y="174830"/>
                      <a:pt x="1427460" y="191703"/>
                    </a:cubicBezTo>
                    <a:cubicBezTo>
                      <a:pt x="1402967" y="208576"/>
                      <a:pt x="1390448" y="215652"/>
                      <a:pt x="1378474" y="237423"/>
                    </a:cubicBezTo>
                    <a:cubicBezTo>
                      <a:pt x="1366500" y="259194"/>
                      <a:pt x="1355614" y="297839"/>
                      <a:pt x="1355614" y="322332"/>
                    </a:cubicBezTo>
                    <a:cubicBezTo>
                      <a:pt x="1355614" y="346825"/>
                      <a:pt x="1367588" y="368596"/>
                      <a:pt x="1378474" y="384380"/>
                    </a:cubicBezTo>
                    <a:cubicBezTo>
                      <a:pt x="1389360" y="400164"/>
                      <a:pt x="1408954" y="404518"/>
                      <a:pt x="1420928" y="417037"/>
                    </a:cubicBezTo>
                    <a:cubicBezTo>
                      <a:pt x="1432902" y="429556"/>
                      <a:pt x="1447599" y="446973"/>
                      <a:pt x="1450320" y="459492"/>
                    </a:cubicBezTo>
                    <a:cubicBezTo>
                      <a:pt x="1453041" y="472011"/>
                      <a:pt x="1456307" y="487250"/>
                      <a:pt x="1437257" y="492149"/>
                    </a:cubicBezTo>
                    <a:cubicBezTo>
                      <a:pt x="1418207" y="497048"/>
                      <a:pt x="1371398" y="495959"/>
                      <a:pt x="1336020" y="488883"/>
                    </a:cubicBezTo>
                    <a:cubicBezTo>
                      <a:pt x="1300641" y="481807"/>
                      <a:pt x="1266896" y="473644"/>
                      <a:pt x="1224986" y="449695"/>
                    </a:cubicBezTo>
                    <a:cubicBezTo>
                      <a:pt x="1183076" y="425747"/>
                      <a:pt x="1111230" y="381115"/>
                      <a:pt x="1084560" y="345192"/>
                    </a:cubicBezTo>
                    <a:cubicBezTo>
                      <a:pt x="1057890" y="309269"/>
                      <a:pt x="1072586" y="265181"/>
                      <a:pt x="1064966" y="234157"/>
                    </a:cubicBezTo>
                    <a:cubicBezTo>
                      <a:pt x="1057346" y="203133"/>
                      <a:pt x="1057890" y="182450"/>
                      <a:pt x="1038840" y="159046"/>
                    </a:cubicBezTo>
                    <a:cubicBezTo>
                      <a:pt x="1019790" y="135642"/>
                      <a:pt x="997475" y="112238"/>
                      <a:pt x="950666" y="93732"/>
                    </a:cubicBezTo>
                    <a:cubicBezTo>
                      <a:pt x="903857" y="75226"/>
                      <a:pt x="827112" y="55632"/>
                      <a:pt x="757988" y="48012"/>
                    </a:cubicBezTo>
                    <a:cubicBezTo>
                      <a:pt x="688864" y="40392"/>
                      <a:pt x="614297" y="46379"/>
                      <a:pt x="535920" y="48012"/>
                    </a:cubicBezTo>
                    <a:cubicBezTo>
                      <a:pt x="457543" y="49645"/>
                      <a:pt x="347053" y="56176"/>
                      <a:pt x="287726" y="57809"/>
                    </a:cubicBezTo>
                    <a:cubicBezTo>
                      <a:pt x="228399" y="59442"/>
                      <a:pt x="224588" y="66518"/>
                      <a:pt x="179957" y="57809"/>
                    </a:cubicBezTo>
                    <a:cubicBezTo>
                      <a:pt x="135326" y="49100"/>
                      <a:pt x="49873" y="14266"/>
                      <a:pt x="19937" y="5557"/>
                    </a:cubicBezTo>
                    <a:cubicBezTo>
                      <a:pt x="-9999" y="-3152"/>
                      <a:pt x="3609" y="-430"/>
                      <a:pt x="343" y="5557"/>
                    </a:cubicBezTo>
                    <a:cubicBezTo>
                      <a:pt x="-2923" y="11544"/>
                      <a:pt x="-2923" y="27873"/>
                      <a:pt x="343" y="41480"/>
                    </a:cubicBezTo>
                    <a:cubicBezTo>
                      <a:pt x="3609" y="55087"/>
                      <a:pt x="-2379" y="69783"/>
                      <a:pt x="19937" y="87200"/>
                    </a:cubicBezTo>
                    <a:cubicBezTo>
                      <a:pt x="42253" y="104617"/>
                      <a:pt x="101580" y="130743"/>
                      <a:pt x="134237" y="145983"/>
                    </a:cubicBezTo>
                    <a:cubicBezTo>
                      <a:pt x="166894" y="161223"/>
                      <a:pt x="202817" y="163944"/>
                      <a:pt x="215880" y="178640"/>
                    </a:cubicBezTo>
                    <a:cubicBezTo>
                      <a:pt x="228943" y="193336"/>
                      <a:pt x="203361" y="217828"/>
                      <a:pt x="212614" y="234157"/>
                    </a:cubicBezTo>
                    <a:cubicBezTo>
                      <a:pt x="221867" y="250486"/>
                      <a:pt x="256157" y="263549"/>
                      <a:pt x="271397" y="276612"/>
                    </a:cubicBezTo>
                    <a:cubicBezTo>
                      <a:pt x="286637" y="289675"/>
                      <a:pt x="277928" y="293485"/>
                      <a:pt x="304054" y="312535"/>
                    </a:cubicBezTo>
                    <a:cubicBezTo>
                      <a:pt x="330180" y="331585"/>
                      <a:pt x="394405" y="374584"/>
                      <a:pt x="428151" y="390912"/>
                    </a:cubicBezTo>
                    <a:cubicBezTo>
                      <a:pt x="461897" y="407241"/>
                      <a:pt x="506528" y="410506"/>
                      <a:pt x="506528" y="410506"/>
                    </a:cubicBezTo>
                    <a:lnTo>
                      <a:pt x="575108" y="426835"/>
                    </a:lnTo>
                    <a:cubicBezTo>
                      <a:pt x="608854" y="434455"/>
                      <a:pt x="685599" y="445885"/>
                      <a:pt x="709003" y="456226"/>
                    </a:cubicBezTo>
                    <a:cubicBezTo>
                      <a:pt x="732407" y="466567"/>
                      <a:pt x="718800" y="483440"/>
                      <a:pt x="715534" y="488883"/>
                    </a:cubicBezTo>
                    <a:cubicBezTo>
                      <a:pt x="712268" y="494326"/>
                      <a:pt x="698661" y="488339"/>
                      <a:pt x="689408" y="488883"/>
                    </a:cubicBezTo>
                    <a:cubicBezTo>
                      <a:pt x="680155" y="489427"/>
                      <a:pt x="665460" y="486706"/>
                      <a:pt x="660017" y="492149"/>
                    </a:cubicBezTo>
                    <a:cubicBezTo>
                      <a:pt x="654574" y="497592"/>
                      <a:pt x="647498" y="511199"/>
                      <a:pt x="656751" y="521540"/>
                    </a:cubicBezTo>
                    <a:cubicBezTo>
                      <a:pt x="666004" y="531881"/>
                      <a:pt x="704104" y="544400"/>
                      <a:pt x="715534" y="554197"/>
                    </a:cubicBezTo>
                    <a:cubicBezTo>
                      <a:pt x="726964" y="563994"/>
                      <a:pt x="720977" y="570526"/>
                      <a:pt x="725331" y="580323"/>
                    </a:cubicBezTo>
                    <a:cubicBezTo>
                      <a:pt x="729685" y="590120"/>
                      <a:pt x="747647" y="605360"/>
                      <a:pt x="741660" y="612980"/>
                    </a:cubicBezTo>
                    <a:cubicBezTo>
                      <a:pt x="735673" y="620600"/>
                      <a:pt x="707370" y="618967"/>
                      <a:pt x="689408" y="626043"/>
                    </a:cubicBezTo>
                    <a:cubicBezTo>
                      <a:pt x="671446" y="633119"/>
                      <a:pt x="655662" y="644549"/>
                      <a:pt x="633891" y="655435"/>
                    </a:cubicBezTo>
                    <a:cubicBezTo>
                      <a:pt x="612120" y="666321"/>
                      <a:pt x="591437" y="683737"/>
                      <a:pt x="558780" y="691357"/>
                    </a:cubicBezTo>
                    <a:cubicBezTo>
                      <a:pt x="526123" y="698977"/>
                      <a:pt x="471694" y="698978"/>
                      <a:pt x="437948" y="701155"/>
                    </a:cubicBezTo>
                    <a:cubicBezTo>
                      <a:pt x="404202" y="703332"/>
                      <a:pt x="373723" y="700610"/>
                      <a:pt x="356306" y="704420"/>
                    </a:cubicBezTo>
                    <a:cubicBezTo>
                      <a:pt x="338889" y="708230"/>
                      <a:pt x="333990" y="718028"/>
                      <a:pt x="333446" y="724015"/>
                    </a:cubicBezTo>
                    <a:cubicBezTo>
                      <a:pt x="332902" y="730002"/>
                      <a:pt x="339977" y="732723"/>
                      <a:pt x="353040" y="740343"/>
                    </a:cubicBezTo>
                    <a:cubicBezTo>
                      <a:pt x="366103" y="747963"/>
                      <a:pt x="392773" y="759938"/>
                      <a:pt x="411823" y="769735"/>
                    </a:cubicBezTo>
                    <a:cubicBezTo>
                      <a:pt x="430873" y="779532"/>
                      <a:pt x="467340" y="799126"/>
                      <a:pt x="467340" y="799126"/>
                    </a:cubicBezTo>
                    <a:cubicBezTo>
                      <a:pt x="485846" y="808923"/>
                      <a:pt x="526123" y="817087"/>
                      <a:pt x="522857" y="828517"/>
                    </a:cubicBezTo>
                    <a:cubicBezTo>
                      <a:pt x="519591" y="839947"/>
                      <a:pt x="474960" y="857365"/>
                      <a:pt x="447746" y="867706"/>
                    </a:cubicBezTo>
                    <a:cubicBezTo>
                      <a:pt x="420532" y="878047"/>
                      <a:pt x="384608" y="886212"/>
                      <a:pt x="359571" y="890566"/>
                    </a:cubicBezTo>
                    <a:cubicBezTo>
                      <a:pt x="334534" y="894920"/>
                      <a:pt x="303510" y="887300"/>
                      <a:pt x="297523" y="893832"/>
                    </a:cubicBezTo>
                    <a:cubicBezTo>
                      <a:pt x="291536" y="900364"/>
                      <a:pt x="316028" y="915059"/>
                      <a:pt x="323648" y="929755"/>
                    </a:cubicBezTo>
                    <a:cubicBezTo>
                      <a:pt x="331268" y="944451"/>
                      <a:pt x="333446" y="972753"/>
                      <a:pt x="343243" y="982006"/>
                    </a:cubicBezTo>
                    <a:cubicBezTo>
                      <a:pt x="353040" y="991259"/>
                      <a:pt x="360660" y="987994"/>
                      <a:pt x="382431" y="985272"/>
                    </a:cubicBezTo>
                    <a:cubicBezTo>
                      <a:pt x="404202" y="982551"/>
                      <a:pt x="446112" y="972209"/>
                      <a:pt x="473871" y="965677"/>
                    </a:cubicBezTo>
                    <a:cubicBezTo>
                      <a:pt x="501630" y="959145"/>
                      <a:pt x="534832" y="944450"/>
                      <a:pt x="548983" y="946083"/>
                    </a:cubicBezTo>
                    <a:cubicBezTo>
                      <a:pt x="563134" y="947716"/>
                      <a:pt x="565856" y="964045"/>
                      <a:pt x="558780" y="975475"/>
                    </a:cubicBezTo>
                    <a:cubicBezTo>
                      <a:pt x="551704" y="986905"/>
                      <a:pt x="517414" y="1001056"/>
                      <a:pt x="506528" y="1014663"/>
                    </a:cubicBezTo>
                    <a:cubicBezTo>
                      <a:pt x="495642" y="1028270"/>
                      <a:pt x="488023" y="1045143"/>
                      <a:pt x="493466" y="1057117"/>
                    </a:cubicBezTo>
                    <a:cubicBezTo>
                      <a:pt x="498909" y="1069091"/>
                      <a:pt x="524490" y="1085420"/>
                      <a:pt x="539186" y="1086509"/>
                    </a:cubicBezTo>
                    <a:cubicBezTo>
                      <a:pt x="553882" y="1087598"/>
                      <a:pt x="564767" y="1075623"/>
                      <a:pt x="581640" y="1063649"/>
                    </a:cubicBezTo>
                    <a:cubicBezTo>
                      <a:pt x="598513" y="1051675"/>
                      <a:pt x="612120" y="1026637"/>
                      <a:pt x="640423" y="1014663"/>
                    </a:cubicBezTo>
                    <a:cubicBezTo>
                      <a:pt x="668726" y="1002689"/>
                      <a:pt x="709547" y="997790"/>
                      <a:pt x="751457" y="991803"/>
                    </a:cubicBezTo>
                    <a:cubicBezTo>
                      <a:pt x="793367" y="985816"/>
                      <a:pt x="857593" y="986360"/>
                      <a:pt x="891883" y="978740"/>
                    </a:cubicBezTo>
                    <a:cubicBezTo>
                      <a:pt x="926173" y="971120"/>
                      <a:pt x="933793" y="953703"/>
                      <a:pt x="957197" y="946083"/>
                    </a:cubicBezTo>
                    <a:cubicBezTo>
                      <a:pt x="980601" y="938463"/>
                      <a:pt x="994752" y="934653"/>
                      <a:pt x="1032308" y="933020"/>
                    </a:cubicBezTo>
                    <a:cubicBezTo>
                      <a:pt x="1069864" y="931387"/>
                      <a:pt x="1135178" y="939552"/>
                      <a:pt x="1182531" y="936286"/>
                    </a:cubicBezTo>
                    <a:cubicBezTo>
                      <a:pt x="1229884" y="933020"/>
                      <a:pt x="1280503" y="923767"/>
                      <a:pt x="1316426" y="913426"/>
                    </a:cubicBezTo>
                    <a:cubicBezTo>
                      <a:pt x="1352349" y="903085"/>
                      <a:pt x="1378474" y="878591"/>
                      <a:pt x="1398068" y="874237"/>
                    </a:cubicBezTo>
                    <a:cubicBezTo>
                      <a:pt x="1417662" y="869883"/>
                      <a:pt x="1431269" y="879136"/>
                      <a:pt x="1433991" y="887300"/>
                    </a:cubicBezTo>
                    <a:cubicBezTo>
                      <a:pt x="1436712" y="895464"/>
                      <a:pt x="1417663" y="913970"/>
                      <a:pt x="1414397" y="923223"/>
                    </a:cubicBezTo>
                    <a:cubicBezTo>
                      <a:pt x="1411131" y="932476"/>
                      <a:pt x="1410043" y="933564"/>
                      <a:pt x="1414397" y="942817"/>
                    </a:cubicBezTo>
                    <a:cubicBezTo>
                      <a:pt x="1418751" y="952070"/>
                      <a:pt x="1409499" y="971664"/>
                      <a:pt x="1440523" y="978740"/>
                    </a:cubicBezTo>
                    <a:cubicBezTo>
                      <a:pt x="1471547" y="985816"/>
                      <a:pt x="1560266" y="990715"/>
                      <a:pt x="1600543" y="985272"/>
                    </a:cubicBezTo>
                    <a:cubicBezTo>
                      <a:pt x="1640820" y="979829"/>
                      <a:pt x="1660415" y="953703"/>
                      <a:pt x="1682186" y="946083"/>
                    </a:cubicBezTo>
                    <a:cubicBezTo>
                      <a:pt x="1703957" y="938463"/>
                      <a:pt x="1715387" y="950982"/>
                      <a:pt x="1731171" y="939552"/>
                    </a:cubicBezTo>
                    <a:cubicBezTo>
                      <a:pt x="1746955" y="928122"/>
                      <a:pt x="1763284" y="895465"/>
                      <a:pt x="1776891" y="877503"/>
                    </a:cubicBezTo>
                    <a:cubicBezTo>
                      <a:pt x="1790498" y="859542"/>
                      <a:pt x="1801928" y="846479"/>
                      <a:pt x="1812814" y="831783"/>
                    </a:cubicBezTo>
                    <a:cubicBezTo>
                      <a:pt x="1823700" y="817087"/>
                      <a:pt x="1841117" y="802392"/>
                      <a:pt x="1842206" y="789329"/>
                    </a:cubicBezTo>
                    <a:cubicBezTo>
                      <a:pt x="1843295" y="776266"/>
                      <a:pt x="1841662" y="765380"/>
                      <a:pt x="1819346" y="753406"/>
                    </a:cubicBezTo>
                    <a:cubicBezTo>
                      <a:pt x="1797030" y="741432"/>
                      <a:pt x="1737158" y="720205"/>
                      <a:pt x="1708311" y="717483"/>
                    </a:cubicBezTo>
                    <a:cubicBezTo>
                      <a:pt x="1679464" y="714762"/>
                      <a:pt x="1662591" y="734900"/>
                      <a:pt x="1646263" y="737077"/>
                    </a:cubicBezTo>
                    <a:cubicBezTo>
                      <a:pt x="1629935" y="739254"/>
                      <a:pt x="1611429" y="749596"/>
                      <a:pt x="1610340" y="730546"/>
                    </a:cubicBezTo>
                    <a:cubicBezTo>
                      <a:pt x="1609251" y="711496"/>
                      <a:pt x="1635377" y="651624"/>
                      <a:pt x="1639731" y="622777"/>
                    </a:cubicBezTo>
                    <a:cubicBezTo>
                      <a:pt x="1644085" y="593930"/>
                      <a:pt x="1642997" y="584133"/>
                      <a:pt x="1636466" y="557463"/>
                    </a:cubicBezTo>
                    <a:cubicBezTo>
                      <a:pt x="1629935" y="530793"/>
                      <a:pt x="1614150" y="488338"/>
                      <a:pt x="1600543" y="462757"/>
                    </a:cubicBezTo>
                    <a:cubicBezTo>
                      <a:pt x="1586936" y="437176"/>
                      <a:pt x="1571152" y="419759"/>
                      <a:pt x="1554823" y="403975"/>
                    </a:cubicBezTo>
                    <a:cubicBezTo>
                      <a:pt x="1538494" y="388191"/>
                      <a:pt x="1515090" y="386014"/>
                      <a:pt x="1502571" y="368052"/>
                    </a:cubicBezTo>
                    <a:cubicBezTo>
                      <a:pt x="1490052" y="350091"/>
                      <a:pt x="1476445" y="317977"/>
                      <a:pt x="1479711" y="296206"/>
                    </a:cubicBezTo>
                    <a:cubicBezTo>
                      <a:pt x="1482977" y="274435"/>
                      <a:pt x="1503660" y="249397"/>
                      <a:pt x="1522166" y="237423"/>
                    </a:cubicBezTo>
                    <a:cubicBezTo>
                      <a:pt x="1540672" y="225449"/>
                      <a:pt x="1570063" y="222727"/>
                      <a:pt x="1590746" y="224360"/>
                    </a:cubicBezTo>
                    <a:cubicBezTo>
                      <a:pt x="1611429" y="225993"/>
                      <a:pt x="1646263" y="247220"/>
                      <a:pt x="1646263" y="247220"/>
                    </a:cubicBezTo>
                    <a:cubicBezTo>
                      <a:pt x="1664769" y="254840"/>
                      <a:pt x="1683274" y="268991"/>
                      <a:pt x="1701780" y="270080"/>
                    </a:cubicBezTo>
                    <a:cubicBezTo>
                      <a:pt x="1720286" y="271169"/>
                      <a:pt x="1748044" y="265182"/>
                      <a:pt x="1757297" y="253752"/>
                    </a:cubicBezTo>
                    <a:cubicBezTo>
                      <a:pt x="1766550" y="242322"/>
                      <a:pt x="1763284" y="218373"/>
                      <a:pt x="1757297" y="201500"/>
                    </a:cubicBezTo>
                    <a:cubicBezTo>
                      <a:pt x="1751310" y="184627"/>
                      <a:pt x="1744778" y="167755"/>
                      <a:pt x="1721374" y="152515"/>
                    </a:cubicBezTo>
                    <a:cubicBezTo>
                      <a:pt x="1697970" y="137275"/>
                      <a:pt x="1642997" y="114959"/>
                      <a:pt x="1616871" y="110060"/>
                    </a:cubicBezTo>
                    <a:cubicBezTo>
                      <a:pt x="1590745" y="105161"/>
                      <a:pt x="1556999" y="122579"/>
                      <a:pt x="1525431" y="1361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2">
                      <a:lumMod val="20000"/>
                      <a:lumOff val="8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r="100000" b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Freeform 184"/>
              <p:cNvSpPr/>
              <p:nvPr/>
            </p:nvSpPr>
            <p:spPr>
              <a:xfrm>
                <a:off x="2736355" y="4199616"/>
                <a:ext cx="656708" cy="415076"/>
              </a:xfrm>
              <a:custGeom>
                <a:avLst/>
                <a:gdLst>
                  <a:gd name="connsiteX0" fmla="*/ 650191 w 656708"/>
                  <a:gd name="connsiteY0" fmla="*/ 93 h 415076"/>
                  <a:gd name="connsiteX1" fmla="*/ 535891 w 656708"/>
                  <a:gd name="connsiteY1" fmla="*/ 94798 h 415076"/>
                  <a:gd name="connsiteX2" fmla="*/ 470576 w 656708"/>
                  <a:gd name="connsiteY2" fmla="*/ 153581 h 415076"/>
                  <a:gd name="connsiteX3" fmla="*/ 366074 w 656708"/>
                  <a:gd name="connsiteY3" fmla="*/ 228693 h 415076"/>
                  <a:gd name="connsiteX4" fmla="*/ 255039 w 656708"/>
                  <a:gd name="connsiteY4" fmla="*/ 316867 h 415076"/>
                  <a:gd name="connsiteX5" fmla="*/ 206054 w 656708"/>
                  <a:gd name="connsiteY5" fmla="*/ 346258 h 415076"/>
                  <a:gd name="connsiteX6" fmla="*/ 153802 w 656708"/>
                  <a:gd name="connsiteY6" fmla="*/ 342993 h 415076"/>
                  <a:gd name="connsiteX7" fmla="*/ 130942 w 656708"/>
                  <a:gd name="connsiteY7" fmla="*/ 375650 h 415076"/>
                  <a:gd name="connsiteX8" fmla="*/ 72159 w 656708"/>
                  <a:gd name="connsiteY8" fmla="*/ 385447 h 415076"/>
                  <a:gd name="connsiteX9" fmla="*/ 36236 w 656708"/>
                  <a:gd name="connsiteY9" fmla="*/ 365853 h 415076"/>
                  <a:gd name="connsiteX10" fmla="*/ 6845 w 656708"/>
                  <a:gd name="connsiteY10" fmla="*/ 369118 h 415076"/>
                  <a:gd name="connsiteX11" fmla="*/ 314 w 656708"/>
                  <a:gd name="connsiteY11" fmla="*/ 398510 h 415076"/>
                  <a:gd name="connsiteX12" fmla="*/ 13376 w 656708"/>
                  <a:gd name="connsiteY12" fmla="*/ 411573 h 415076"/>
                  <a:gd name="connsiteX13" fmla="*/ 42768 w 656708"/>
                  <a:gd name="connsiteY13" fmla="*/ 401775 h 415076"/>
                  <a:gd name="connsiteX14" fmla="*/ 81956 w 656708"/>
                  <a:gd name="connsiteY14" fmla="*/ 414838 h 415076"/>
                  <a:gd name="connsiteX15" fmla="*/ 153802 w 656708"/>
                  <a:gd name="connsiteY15" fmla="*/ 408307 h 415076"/>
                  <a:gd name="connsiteX16" fmla="*/ 196256 w 656708"/>
                  <a:gd name="connsiteY16" fmla="*/ 385447 h 415076"/>
                  <a:gd name="connsiteX17" fmla="*/ 238711 w 656708"/>
                  <a:gd name="connsiteY17" fmla="*/ 378915 h 415076"/>
                  <a:gd name="connsiteX18" fmla="*/ 362808 w 656708"/>
                  <a:gd name="connsiteY18" fmla="*/ 287475 h 415076"/>
                  <a:gd name="connsiteX19" fmla="*/ 516296 w 656708"/>
                  <a:gd name="connsiteY19" fmla="*/ 173175 h 415076"/>
                  <a:gd name="connsiteX20" fmla="*/ 627331 w 656708"/>
                  <a:gd name="connsiteY20" fmla="*/ 78470 h 415076"/>
                  <a:gd name="connsiteX21" fmla="*/ 650191 w 656708"/>
                  <a:gd name="connsiteY21" fmla="*/ 93 h 415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56708" h="415076">
                    <a:moveTo>
                      <a:pt x="650191" y="93"/>
                    </a:moveTo>
                    <a:cubicBezTo>
                      <a:pt x="634951" y="2814"/>
                      <a:pt x="565827" y="69217"/>
                      <a:pt x="535891" y="94798"/>
                    </a:cubicBezTo>
                    <a:cubicBezTo>
                      <a:pt x="505955" y="120379"/>
                      <a:pt x="498879" y="131265"/>
                      <a:pt x="470576" y="153581"/>
                    </a:cubicBezTo>
                    <a:cubicBezTo>
                      <a:pt x="442273" y="175897"/>
                      <a:pt x="401997" y="201479"/>
                      <a:pt x="366074" y="228693"/>
                    </a:cubicBezTo>
                    <a:cubicBezTo>
                      <a:pt x="330151" y="255907"/>
                      <a:pt x="281709" y="297273"/>
                      <a:pt x="255039" y="316867"/>
                    </a:cubicBezTo>
                    <a:cubicBezTo>
                      <a:pt x="228369" y="336461"/>
                      <a:pt x="222927" y="341904"/>
                      <a:pt x="206054" y="346258"/>
                    </a:cubicBezTo>
                    <a:cubicBezTo>
                      <a:pt x="189181" y="350612"/>
                      <a:pt x="166321" y="338094"/>
                      <a:pt x="153802" y="342993"/>
                    </a:cubicBezTo>
                    <a:cubicBezTo>
                      <a:pt x="141283" y="347892"/>
                      <a:pt x="144549" y="368574"/>
                      <a:pt x="130942" y="375650"/>
                    </a:cubicBezTo>
                    <a:cubicBezTo>
                      <a:pt x="117335" y="382726"/>
                      <a:pt x="87943" y="387080"/>
                      <a:pt x="72159" y="385447"/>
                    </a:cubicBezTo>
                    <a:cubicBezTo>
                      <a:pt x="56375" y="383814"/>
                      <a:pt x="47122" y="368574"/>
                      <a:pt x="36236" y="365853"/>
                    </a:cubicBezTo>
                    <a:cubicBezTo>
                      <a:pt x="25350" y="363132"/>
                      <a:pt x="12832" y="363675"/>
                      <a:pt x="6845" y="369118"/>
                    </a:cubicBezTo>
                    <a:cubicBezTo>
                      <a:pt x="858" y="374561"/>
                      <a:pt x="-774" y="391434"/>
                      <a:pt x="314" y="398510"/>
                    </a:cubicBezTo>
                    <a:cubicBezTo>
                      <a:pt x="1402" y="405586"/>
                      <a:pt x="6300" y="411029"/>
                      <a:pt x="13376" y="411573"/>
                    </a:cubicBezTo>
                    <a:cubicBezTo>
                      <a:pt x="20452" y="412117"/>
                      <a:pt x="31338" y="401231"/>
                      <a:pt x="42768" y="401775"/>
                    </a:cubicBezTo>
                    <a:cubicBezTo>
                      <a:pt x="54198" y="402319"/>
                      <a:pt x="63450" y="413749"/>
                      <a:pt x="81956" y="414838"/>
                    </a:cubicBezTo>
                    <a:cubicBezTo>
                      <a:pt x="100462" y="415927"/>
                      <a:pt x="134752" y="413206"/>
                      <a:pt x="153802" y="408307"/>
                    </a:cubicBezTo>
                    <a:cubicBezTo>
                      <a:pt x="172852" y="403408"/>
                      <a:pt x="182105" y="390346"/>
                      <a:pt x="196256" y="385447"/>
                    </a:cubicBezTo>
                    <a:cubicBezTo>
                      <a:pt x="210407" y="380548"/>
                      <a:pt x="210952" y="395244"/>
                      <a:pt x="238711" y="378915"/>
                    </a:cubicBezTo>
                    <a:cubicBezTo>
                      <a:pt x="266470" y="362586"/>
                      <a:pt x="362808" y="287475"/>
                      <a:pt x="362808" y="287475"/>
                    </a:cubicBezTo>
                    <a:cubicBezTo>
                      <a:pt x="409072" y="253185"/>
                      <a:pt x="472209" y="208009"/>
                      <a:pt x="516296" y="173175"/>
                    </a:cubicBezTo>
                    <a:cubicBezTo>
                      <a:pt x="560383" y="138341"/>
                      <a:pt x="602294" y="101874"/>
                      <a:pt x="627331" y="78470"/>
                    </a:cubicBezTo>
                    <a:cubicBezTo>
                      <a:pt x="652368" y="55066"/>
                      <a:pt x="665431" y="-2628"/>
                      <a:pt x="650191" y="9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C000"/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Freeform 185"/>
              <p:cNvSpPr/>
              <p:nvPr/>
            </p:nvSpPr>
            <p:spPr>
              <a:xfrm>
                <a:off x="3037064" y="4303728"/>
                <a:ext cx="536085" cy="343540"/>
              </a:xfrm>
              <a:custGeom>
                <a:avLst/>
                <a:gdLst>
                  <a:gd name="connsiteX0" fmla="*/ 535627 w 536085"/>
                  <a:gd name="connsiteY0" fmla="*/ 483 h 343540"/>
                  <a:gd name="connsiteX1" fmla="*/ 440922 w 536085"/>
                  <a:gd name="connsiteY1" fmla="*/ 75595 h 343540"/>
                  <a:gd name="connsiteX2" fmla="*/ 395202 w 536085"/>
                  <a:gd name="connsiteY2" fmla="*/ 121315 h 343540"/>
                  <a:gd name="connsiteX3" fmla="*/ 222119 w 536085"/>
                  <a:gd name="connsiteY3" fmla="*/ 225818 h 343540"/>
                  <a:gd name="connsiteX4" fmla="*/ 156805 w 536085"/>
                  <a:gd name="connsiteY4" fmla="*/ 255209 h 343540"/>
                  <a:gd name="connsiteX5" fmla="*/ 35973 w 536085"/>
                  <a:gd name="connsiteY5" fmla="*/ 271538 h 343540"/>
                  <a:gd name="connsiteX6" fmla="*/ 50 w 536085"/>
                  <a:gd name="connsiteY6" fmla="*/ 291132 h 343540"/>
                  <a:gd name="connsiteX7" fmla="*/ 29442 w 536085"/>
                  <a:gd name="connsiteY7" fmla="*/ 304195 h 343540"/>
                  <a:gd name="connsiteX8" fmla="*/ 81693 w 536085"/>
                  <a:gd name="connsiteY8" fmla="*/ 304195 h 343540"/>
                  <a:gd name="connsiteX9" fmla="*/ 39239 w 536085"/>
                  <a:gd name="connsiteY9" fmla="*/ 327055 h 343540"/>
                  <a:gd name="connsiteX10" fmla="*/ 35973 w 536085"/>
                  <a:gd name="connsiteY10" fmla="*/ 343383 h 343540"/>
                  <a:gd name="connsiteX11" fmla="*/ 117616 w 536085"/>
                  <a:gd name="connsiteY11" fmla="*/ 317258 h 343540"/>
                  <a:gd name="connsiteX12" fmla="*/ 160070 w 536085"/>
                  <a:gd name="connsiteY12" fmla="*/ 284601 h 343540"/>
                  <a:gd name="connsiteX13" fmla="*/ 460516 w 536085"/>
                  <a:gd name="connsiteY13" fmla="*/ 114783 h 343540"/>
                  <a:gd name="connsiteX14" fmla="*/ 535627 w 536085"/>
                  <a:gd name="connsiteY14" fmla="*/ 483 h 343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36085" h="343540">
                    <a:moveTo>
                      <a:pt x="535627" y="483"/>
                    </a:moveTo>
                    <a:cubicBezTo>
                      <a:pt x="532361" y="-6048"/>
                      <a:pt x="464326" y="55456"/>
                      <a:pt x="440922" y="75595"/>
                    </a:cubicBezTo>
                    <a:cubicBezTo>
                      <a:pt x="417518" y="95734"/>
                      <a:pt x="431669" y="96278"/>
                      <a:pt x="395202" y="121315"/>
                    </a:cubicBezTo>
                    <a:cubicBezTo>
                      <a:pt x="358735" y="146352"/>
                      <a:pt x="261852" y="203502"/>
                      <a:pt x="222119" y="225818"/>
                    </a:cubicBezTo>
                    <a:cubicBezTo>
                      <a:pt x="182386" y="248134"/>
                      <a:pt x="187829" y="247589"/>
                      <a:pt x="156805" y="255209"/>
                    </a:cubicBezTo>
                    <a:cubicBezTo>
                      <a:pt x="125781" y="262829"/>
                      <a:pt x="62099" y="265551"/>
                      <a:pt x="35973" y="271538"/>
                    </a:cubicBezTo>
                    <a:cubicBezTo>
                      <a:pt x="9847" y="277525"/>
                      <a:pt x="1138" y="285689"/>
                      <a:pt x="50" y="291132"/>
                    </a:cubicBezTo>
                    <a:cubicBezTo>
                      <a:pt x="-1038" y="296575"/>
                      <a:pt x="15835" y="302018"/>
                      <a:pt x="29442" y="304195"/>
                    </a:cubicBezTo>
                    <a:cubicBezTo>
                      <a:pt x="43049" y="306372"/>
                      <a:pt x="80060" y="300385"/>
                      <a:pt x="81693" y="304195"/>
                    </a:cubicBezTo>
                    <a:cubicBezTo>
                      <a:pt x="83326" y="308005"/>
                      <a:pt x="46859" y="320524"/>
                      <a:pt x="39239" y="327055"/>
                    </a:cubicBezTo>
                    <a:cubicBezTo>
                      <a:pt x="31619" y="333586"/>
                      <a:pt x="22910" y="345016"/>
                      <a:pt x="35973" y="343383"/>
                    </a:cubicBezTo>
                    <a:cubicBezTo>
                      <a:pt x="49036" y="341750"/>
                      <a:pt x="96933" y="327055"/>
                      <a:pt x="117616" y="317258"/>
                    </a:cubicBezTo>
                    <a:cubicBezTo>
                      <a:pt x="138299" y="307461"/>
                      <a:pt x="102920" y="318347"/>
                      <a:pt x="160070" y="284601"/>
                    </a:cubicBezTo>
                    <a:cubicBezTo>
                      <a:pt x="217220" y="250855"/>
                      <a:pt x="395202" y="157237"/>
                      <a:pt x="460516" y="114783"/>
                    </a:cubicBezTo>
                    <a:cubicBezTo>
                      <a:pt x="525830" y="72329"/>
                      <a:pt x="538893" y="7014"/>
                      <a:pt x="535627" y="48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C000"/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7" name="Freeform 186"/>
              <p:cNvSpPr/>
              <p:nvPr/>
            </p:nvSpPr>
            <p:spPr>
              <a:xfrm>
                <a:off x="4452536" y="3983484"/>
                <a:ext cx="435238" cy="273072"/>
              </a:xfrm>
              <a:custGeom>
                <a:avLst/>
                <a:gdLst/>
                <a:ahLst/>
                <a:cxnLst/>
                <a:rect l="l" t="t" r="r" b="b"/>
                <a:pathLst>
                  <a:path w="430929" h="270368">
                    <a:moveTo>
                      <a:pt x="296786" y="253"/>
                    </a:moveTo>
                    <a:cubicBezTo>
                      <a:pt x="325633" y="2975"/>
                      <a:pt x="385505" y="24202"/>
                      <a:pt x="407821" y="36176"/>
                    </a:cubicBezTo>
                    <a:cubicBezTo>
                      <a:pt x="430137" y="48150"/>
                      <a:pt x="431770" y="59036"/>
                      <a:pt x="430681" y="72099"/>
                    </a:cubicBezTo>
                    <a:cubicBezTo>
                      <a:pt x="429592" y="85162"/>
                      <a:pt x="412175" y="99857"/>
                      <a:pt x="401289" y="114553"/>
                    </a:cubicBezTo>
                    <a:cubicBezTo>
                      <a:pt x="390403" y="129249"/>
                      <a:pt x="378973" y="142312"/>
                      <a:pt x="365366" y="160273"/>
                    </a:cubicBezTo>
                    <a:cubicBezTo>
                      <a:pt x="351759" y="178235"/>
                      <a:pt x="335430" y="210892"/>
                      <a:pt x="319646" y="222322"/>
                    </a:cubicBezTo>
                    <a:cubicBezTo>
                      <a:pt x="303862" y="233752"/>
                      <a:pt x="292432" y="221233"/>
                      <a:pt x="270661" y="228853"/>
                    </a:cubicBezTo>
                    <a:cubicBezTo>
                      <a:pt x="248890" y="236473"/>
                      <a:pt x="229295" y="262599"/>
                      <a:pt x="189018" y="268042"/>
                    </a:cubicBezTo>
                    <a:cubicBezTo>
                      <a:pt x="148741" y="273485"/>
                      <a:pt x="60022" y="268586"/>
                      <a:pt x="28998" y="261510"/>
                    </a:cubicBezTo>
                    <a:cubicBezTo>
                      <a:pt x="-2026" y="254434"/>
                      <a:pt x="7226" y="234840"/>
                      <a:pt x="2872" y="225587"/>
                    </a:cubicBezTo>
                    <a:cubicBezTo>
                      <a:pt x="-1482" y="216334"/>
                      <a:pt x="-394" y="215246"/>
                      <a:pt x="2872" y="205993"/>
                    </a:cubicBezTo>
                    <a:cubicBezTo>
                      <a:pt x="6138" y="196740"/>
                      <a:pt x="25187" y="178234"/>
                      <a:pt x="22466" y="170070"/>
                    </a:cubicBezTo>
                    <a:cubicBezTo>
                      <a:pt x="20454" y="164036"/>
                      <a:pt x="12497" y="157408"/>
                      <a:pt x="362" y="158053"/>
                    </a:cubicBezTo>
                    <a:cubicBezTo>
                      <a:pt x="33391" y="125839"/>
                      <a:pt x="86477" y="98223"/>
                      <a:pt x="117172" y="77324"/>
                    </a:cubicBezTo>
                    <a:cubicBezTo>
                      <a:pt x="152986" y="52940"/>
                      <a:pt x="172036" y="59798"/>
                      <a:pt x="199468" y="27032"/>
                    </a:cubicBezTo>
                    <a:cubicBezTo>
                      <a:pt x="200647" y="25624"/>
                      <a:pt x="201810" y="24110"/>
                      <a:pt x="202342" y="22061"/>
                    </a:cubicBezTo>
                    <a:cubicBezTo>
                      <a:pt x="208361" y="28013"/>
                      <a:pt x="222192" y="21520"/>
                      <a:pt x="234738" y="19847"/>
                    </a:cubicBezTo>
                    <a:cubicBezTo>
                      <a:pt x="251066" y="17670"/>
                      <a:pt x="267939" y="-2468"/>
                      <a:pt x="296786" y="25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2">
                      <a:lumMod val="50000"/>
                      <a:alpha val="50000"/>
                    </a:schemeClr>
                  </a:gs>
                  <a:gs pos="100000">
                    <a:schemeClr val="accent1">
                      <a:lumMod val="50000"/>
                      <a:alpha val="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Freeform 187"/>
              <p:cNvSpPr/>
              <p:nvPr/>
            </p:nvSpPr>
            <p:spPr>
              <a:xfrm>
                <a:off x="4396282" y="3380097"/>
                <a:ext cx="388012" cy="304216"/>
              </a:xfrm>
              <a:custGeom>
                <a:avLst/>
                <a:gdLst/>
                <a:ahLst/>
                <a:cxnLst/>
                <a:rect l="l" t="t" r="r" b="b"/>
                <a:pathLst>
                  <a:path w="388012" h="304216">
                    <a:moveTo>
                      <a:pt x="261257" y="845"/>
                    </a:moveTo>
                    <a:cubicBezTo>
                      <a:pt x="287383" y="5744"/>
                      <a:pt x="342356" y="28060"/>
                      <a:pt x="365760" y="43300"/>
                    </a:cubicBezTo>
                    <a:cubicBezTo>
                      <a:pt x="376250" y="50131"/>
                      <a:pt x="383350" y="57289"/>
                      <a:pt x="388012" y="64995"/>
                    </a:cubicBezTo>
                    <a:cubicBezTo>
                      <a:pt x="380301" y="71112"/>
                      <a:pt x="367547" y="75254"/>
                      <a:pt x="358886" y="79396"/>
                    </a:cubicBezTo>
                    <a:cubicBezTo>
                      <a:pt x="341360" y="87778"/>
                      <a:pt x="306308" y="88540"/>
                      <a:pt x="281162" y="88540"/>
                    </a:cubicBezTo>
                    <a:cubicBezTo>
                      <a:pt x="256016" y="88540"/>
                      <a:pt x="230108" y="77872"/>
                      <a:pt x="208010" y="79396"/>
                    </a:cubicBezTo>
                    <a:cubicBezTo>
                      <a:pt x="185912" y="80920"/>
                      <a:pt x="151622" y="109114"/>
                      <a:pt x="130286" y="125116"/>
                    </a:cubicBezTo>
                    <a:cubicBezTo>
                      <a:pt x="108950" y="141118"/>
                      <a:pt x="81518" y="145690"/>
                      <a:pt x="79994" y="175408"/>
                    </a:cubicBezTo>
                    <a:cubicBezTo>
                      <a:pt x="78470" y="205126"/>
                      <a:pt x="139430" y="295804"/>
                      <a:pt x="121142" y="303424"/>
                    </a:cubicBezTo>
                    <a:cubicBezTo>
                      <a:pt x="108738" y="308593"/>
                      <a:pt x="54964" y="287818"/>
                      <a:pt x="14550" y="260294"/>
                    </a:cubicBezTo>
                    <a:cubicBezTo>
                      <a:pt x="6247" y="247080"/>
                      <a:pt x="0" y="230808"/>
                      <a:pt x="0" y="213117"/>
                    </a:cubicBezTo>
                    <a:cubicBezTo>
                      <a:pt x="0" y="188624"/>
                      <a:pt x="10886" y="149979"/>
                      <a:pt x="22860" y="128208"/>
                    </a:cubicBezTo>
                    <a:cubicBezTo>
                      <a:pt x="34834" y="106437"/>
                      <a:pt x="47353" y="99361"/>
                      <a:pt x="71846" y="82488"/>
                    </a:cubicBezTo>
                    <a:cubicBezTo>
                      <a:pt x="96339" y="65615"/>
                      <a:pt x="138249" y="40578"/>
                      <a:pt x="169817" y="26971"/>
                    </a:cubicBezTo>
                    <a:cubicBezTo>
                      <a:pt x="201385" y="13364"/>
                      <a:pt x="235131" y="-4054"/>
                      <a:pt x="261257" y="84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60000">
                    <a:schemeClr val="accent1">
                      <a:lumMod val="40000"/>
                      <a:lumOff val="60000"/>
                      <a:alpha val="2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Freeform 188"/>
              <p:cNvSpPr/>
              <p:nvPr/>
            </p:nvSpPr>
            <p:spPr>
              <a:xfrm>
                <a:off x="3334205" y="3325556"/>
                <a:ext cx="1230010" cy="1031692"/>
              </a:xfrm>
              <a:custGeom>
                <a:avLst/>
                <a:gdLst>
                  <a:gd name="connsiteX0" fmla="*/ 556672 w 1217832"/>
                  <a:gd name="connsiteY0" fmla="*/ 0 h 1021480"/>
                  <a:gd name="connsiteX1" fmla="*/ 654076 w 1217832"/>
                  <a:gd name="connsiteY1" fmla="*/ 28634 h 1021480"/>
                  <a:gd name="connsiteX2" fmla="*/ 742250 w 1217832"/>
                  <a:gd name="connsiteY2" fmla="*/ 93948 h 1021480"/>
                  <a:gd name="connsiteX3" fmla="*/ 768376 w 1217832"/>
                  <a:gd name="connsiteY3" fmla="*/ 169059 h 1021480"/>
                  <a:gd name="connsiteX4" fmla="*/ 787970 w 1217832"/>
                  <a:gd name="connsiteY4" fmla="*/ 280094 h 1021480"/>
                  <a:gd name="connsiteX5" fmla="*/ 928396 w 1217832"/>
                  <a:gd name="connsiteY5" fmla="*/ 384597 h 1021480"/>
                  <a:gd name="connsiteX6" fmla="*/ 1039430 w 1217832"/>
                  <a:gd name="connsiteY6" fmla="*/ 423785 h 1021480"/>
                  <a:gd name="connsiteX7" fmla="*/ 1140667 w 1217832"/>
                  <a:gd name="connsiteY7" fmla="*/ 427051 h 1021480"/>
                  <a:gd name="connsiteX8" fmla="*/ 1153730 w 1217832"/>
                  <a:gd name="connsiteY8" fmla="*/ 394394 h 1021480"/>
                  <a:gd name="connsiteX9" fmla="*/ 1152056 w 1217832"/>
                  <a:gd name="connsiteY9" fmla="*/ 391228 h 1021480"/>
                  <a:gd name="connsiteX10" fmla="*/ 1202419 w 1217832"/>
                  <a:gd name="connsiteY10" fmla="*/ 393800 h 1021480"/>
                  <a:gd name="connsiteX11" fmla="*/ 1190543 w 1217832"/>
                  <a:gd name="connsiteY11" fmla="*/ 476927 h 1021480"/>
                  <a:gd name="connsiteX12" fmla="*/ 994601 w 1217832"/>
                  <a:gd name="connsiteY12" fmla="*/ 488803 h 1021480"/>
                  <a:gd name="connsiteX13" fmla="*/ 804595 w 1217832"/>
                  <a:gd name="connsiteY13" fmla="*/ 536304 h 1021480"/>
                  <a:gd name="connsiteX14" fmla="*/ 614590 w 1217832"/>
                  <a:gd name="connsiteY14" fmla="*/ 554117 h 1021480"/>
                  <a:gd name="connsiteX15" fmla="*/ 472086 w 1217832"/>
                  <a:gd name="connsiteY15" fmla="*/ 690683 h 1021480"/>
                  <a:gd name="connsiteX16" fmla="*/ 406772 w 1217832"/>
                  <a:gd name="connsiteY16" fmla="*/ 803499 h 1021480"/>
                  <a:gd name="connsiteX17" fmla="*/ 519588 w 1217832"/>
                  <a:gd name="connsiteY17" fmla="*/ 785686 h 1021480"/>
                  <a:gd name="connsiteX18" fmla="*/ 483962 w 1217832"/>
                  <a:gd name="connsiteY18" fmla="*/ 886626 h 1021480"/>
                  <a:gd name="connsiteX19" fmla="*/ 455050 w 1217832"/>
                  <a:gd name="connsiteY19" fmla="*/ 926687 h 1021480"/>
                  <a:gd name="connsiteX20" fmla="*/ 454867 w 1217832"/>
                  <a:gd name="connsiteY20" fmla="*/ 926705 h 1021480"/>
                  <a:gd name="connsiteX21" fmla="*/ 343833 w 1217832"/>
                  <a:gd name="connsiteY21" fmla="*/ 949565 h 1021480"/>
                  <a:gd name="connsiteX22" fmla="*/ 285050 w 1217832"/>
                  <a:gd name="connsiteY22" fmla="*/ 998551 h 1021480"/>
                  <a:gd name="connsiteX23" fmla="*/ 242596 w 1217832"/>
                  <a:gd name="connsiteY23" fmla="*/ 1021411 h 1021480"/>
                  <a:gd name="connsiteX24" fmla="*/ 196876 w 1217832"/>
                  <a:gd name="connsiteY24" fmla="*/ 992019 h 1021480"/>
                  <a:gd name="connsiteX25" fmla="*/ 209938 w 1217832"/>
                  <a:gd name="connsiteY25" fmla="*/ 949565 h 1021480"/>
                  <a:gd name="connsiteX26" fmla="*/ 262190 w 1217832"/>
                  <a:gd name="connsiteY26" fmla="*/ 910377 h 1021480"/>
                  <a:gd name="connsiteX27" fmla="*/ 252393 w 1217832"/>
                  <a:gd name="connsiteY27" fmla="*/ 880985 h 1021480"/>
                  <a:gd name="connsiteX28" fmla="*/ 164530 w 1217832"/>
                  <a:gd name="connsiteY28" fmla="*/ 905679 h 1021480"/>
                  <a:gd name="connsiteX29" fmla="*/ 85841 w 1217832"/>
                  <a:gd name="connsiteY29" fmla="*/ 920174 h 1021480"/>
                  <a:gd name="connsiteX30" fmla="*/ 46653 w 1217832"/>
                  <a:gd name="connsiteY30" fmla="*/ 916908 h 1021480"/>
                  <a:gd name="connsiteX31" fmla="*/ 27058 w 1217832"/>
                  <a:gd name="connsiteY31" fmla="*/ 864657 h 1021480"/>
                  <a:gd name="connsiteX32" fmla="*/ 933 w 1217832"/>
                  <a:gd name="connsiteY32" fmla="*/ 828734 h 1021480"/>
                  <a:gd name="connsiteX33" fmla="*/ 62981 w 1217832"/>
                  <a:gd name="connsiteY33" fmla="*/ 825468 h 1021480"/>
                  <a:gd name="connsiteX34" fmla="*/ 151156 w 1217832"/>
                  <a:gd name="connsiteY34" fmla="*/ 802608 h 1021480"/>
                  <a:gd name="connsiteX35" fmla="*/ 226267 w 1217832"/>
                  <a:gd name="connsiteY35" fmla="*/ 763419 h 1021480"/>
                  <a:gd name="connsiteX36" fmla="*/ 170750 w 1217832"/>
                  <a:gd name="connsiteY36" fmla="*/ 734028 h 1021480"/>
                  <a:gd name="connsiteX37" fmla="*/ 115233 w 1217832"/>
                  <a:gd name="connsiteY37" fmla="*/ 704637 h 1021480"/>
                  <a:gd name="connsiteX38" fmla="*/ 56450 w 1217832"/>
                  <a:gd name="connsiteY38" fmla="*/ 675245 h 1021480"/>
                  <a:gd name="connsiteX39" fmla="*/ 36856 w 1217832"/>
                  <a:gd name="connsiteY39" fmla="*/ 658917 h 1021480"/>
                  <a:gd name="connsiteX40" fmla="*/ 59716 w 1217832"/>
                  <a:gd name="connsiteY40" fmla="*/ 639322 h 1021480"/>
                  <a:gd name="connsiteX41" fmla="*/ 141358 w 1217832"/>
                  <a:gd name="connsiteY41" fmla="*/ 636057 h 1021480"/>
                  <a:gd name="connsiteX42" fmla="*/ 262190 w 1217832"/>
                  <a:gd name="connsiteY42" fmla="*/ 626259 h 1021480"/>
                  <a:gd name="connsiteX43" fmla="*/ 337301 w 1217832"/>
                  <a:gd name="connsiteY43" fmla="*/ 590337 h 1021480"/>
                  <a:gd name="connsiteX44" fmla="*/ 392818 w 1217832"/>
                  <a:gd name="connsiteY44" fmla="*/ 560945 h 1021480"/>
                  <a:gd name="connsiteX45" fmla="*/ 445070 w 1217832"/>
                  <a:gd name="connsiteY45" fmla="*/ 547882 h 1021480"/>
                  <a:gd name="connsiteX46" fmla="*/ 443781 w 1217832"/>
                  <a:gd name="connsiteY46" fmla="*/ 537643 h 1021480"/>
                  <a:gd name="connsiteX47" fmla="*/ 567089 w 1217832"/>
                  <a:gd name="connsiteY47" fmla="*/ 524429 h 1021480"/>
                  <a:gd name="connsiteX48" fmla="*/ 656154 w 1217832"/>
                  <a:gd name="connsiteY48" fmla="*/ 465052 h 1021480"/>
                  <a:gd name="connsiteX49" fmla="*/ 495837 w 1217832"/>
                  <a:gd name="connsiteY49" fmla="*/ 393800 h 1021480"/>
                  <a:gd name="connsiteX50" fmla="*/ 709593 w 1217832"/>
                  <a:gd name="connsiteY50" fmla="*/ 346299 h 1021480"/>
                  <a:gd name="connsiteX51" fmla="*/ 590839 w 1217832"/>
                  <a:gd name="connsiteY51" fmla="*/ 286922 h 1021480"/>
                  <a:gd name="connsiteX52" fmla="*/ 703655 w 1217832"/>
                  <a:gd name="connsiteY52" fmla="*/ 233483 h 1021480"/>
                  <a:gd name="connsiteX53" fmla="*/ 668029 w 1217832"/>
                  <a:gd name="connsiteY53" fmla="*/ 197857 h 1021480"/>
                  <a:gd name="connsiteX54" fmla="*/ 620528 w 1217832"/>
                  <a:gd name="connsiteY54" fmla="*/ 144418 h 1021480"/>
                  <a:gd name="connsiteX55" fmla="*/ 644278 w 1217832"/>
                  <a:gd name="connsiteY55" fmla="*/ 96917 h 1021480"/>
                  <a:gd name="connsiteX56" fmla="*/ 556672 w 1217832"/>
                  <a:gd name="connsiteY56" fmla="*/ 0 h 1021480"/>
                  <a:gd name="connsiteX0" fmla="*/ 556672 w 1217832"/>
                  <a:gd name="connsiteY0" fmla="*/ 0 h 1021480"/>
                  <a:gd name="connsiteX1" fmla="*/ 654076 w 1217832"/>
                  <a:gd name="connsiteY1" fmla="*/ 28634 h 1021480"/>
                  <a:gd name="connsiteX2" fmla="*/ 742250 w 1217832"/>
                  <a:gd name="connsiteY2" fmla="*/ 93948 h 1021480"/>
                  <a:gd name="connsiteX3" fmla="*/ 768376 w 1217832"/>
                  <a:gd name="connsiteY3" fmla="*/ 169059 h 1021480"/>
                  <a:gd name="connsiteX4" fmla="*/ 787970 w 1217832"/>
                  <a:gd name="connsiteY4" fmla="*/ 280094 h 1021480"/>
                  <a:gd name="connsiteX5" fmla="*/ 928396 w 1217832"/>
                  <a:gd name="connsiteY5" fmla="*/ 384597 h 1021480"/>
                  <a:gd name="connsiteX6" fmla="*/ 1039430 w 1217832"/>
                  <a:gd name="connsiteY6" fmla="*/ 423785 h 1021480"/>
                  <a:gd name="connsiteX7" fmla="*/ 1140667 w 1217832"/>
                  <a:gd name="connsiteY7" fmla="*/ 427051 h 1021480"/>
                  <a:gd name="connsiteX8" fmla="*/ 1153730 w 1217832"/>
                  <a:gd name="connsiteY8" fmla="*/ 394394 h 1021480"/>
                  <a:gd name="connsiteX9" fmla="*/ 1152056 w 1217832"/>
                  <a:gd name="connsiteY9" fmla="*/ 391228 h 1021480"/>
                  <a:gd name="connsiteX10" fmla="*/ 1202419 w 1217832"/>
                  <a:gd name="connsiteY10" fmla="*/ 393800 h 1021480"/>
                  <a:gd name="connsiteX11" fmla="*/ 1190543 w 1217832"/>
                  <a:gd name="connsiteY11" fmla="*/ 476927 h 1021480"/>
                  <a:gd name="connsiteX12" fmla="*/ 994601 w 1217832"/>
                  <a:gd name="connsiteY12" fmla="*/ 488803 h 1021480"/>
                  <a:gd name="connsiteX13" fmla="*/ 804595 w 1217832"/>
                  <a:gd name="connsiteY13" fmla="*/ 536304 h 1021480"/>
                  <a:gd name="connsiteX14" fmla="*/ 614590 w 1217832"/>
                  <a:gd name="connsiteY14" fmla="*/ 554117 h 1021480"/>
                  <a:gd name="connsiteX15" fmla="*/ 472086 w 1217832"/>
                  <a:gd name="connsiteY15" fmla="*/ 690683 h 1021480"/>
                  <a:gd name="connsiteX16" fmla="*/ 406772 w 1217832"/>
                  <a:gd name="connsiteY16" fmla="*/ 803499 h 1021480"/>
                  <a:gd name="connsiteX17" fmla="*/ 519588 w 1217832"/>
                  <a:gd name="connsiteY17" fmla="*/ 785686 h 1021480"/>
                  <a:gd name="connsiteX18" fmla="*/ 483962 w 1217832"/>
                  <a:gd name="connsiteY18" fmla="*/ 886626 h 1021480"/>
                  <a:gd name="connsiteX19" fmla="*/ 455050 w 1217832"/>
                  <a:gd name="connsiteY19" fmla="*/ 926687 h 1021480"/>
                  <a:gd name="connsiteX20" fmla="*/ 454867 w 1217832"/>
                  <a:gd name="connsiteY20" fmla="*/ 926705 h 1021480"/>
                  <a:gd name="connsiteX21" fmla="*/ 343833 w 1217832"/>
                  <a:gd name="connsiteY21" fmla="*/ 949565 h 1021480"/>
                  <a:gd name="connsiteX22" fmla="*/ 285050 w 1217832"/>
                  <a:gd name="connsiteY22" fmla="*/ 998551 h 1021480"/>
                  <a:gd name="connsiteX23" fmla="*/ 242596 w 1217832"/>
                  <a:gd name="connsiteY23" fmla="*/ 1021411 h 1021480"/>
                  <a:gd name="connsiteX24" fmla="*/ 196876 w 1217832"/>
                  <a:gd name="connsiteY24" fmla="*/ 992019 h 1021480"/>
                  <a:gd name="connsiteX25" fmla="*/ 209938 w 1217832"/>
                  <a:gd name="connsiteY25" fmla="*/ 949565 h 1021480"/>
                  <a:gd name="connsiteX26" fmla="*/ 262190 w 1217832"/>
                  <a:gd name="connsiteY26" fmla="*/ 910377 h 1021480"/>
                  <a:gd name="connsiteX27" fmla="*/ 242192 w 1217832"/>
                  <a:gd name="connsiteY27" fmla="*/ 886085 h 1021480"/>
                  <a:gd name="connsiteX28" fmla="*/ 164530 w 1217832"/>
                  <a:gd name="connsiteY28" fmla="*/ 905679 h 1021480"/>
                  <a:gd name="connsiteX29" fmla="*/ 85841 w 1217832"/>
                  <a:gd name="connsiteY29" fmla="*/ 920174 h 1021480"/>
                  <a:gd name="connsiteX30" fmla="*/ 46653 w 1217832"/>
                  <a:gd name="connsiteY30" fmla="*/ 916908 h 1021480"/>
                  <a:gd name="connsiteX31" fmla="*/ 27058 w 1217832"/>
                  <a:gd name="connsiteY31" fmla="*/ 864657 h 1021480"/>
                  <a:gd name="connsiteX32" fmla="*/ 933 w 1217832"/>
                  <a:gd name="connsiteY32" fmla="*/ 828734 h 1021480"/>
                  <a:gd name="connsiteX33" fmla="*/ 62981 w 1217832"/>
                  <a:gd name="connsiteY33" fmla="*/ 825468 h 1021480"/>
                  <a:gd name="connsiteX34" fmla="*/ 151156 w 1217832"/>
                  <a:gd name="connsiteY34" fmla="*/ 802608 h 1021480"/>
                  <a:gd name="connsiteX35" fmla="*/ 226267 w 1217832"/>
                  <a:gd name="connsiteY35" fmla="*/ 763419 h 1021480"/>
                  <a:gd name="connsiteX36" fmla="*/ 170750 w 1217832"/>
                  <a:gd name="connsiteY36" fmla="*/ 734028 h 1021480"/>
                  <a:gd name="connsiteX37" fmla="*/ 115233 w 1217832"/>
                  <a:gd name="connsiteY37" fmla="*/ 704637 h 1021480"/>
                  <a:gd name="connsiteX38" fmla="*/ 56450 w 1217832"/>
                  <a:gd name="connsiteY38" fmla="*/ 675245 h 1021480"/>
                  <a:gd name="connsiteX39" fmla="*/ 36856 w 1217832"/>
                  <a:gd name="connsiteY39" fmla="*/ 658917 h 1021480"/>
                  <a:gd name="connsiteX40" fmla="*/ 59716 w 1217832"/>
                  <a:gd name="connsiteY40" fmla="*/ 639322 h 1021480"/>
                  <a:gd name="connsiteX41" fmla="*/ 141358 w 1217832"/>
                  <a:gd name="connsiteY41" fmla="*/ 636057 h 1021480"/>
                  <a:gd name="connsiteX42" fmla="*/ 262190 w 1217832"/>
                  <a:gd name="connsiteY42" fmla="*/ 626259 h 1021480"/>
                  <a:gd name="connsiteX43" fmla="*/ 337301 w 1217832"/>
                  <a:gd name="connsiteY43" fmla="*/ 590337 h 1021480"/>
                  <a:gd name="connsiteX44" fmla="*/ 392818 w 1217832"/>
                  <a:gd name="connsiteY44" fmla="*/ 560945 h 1021480"/>
                  <a:gd name="connsiteX45" fmla="*/ 445070 w 1217832"/>
                  <a:gd name="connsiteY45" fmla="*/ 547882 h 1021480"/>
                  <a:gd name="connsiteX46" fmla="*/ 443781 w 1217832"/>
                  <a:gd name="connsiteY46" fmla="*/ 537643 h 1021480"/>
                  <a:gd name="connsiteX47" fmla="*/ 567089 w 1217832"/>
                  <a:gd name="connsiteY47" fmla="*/ 524429 h 1021480"/>
                  <a:gd name="connsiteX48" fmla="*/ 656154 w 1217832"/>
                  <a:gd name="connsiteY48" fmla="*/ 465052 h 1021480"/>
                  <a:gd name="connsiteX49" fmla="*/ 495837 w 1217832"/>
                  <a:gd name="connsiteY49" fmla="*/ 393800 h 1021480"/>
                  <a:gd name="connsiteX50" fmla="*/ 709593 w 1217832"/>
                  <a:gd name="connsiteY50" fmla="*/ 346299 h 1021480"/>
                  <a:gd name="connsiteX51" fmla="*/ 590839 w 1217832"/>
                  <a:gd name="connsiteY51" fmla="*/ 286922 h 1021480"/>
                  <a:gd name="connsiteX52" fmla="*/ 703655 w 1217832"/>
                  <a:gd name="connsiteY52" fmla="*/ 233483 h 1021480"/>
                  <a:gd name="connsiteX53" fmla="*/ 668029 w 1217832"/>
                  <a:gd name="connsiteY53" fmla="*/ 197857 h 1021480"/>
                  <a:gd name="connsiteX54" fmla="*/ 620528 w 1217832"/>
                  <a:gd name="connsiteY54" fmla="*/ 144418 h 1021480"/>
                  <a:gd name="connsiteX55" fmla="*/ 644278 w 1217832"/>
                  <a:gd name="connsiteY55" fmla="*/ 96917 h 1021480"/>
                  <a:gd name="connsiteX56" fmla="*/ 556672 w 1217832"/>
                  <a:gd name="connsiteY56" fmla="*/ 0 h 1021480"/>
                  <a:gd name="connsiteX0" fmla="*/ 556672 w 1217832"/>
                  <a:gd name="connsiteY0" fmla="*/ 0 h 1021480"/>
                  <a:gd name="connsiteX1" fmla="*/ 654076 w 1217832"/>
                  <a:gd name="connsiteY1" fmla="*/ 28634 h 1021480"/>
                  <a:gd name="connsiteX2" fmla="*/ 742250 w 1217832"/>
                  <a:gd name="connsiteY2" fmla="*/ 93948 h 1021480"/>
                  <a:gd name="connsiteX3" fmla="*/ 768376 w 1217832"/>
                  <a:gd name="connsiteY3" fmla="*/ 169059 h 1021480"/>
                  <a:gd name="connsiteX4" fmla="*/ 787970 w 1217832"/>
                  <a:gd name="connsiteY4" fmla="*/ 280094 h 1021480"/>
                  <a:gd name="connsiteX5" fmla="*/ 928396 w 1217832"/>
                  <a:gd name="connsiteY5" fmla="*/ 384597 h 1021480"/>
                  <a:gd name="connsiteX6" fmla="*/ 1039430 w 1217832"/>
                  <a:gd name="connsiteY6" fmla="*/ 423785 h 1021480"/>
                  <a:gd name="connsiteX7" fmla="*/ 1140667 w 1217832"/>
                  <a:gd name="connsiteY7" fmla="*/ 427051 h 1021480"/>
                  <a:gd name="connsiteX8" fmla="*/ 1153730 w 1217832"/>
                  <a:gd name="connsiteY8" fmla="*/ 394394 h 1021480"/>
                  <a:gd name="connsiteX9" fmla="*/ 1152056 w 1217832"/>
                  <a:gd name="connsiteY9" fmla="*/ 391228 h 1021480"/>
                  <a:gd name="connsiteX10" fmla="*/ 1202419 w 1217832"/>
                  <a:gd name="connsiteY10" fmla="*/ 393800 h 1021480"/>
                  <a:gd name="connsiteX11" fmla="*/ 1190543 w 1217832"/>
                  <a:gd name="connsiteY11" fmla="*/ 476927 h 1021480"/>
                  <a:gd name="connsiteX12" fmla="*/ 994601 w 1217832"/>
                  <a:gd name="connsiteY12" fmla="*/ 488803 h 1021480"/>
                  <a:gd name="connsiteX13" fmla="*/ 804595 w 1217832"/>
                  <a:gd name="connsiteY13" fmla="*/ 536304 h 1021480"/>
                  <a:gd name="connsiteX14" fmla="*/ 614590 w 1217832"/>
                  <a:gd name="connsiteY14" fmla="*/ 554117 h 1021480"/>
                  <a:gd name="connsiteX15" fmla="*/ 472086 w 1217832"/>
                  <a:gd name="connsiteY15" fmla="*/ 690683 h 1021480"/>
                  <a:gd name="connsiteX16" fmla="*/ 406772 w 1217832"/>
                  <a:gd name="connsiteY16" fmla="*/ 803499 h 1021480"/>
                  <a:gd name="connsiteX17" fmla="*/ 519588 w 1217832"/>
                  <a:gd name="connsiteY17" fmla="*/ 785686 h 1021480"/>
                  <a:gd name="connsiteX18" fmla="*/ 483962 w 1217832"/>
                  <a:gd name="connsiteY18" fmla="*/ 886626 h 1021480"/>
                  <a:gd name="connsiteX19" fmla="*/ 455050 w 1217832"/>
                  <a:gd name="connsiteY19" fmla="*/ 926687 h 1021480"/>
                  <a:gd name="connsiteX20" fmla="*/ 454867 w 1217832"/>
                  <a:gd name="connsiteY20" fmla="*/ 926705 h 1021480"/>
                  <a:gd name="connsiteX21" fmla="*/ 343833 w 1217832"/>
                  <a:gd name="connsiteY21" fmla="*/ 949565 h 1021480"/>
                  <a:gd name="connsiteX22" fmla="*/ 295251 w 1217832"/>
                  <a:gd name="connsiteY22" fmla="*/ 998551 h 1021480"/>
                  <a:gd name="connsiteX23" fmla="*/ 242596 w 1217832"/>
                  <a:gd name="connsiteY23" fmla="*/ 1021411 h 1021480"/>
                  <a:gd name="connsiteX24" fmla="*/ 196876 w 1217832"/>
                  <a:gd name="connsiteY24" fmla="*/ 992019 h 1021480"/>
                  <a:gd name="connsiteX25" fmla="*/ 209938 w 1217832"/>
                  <a:gd name="connsiteY25" fmla="*/ 949565 h 1021480"/>
                  <a:gd name="connsiteX26" fmla="*/ 262190 w 1217832"/>
                  <a:gd name="connsiteY26" fmla="*/ 910377 h 1021480"/>
                  <a:gd name="connsiteX27" fmla="*/ 242192 w 1217832"/>
                  <a:gd name="connsiteY27" fmla="*/ 886085 h 1021480"/>
                  <a:gd name="connsiteX28" fmla="*/ 164530 w 1217832"/>
                  <a:gd name="connsiteY28" fmla="*/ 905679 h 1021480"/>
                  <a:gd name="connsiteX29" fmla="*/ 85841 w 1217832"/>
                  <a:gd name="connsiteY29" fmla="*/ 920174 h 1021480"/>
                  <a:gd name="connsiteX30" fmla="*/ 46653 w 1217832"/>
                  <a:gd name="connsiteY30" fmla="*/ 916908 h 1021480"/>
                  <a:gd name="connsiteX31" fmla="*/ 27058 w 1217832"/>
                  <a:gd name="connsiteY31" fmla="*/ 864657 h 1021480"/>
                  <a:gd name="connsiteX32" fmla="*/ 933 w 1217832"/>
                  <a:gd name="connsiteY32" fmla="*/ 828734 h 1021480"/>
                  <a:gd name="connsiteX33" fmla="*/ 62981 w 1217832"/>
                  <a:gd name="connsiteY33" fmla="*/ 825468 h 1021480"/>
                  <a:gd name="connsiteX34" fmla="*/ 151156 w 1217832"/>
                  <a:gd name="connsiteY34" fmla="*/ 802608 h 1021480"/>
                  <a:gd name="connsiteX35" fmla="*/ 226267 w 1217832"/>
                  <a:gd name="connsiteY35" fmla="*/ 763419 h 1021480"/>
                  <a:gd name="connsiteX36" fmla="*/ 170750 w 1217832"/>
                  <a:gd name="connsiteY36" fmla="*/ 734028 h 1021480"/>
                  <a:gd name="connsiteX37" fmla="*/ 115233 w 1217832"/>
                  <a:gd name="connsiteY37" fmla="*/ 704637 h 1021480"/>
                  <a:gd name="connsiteX38" fmla="*/ 56450 w 1217832"/>
                  <a:gd name="connsiteY38" fmla="*/ 675245 h 1021480"/>
                  <a:gd name="connsiteX39" fmla="*/ 36856 w 1217832"/>
                  <a:gd name="connsiteY39" fmla="*/ 658917 h 1021480"/>
                  <a:gd name="connsiteX40" fmla="*/ 59716 w 1217832"/>
                  <a:gd name="connsiteY40" fmla="*/ 639322 h 1021480"/>
                  <a:gd name="connsiteX41" fmla="*/ 141358 w 1217832"/>
                  <a:gd name="connsiteY41" fmla="*/ 636057 h 1021480"/>
                  <a:gd name="connsiteX42" fmla="*/ 262190 w 1217832"/>
                  <a:gd name="connsiteY42" fmla="*/ 626259 h 1021480"/>
                  <a:gd name="connsiteX43" fmla="*/ 337301 w 1217832"/>
                  <a:gd name="connsiteY43" fmla="*/ 590337 h 1021480"/>
                  <a:gd name="connsiteX44" fmla="*/ 392818 w 1217832"/>
                  <a:gd name="connsiteY44" fmla="*/ 560945 h 1021480"/>
                  <a:gd name="connsiteX45" fmla="*/ 445070 w 1217832"/>
                  <a:gd name="connsiteY45" fmla="*/ 547882 h 1021480"/>
                  <a:gd name="connsiteX46" fmla="*/ 443781 w 1217832"/>
                  <a:gd name="connsiteY46" fmla="*/ 537643 h 1021480"/>
                  <a:gd name="connsiteX47" fmla="*/ 567089 w 1217832"/>
                  <a:gd name="connsiteY47" fmla="*/ 524429 h 1021480"/>
                  <a:gd name="connsiteX48" fmla="*/ 656154 w 1217832"/>
                  <a:gd name="connsiteY48" fmla="*/ 465052 h 1021480"/>
                  <a:gd name="connsiteX49" fmla="*/ 495837 w 1217832"/>
                  <a:gd name="connsiteY49" fmla="*/ 393800 h 1021480"/>
                  <a:gd name="connsiteX50" fmla="*/ 709593 w 1217832"/>
                  <a:gd name="connsiteY50" fmla="*/ 346299 h 1021480"/>
                  <a:gd name="connsiteX51" fmla="*/ 590839 w 1217832"/>
                  <a:gd name="connsiteY51" fmla="*/ 286922 h 1021480"/>
                  <a:gd name="connsiteX52" fmla="*/ 703655 w 1217832"/>
                  <a:gd name="connsiteY52" fmla="*/ 233483 h 1021480"/>
                  <a:gd name="connsiteX53" fmla="*/ 668029 w 1217832"/>
                  <a:gd name="connsiteY53" fmla="*/ 197857 h 1021480"/>
                  <a:gd name="connsiteX54" fmla="*/ 620528 w 1217832"/>
                  <a:gd name="connsiteY54" fmla="*/ 144418 h 1021480"/>
                  <a:gd name="connsiteX55" fmla="*/ 644278 w 1217832"/>
                  <a:gd name="connsiteY55" fmla="*/ 96917 h 1021480"/>
                  <a:gd name="connsiteX56" fmla="*/ 556672 w 1217832"/>
                  <a:gd name="connsiteY56" fmla="*/ 0 h 1021480"/>
                  <a:gd name="connsiteX0" fmla="*/ 556672 w 1217832"/>
                  <a:gd name="connsiteY0" fmla="*/ 0 h 1021477"/>
                  <a:gd name="connsiteX1" fmla="*/ 654076 w 1217832"/>
                  <a:gd name="connsiteY1" fmla="*/ 28634 h 1021477"/>
                  <a:gd name="connsiteX2" fmla="*/ 742250 w 1217832"/>
                  <a:gd name="connsiteY2" fmla="*/ 93948 h 1021477"/>
                  <a:gd name="connsiteX3" fmla="*/ 768376 w 1217832"/>
                  <a:gd name="connsiteY3" fmla="*/ 169059 h 1021477"/>
                  <a:gd name="connsiteX4" fmla="*/ 787970 w 1217832"/>
                  <a:gd name="connsiteY4" fmla="*/ 280094 h 1021477"/>
                  <a:gd name="connsiteX5" fmla="*/ 928396 w 1217832"/>
                  <a:gd name="connsiteY5" fmla="*/ 384597 h 1021477"/>
                  <a:gd name="connsiteX6" fmla="*/ 1039430 w 1217832"/>
                  <a:gd name="connsiteY6" fmla="*/ 423785 h 1021477"/>
                  <a:gd name="connsiteX7" fmla="*/ 1140667 w 1217832"/>
                  <a:gd name="connsiteY7" fmla="*/ 427051 h 1021477"/>
                  <a:gd name="connsiteX8" fmla="*/ 1153730 w 1217832"/>
                  <a:gd name="connsiteY8" fmla="*/ 394394 h 1021477"/>
                  <a:gd name="connsiteX9" fmla="*/ 1152056 w 1217832"/>
                  <a:gd name="connsiteY9" fmla="*/ 391228 h 1021477"/>
                  <a:gd name="connsiteX10" fmla="*/ 1202419 w 1217832"/>
                  <a:gd name="connsiteY10" fmla="*/ 393800 h 1021477"/>
                  <a:gd name="connsiteX11" fmla="*/ 1190543 w 1217832"/>
                  <a:gd name="connsiteY11" fmla="*/ 476927 h 1021477"/>
                  <a:gd name="connsiteX12" fmla="*/ 994601 w 1217832"/>
                  <a:gd name="connsiteY12" fmla="*/ 488803 h 1021477"/>
                  <a:gd name="connsiteX13" fmla="*/ 804595 w 1217832"/>
                  <a:gd name="connsiteY13" fmla="*/ 536304 h 1021477"/>
                  <a:gd name="connsiteX14" fmla="*/ 614590 w 1217832"/>
                  <a:gd name="connsiteY14" fmla="*/ 554117 h 1021477"/>
                  <a:gd name="connsiteX15" fmla="*/ 472086 w 1217832"/>
                  <a:gd name="connsiteY15" fmla="*/ 690683 h 1021477"/>
                  <a:gd name="connsiteX16" fmla="*/ 406772 w 1217832"/>
                  <a:gd name="connsiteY16" fmla="*/ 803499 h 1021477"/>
                  <a:gd name="connsiteX17" fmla="*/ 519588 w 1217832"/>
                  <a:gd name="connsiteY17" fmla="*/ 785686 h 1021477"/>
                  <a:gd name="connsiteX18" fmla="*/ 483962 w 1217832"/>
                  <a:gd name="connsiteY18" fmla="*/ 886626 h 1021477"/>
                  <a:gd name="connsiteX19" fmla="*/ 455050 w 1217832"/>
                  <a:gd name="connsiteY19" fmla="*/ 926687 h 1021477"/>
                  <a:gd name="connsiteX20" fmla="*/ 454867 w 1217832"/>
                  <a:gd name="connsiteY20" fmla="*/ 926705 h 1021477"/>
                  <a:gd name="connsiteX21" fmla="*/ 356584 w 1217832"/>
                  <a:gd name="connsiteY21" fmla="*/ 952116 h 1021477"/>
                  <a:gd name="connsiteX22" fmla="*/ 295251 w 1217832"/>
                  <a:gd name="connsiteY22" fmla="*/ 998551 h 1021477"/>
                  <a:gd name="connsiteX23" fmla="*/ 242596 w 1217832"/>
                  <a:gd name="connsiteY23" fmla="*/ 1021411 h 1021477"/>
                  <a:gd name="connsiteX24" fmla="*/ 196876 w 1217832"/>
                  <a:gd name="connsiteY24" fmla="*/ 992019 h 1021477"/>
                  <a:gd name="connsiteX25" fmla="*/ 209938 w 1217832"/>
                  <a:gd name="connsiteY25" fmla="*/ 949565 h 1021477"/>
                  <a:gd name="connsiteX26" fmla="*/ 262190 w 1217832"/>
                  <a:gd name="connsiteY26" fmla="*/ 910377 h 1021477"/>
                  <a:gd name="connsiteX27" fmla="*/ 242192 w 1217832"/>
                  <a:gd name="connsiteY27" fmla="*/ 886085 h 1021477"/>
                  <a:gd name="connsiteX28" fmla="*/ 164530 w 1217832"/>
                  <a:gd name="connsiteY28" fmla="*/ 905679 h 1021477"/>
                  <a:gd name="connsiteX29" fmla="*/ 85841 w 1217832"/>
                  <a:gd name="connsiteY29" fmla="*/ 920174 h 1021477"/>
                  <a:gd name="connsiteX30" fmla="*/ 46653 w 1217832"/>
                  <a:gd name="connsiteY30" fmla="*/ 916908 h 1021477"/>
                  <a:gd name="connsiteX31" fmla="*/ 27058 w 1217832"/>
                  <a:gd name="connsiteY31" fmla="*/ 864657 h 1021477"/>
                  <a:gd name="connsiteX32" fmla="*/ 933 w 1217832"/>
                  <a:gd name="connsiteY32" fmla="*/ 828734 h 1021477"/>
                  <a:gd name="connsiteX33" fmla="*/ 62981 w 1217832"/>
                  <a:gd name="connsiteY33" fmla="*/ 825468 h 1021477"/>
                  <a:gd name="connsiteX34" fmla="*/ 151156 w 1217832"/>
                  <a:gd name="connsiteY34" fmla="*/ 802608 h 1021477"/>
                  <a:gd name="connsiteX35" fmla="*/ 226267 w 1217832"/>
                  <a:gd name="connsiteY35" fmla="*/ 763419 h 1021477"/>
                  <a:gd name="connsiteX36" fmla="*/ 170750 w 1217832"/>
                  <a:gd name="connsiteY36" fmla="*/ 734028 h 1021477"/>
                  <a:gd name="connsiteX37" fmla="*/ 115233 w 1217832"/>
                  <a:gd name="connsiteY37" fmla="*/ 704637 h 1021477"/>
                  <a:gd name="connsiteX38" fmla="*/ 56450 w 1217832"/>
                  <a:gd name="connsiteY38" fmla="*/ 675245 h 1021477"/>
                  <a:gd name="connsiteX39" fmla="*/ 36856 w 1217832"/>
                  <a:gd name="connsiteY39" fmla="*/ 658917 h 1021477"/>
                  <a:gd name="connsiteX40" fmla="*/ 59716 w 1217832"/>
                  <a:gd name="connsiteY40" fmla="*/ 639322 h 1021477"/>
                  <a:gd name="connsiteX41" fmla="*/ 141358 w 1217832"/>
                  <a:gd name="connsiteY41" fmla="*/ 636057 h 1021477"/>
                  <a:gd name="connsiteX42" fmla="*/ 262190 w 1217832"/>
                  <a:gd name="connsiteY42" fmla="*/ 626259 h 1021477"/>
                  <a:gd name="connsiteX43" fmla="*/ 337301 w 1217832"/>
                  <a:gd name="connsiteY43" fmla="*/ 590337 h 1021477"/>
                  <a:gd name="connsiteX44" fmla="*/ 392818 w 1217832"/>
                  <a:gd name="connsiteY44" fmla="*/ 560945 h 1021477"/>
                  <a:gd name="connsiteX45" fmla="*/ 445070 w 1217832"/>
                  <a:gd name="connsiteY45" fmla="*/ 547882 h 1021477"/>
                  <a:gd name="connsiteX46" fmla="*/ 443781 w 1217832"/>
                  <a:gd name="connsiteY46" fmla="*/ 537643 h 1021477"/>
                  <a:gd name="connsiteX47" fmla="*/ 567089 w 1217832"/>
                  <a:gd name="connsiteY47" fmla="*/ 524429 h 1021477"/>
                  <a:gd name="connsiteX48" fmla="*/ 656154 w 1217832"/>
                  <a:gd name="connsiteY48" fmla="*/ 465052 h 1021477"/>
                  <a:gd name="connsiteX49" fmla="*/ 495837 w 1217832"/>
                  <a:gd name="connsiteY49" fmla="*/ 393800 h 1021477"/>
                  <a:gd name="connsiteX50" fmla="*/ 709593 w 1217832"/>
                  <a:gd name="connsiteY50" fmla="*/ 346299 h 1021477"/>
                  <a:gd name="connsiteX51" fmla="*/ 590839 w 1217832"/>
                  <a:gd name="connsiteY51" fmla="*/ 286922 h 1021477"/>
                  <a:gd name="connsiteX52" fmla="*/ 703655 w 1217832"/>
                  <a:gd name="connsiteY52" fmla="*/ 233483 h 1021477"/>
                  <a:gd name="connsiteX53" fmla="*/ 668029 w 1217832"/>
                  <a:gd name="connsiteY53" fmla="*/ 197857 h 1021477"/>
                  <a:gd name="connsiteX54" fmla="*/ 620528 w 1217832"/>
                  <a:gd name="connsiteY54" fmla="*/ 144418 h 1021477"/>
                  <a:gd name="connsiteX55" fmla="*/ 644278 w 1217832"/>
                  <a:gd name="connsiteY55" fmla="*/ 96917 h 1021477"/>
                  <a:gd name="connsiteX56" fmla="*/ 556672 w 1217832"/>
                  <a:gd name="connsiteY56" fmla="*/ 0 h 1021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217832" h="1021477">
                    <a:moveTo>
                      <a:pt x="556672" y="0"/>
                    </a:moveTo>
                    <a:cubicBezTo>
                      <a:pt x="594066" y="8110"/>
                      <a:pt x="628529" y="18534"/>
                      <a:pt x="654076" y="28634"/>
                    </a:cubicBezTo>
                    <a:cubicBezTo>
                      <a:pt x="700885" y="47140"/>
                      <a:pt x="723200" y="70544"/>
                      <a:pt x="742250" y="93948"/>
                    </a:cubicBezTo>
                    <a:cubicBezTo>
                      <a:pt x="761300" y="117352"/>
                      <a:pt x="760756" y="138035"/>
                      <a:pt x="768376" y="169059"/>
                    </a:cubicBezTo>
                    <a:cubicBezTo>
                      <a:pt x="775996" y="200083"/>
                      <a:pt x="761300" y="244171"/>
                      <a:pt x="787970" y="280094"/>
                    </a:cubicBezTo>
                    <a:cubicBezTo>
                      <a:pt x="814640" y="316017"/>
                      <a:pt x="886486" y="360649"/>
                      <a:pt x="928396" y="384597"/>
                    </a:cubicBezTo>
                    <a:cubicBezTo>
                      <a:pt x="970306" y="408546"/>
                      <a:pt x="1004051" y="416709"/>
                      <a:pt x="1039430" y="423785"/>
                    </a:cubicBezTo>
                    <a:cubicBezTo>
                      <a:pt x="1074808" y="430861"/>
                      <a:pt x="1121617" y="431950"/>
                      <a:pt x="1140667" y="427051"/>
                    </a:cubicBezTo>
                    <a:cubicBezTo>
                      <a:pt x="1159717" y="422152"/>
                      <a:pt x="1156451" y="406913"/>
                      <a:pt x="1153730" y="394394"/>
                    </a:cubicBezTo>
                    <a:cubicBezTo>
                      <a:pt x="1153491" y="393293"/>
                      <a:pt x="1153159" y="392154"/>
                      <a:pt x="1152056" y="391228"/>
                    </a:cubicBezTo>
                    <a:cubicBezTo>
                      <a:pt x="1174321" y="388907"/>
                      <a:pt x="1192756" y="386772"/>
                      <a:pt x="1202419" y="393800"/>
                    </a:cubicBezTo>
                    <a:cubicBezTo>
                      <a:pt x="1224190" y="409634"/>
                      <a:pt x="1225179" y="461093"/>
                      <a:pt x="1190543" y="476927"/>
                    </a:cubicBezTo>
                    <a:cubicBezTo>
                      <a:pt x="1155907" y="492761"/>
                      <a:pt x="1058926" y="478907"/>
                      <a:pt x="994601" y="488803"/>
                    </a:cubicBezTo>
                    <a:cubicBezTo>
                      <a:pt x="930276" y="498699"/>
                      <a:pt x="867930" y="525418"/>
                      <a:pt x="804595" y="536304"/>
                    </a:cubicBezTo>
                    <a:cubicBezTo>
                      <a:pt x="741260" y="547190"/>
                      <a:pt x="670008" y="528387"/>
                      <a:pt x="614590" y="554117"/>
                    </a:cubicBezTo>
                    <a:cubicBezTo>
                      <a:pt x="559172" y="579847"/>
                      <a:pt x="506722" y="649119"/>
                      <a:pt x="472086" y="690683"/>
                    </a:cubicBezTo>
                    <a:cubicBezTo>
                      <a:pt x="437450" y="732247"/>
                      <a:pt x="398855" y="787665"/>
                      <a:pt x="406772" y="803499"/>
                    </a:cubicBezTo>
                    <a:cubicBezTo>
                      <a:pt x="414689" y="819333"/>
                      <a:pt x="506723" y="771832"/>
                      <a:pt x="519588" y="785686"/>
                    </a:cubicBezTo>
                    <a:cubicBezTo>
                      <a:pt x="532453" y="799541"/>
                      <a:pt x="539380" y="816364"/>
                      <a:pt x="483962" y="886626"/>
                    </a:cubicBezTo>
                    <a:cubicBezTo>
                      <a:pt x="475950" y="896784"/>
                      <a:pt x="466181" y="910540"/>
                      <a:pt x="455050" y="926687"/>
                    </a:cubicBezTo>
                    <a:lnTo>
                      <a:pt x="454867" y="926705"/>
                    </a:lnTo>
                    <a:cubicBezTo>
                      <a:pt x="412957" y="932692"/>
                      <a:pt x="383187" y="940142"/>
                      <a:pt x="356584" y="952116"/>
                    </a:cubicBezTo>
                    <a:cubicBezTo>
                      <a:pt x="329981" y="964090"/>
                      <a:pt x="314249" y="987002"/>
                      <a:pt x="295251" y="998551"/>
                    </a:cubicBezTo>
                    <a:cubicBezTo>
                      <a:pt x="276253" y="1010100"/>
                      <a:pt x="258992" y="1022500"/>
                      <a:pt x="242596" y="1021411"/>
                    </a:cubicBezTo>
                    <a:cubicBezTo>
                      <a:pt x="226200" y="1020322"/>
                      <a:pt x="202319" y="1003993"/>
                      <a:pt x="196876" y="992019"/>
                    </a:cubicBezTo>
                    <a:cubicBezTo>
                      <a:pt x="191433" y="980045"/>
                      <a:pt x="199052" y="963172"/>
                      <a:pt x="209938" y="949565"/>
                    </a:cubicBezTo>
                    <a:cubicBezTo>
                      <a:pt x="220824" y="935958"/>
                      <a:pt x="256814" y="920957"/>
                      <a:pt x="262190" y="910377"/>
                    </a:cubicBezTo>
                    <a:cubicBezTo>
                      <a:pt x="267566" y="899797"/>
                      <a:pt x="258469" y="886868"/>
                      <a:pt x="242192" y="886085"/>
                    </a:cubicBezTo>
                    <a:cubicBezTo>
                      <a:pt x="225915" y="885302"/>
                      <a:pt x="190589" y="899998"/>
                      <a:pt x="164530" y="905679"/>
                    </a:cubicBezTo>
                    <a:cubicBezTo>
                      <a:pt x="138472" y="911361"/>
                      <a:pt x="105487" y="918303"/>
                      <a:pt x="85841" y="920174"/>
                    </a:cubicBezTo>
                    <a:cubicBezTo>
                      <a:pt x="66195" y="922045"/>
                      <a:pt x="56450" y="926161"/>
                      <a:pt x="46653" y="916908"/>
                    </a:cubicBezTo>
                    <a:cubicBezTo>
                      <a:pt x="36856" y="907655"/>
                      <a:pt x="34678" y="879353"/>
                      <a:pt x="27058" y="864657"/>
                    </a:cubicBezTo>
                    <a:cubicBezTo>
                      <a:pt x="19438" y="849961"/>
                      <a:pt x="-5054" y="835266"/>
                      <a:pt x="933" y="828734"/>
                    </a:cubicBezTo>
                    <a:cubicBezTo>
                      <a:pt x="6920" y="822202"/>
                      <a:pt x="37944" y="829822"/>
                      <a:pt x="62981" y="825468"/>
                    </a:cubicBezTo>
                    <a:cubicBezTo>
                      <a:pt x="88018" y="821114"/>
                      <a:pt x="123942" y="812949"/>
                      <a:pt x="151156" y="802608"/>
                    </a:cubicBezTo>
                    <a:cubicBezTo>
                      <a:pt x="178370" y="792267"/>
                      <a:pt x="223001" y="774849"/>
                      <a:pt x="226267" y="763419"/>
                    </a:cubicBezTo>
                    <a:cubicBezTo>
                      <a:pt x="229533" y="751989"/>
                      <a:pt x="189256" y="743825"/>
                      <a:pt x="170750" y="734028"/>
                    </a:cubicBezTo>
                    <a:lnTo>
                      <a:pt x="115233" y="704637"/>
                    </a:lnTo>
                    <a:cubicBezTo>
                      <a:pt x="96183" y="694840"/>
                      <a:pt x="69513" y="682865"/>
                      <a:pt x="56450" y="675245"/>
                    </a:cubicBezTo>
                    <a:cubicBezTo>
                      <a:pt x="43387" y="667625"/>
                      <a:pt x="36312" y="664904"/>
                      <a:pt x="36856" y="658917"/>
                    </a:cubicBezTo>
                    <a:cubicBezTo>
                      <a:pt x="37400" y="652930"/>
                      <a:pt x="42299" y="643132"/>
                      <a:pt x="59716" y="639322"/>
                    </a:cubicBezTo>
                    <a:cubicBezTo>
                      <a:pt x="77133" y="635512"/>
                      <a:pt x="107612" y="638234"/>
                      <a:pt x="141358" y="636057"/>
                    </a:cubicBezTo>
                    <a:cubicBezTo>
                      <a:pt x="175104" y="633880"/>
                      <a:pt x="229533" y="633879"/>
                      <a:pt x="262190" y="626259"/>
                    </a:cubicBezTo>
                    <a:cubicBezTo>
                      <a:pt x="294847" y="618639"/>
                      <a:pt x="315530" y="601223"/>
                      <a:pt x="337301" y="590337"/>
                    </a:cubicBezTo>
                    <a:cubicBezTo>
                      <a:pt x="359072" y="579451"/>
                      <a:pt x="374856" y="568021"/>
                      <a:pt x="392818" y="560945"/>
                    </a:cubicBezTo>
                    <a:cubicBezTo>
                      <a:pt x="410780" y="553869"/>
                      <a:pt x="439083" y="555502"/>
                      <a:pt x="445070" y="547882"/>
                    </a:cubicBezTo>
                    <a:cubicBezTo>
                      <a:pt x="447194" y="545179"/>
                      <a:pt x="446304" y="541517"/>
                      <a:pt x="443781" y="537643"/>
                    </a:cubicBezTo>
                    <a:cubicBezTo>
                      <a:pt x="493564" y="534406"/>
                      <a:pt x="537952" y="530256"/>
                      <a:pt x="567089" y="524429"/>
                    </a:cubicBezTo>
                    <a:cubicBezTo>
                      <a:pt x="641310" y="509585"/>
                      <a:pt x="668029" y="486824"/>
                      <a:pt x="656154" y="465052"/>
                    </a:cubicBezTo>
                    <a:cubicBezTo>
                      <a:pt x="644279" y="443281"/>
                      <a:pt x="486931" y="413592"/>
                      <a:pt x="495837" y="393800"/>
                    </a:cubicBezTo>
                    <a:cubicBezTo>
                      <a:pt x="504743" y="374008"/>
                      <a:pt x="693759" y="364112"/>
                      <a:pt x="709593" y="346299"/>
                    </a:cubicBezTo>
                    <a:cubicBezTo>
                      <a:pt x="725427" y="328486"/>
                      <a:pt x="591829" y="305725"/>
                      <a:pt x="590839" y="286922"/>
                    </a:cubicBezTo>
                    <a:cubicBezTo>
                      <a:pt x="589849" y="268119"/>
                      <a:pt x="690790" y="248327"/>
                      <a:pt x="703655" y="233483"/>
                    </a:cubicBezTo>
                    <a:cubicBezTo>
                      <a:pt x="716520" y="218639"/>
                      <a:pt x="681884" y="212701"/>
                      <a:pt x="668029" y="197857"/>
                    </a:cubicBezTo>
                    <a:cubicBezTo>
                      <a:pt x="654175" y="183013"/>
                      <a:pt x="624486" y="161241"/>
                      <a:pt x="620528" y="144418"/>
                    </a:cubicBezTo>
                    <a:cubicBezTo>
                      <a:pt x="616570" y="127595"/>
                      <a:pt x="663081" y="130564"/>
                      <a:pt x="644278" y="96917"/>
                    </a:cubicBezTo>
                    <a:cubicBezTo>
                      <a:pt x="633058" y="76839"/>
                      <a:pt x="591179" y="35969"/>
                      <a:pt x="556672" y="0"/>
                    </a:cubicBezTo>
                    <a:close/>
                  </a:path>
                </a:pathLst>
              </a:custGeom>
              <a:gradFill flip="none" rotWithShape="1">
                <a:gsLst>
                  <a:gs pos="26000">
                    <a:schemeClr val="bg2">
                      <a:lumMod val="50000"/>
                      <a:alpha val="25000"/>
                    </a:schemeClr>
                  </a:gs>
                  <a:gs pos="69000">
                    <a:schemeClr val="accent1">
                      <a:lumMod val="50000"/>
                      <a:alpha val="25000"/>
                    </a:schemeClr>
                  </a:gs>
                  <a:gs pos="52000">
                    <a:schemeClr val="accent1">
                      <a:lumMod val="50000"/>
                      <a:alpha val="75000"/>
                    </a:schemeClr>
                  </a:gs>
                </a:gsLst>
                <a:lin ang="33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0" name="Freeform 179"/>
            <p:cNvSpPr/>
            <p:nvPr/>
          </p:nvSpPr>
          <p:spPr>
            <a:xfrm>
              <a:off x="1538739" y="2028527"/>
              <a:ext cx="292445" cy="769301"/>
            </a:xfrm>
            <a:custGeom>
              <a:avLst/>
              <a:gdLst>
                <a:gd name="connsiteX0" fmla="*/ 70120 w 292445"/>
                <a:gd name="connsiteY0" fmla="*/ 2075 h 631131"/>
                <a:gd name="connsiteX1" fmla="*/ 143792 w 292445"/>
                <a:gd name="connsiteY1" fmla="*/ 123417 h 631131"/>
                <a:gd name="connsiteX2" fmla="*/ 273802 w 292445"/>
                <a:gd name="connsiteY2" fmla="*/ 353100 h 631131"/>
                <a:gd name="connsiteX3" fmla="*/ 291136 w 292445"/>
                <a:gd name="connsiteY3" fmla="*/ 491777 h 631131"/>
                <a:gd name="connsiteX4" fmla="*/ 269468 w 292445"/>
                <a:gd name="connsiteY4" fmla="*/ 591451 h 631131"/>
                <a:gd name="connsiteX5" fmla="*/ 187129 w 292445"/>
                <a:gd name="connsiteY5" fmla="*/ 630454 h 631131"/>
                <a:gd name="connsiteX6" fmla="*/ 782 w 292445"/>
                <a:gd name="connsiteY6" fmla="*/ 613119 h 631131"/>
                <a:gd name="connsiteX7" fmla="*/ 122124 w 292445"/>
                <a:gd name="connsiteY7" fmla="*/ 574116 h 631131"/>
                <a:gd name="connsiteX8" fmla="*/ 165460 w 292445"/>
                <a:gd name="connsiteY8" fmla="*/ 539447 h 631131"/>
                <a:gd name="connsiteX9" fmla="*/ 169794 w 292445"/>
                <a:gd name="connsiteY9" fmla="*/ 431106 h 631131"/>
                <a:gd name="connsiteX10" fmla="*/ 117790 w 292445"/>
                <a:gd name="connsiteY10" fmla="*/ 218757 h 631131"/>
                <a:gd name="connsiteX11" fmla="*/ 70120 w 292445"/>
                <a:gd name="connsiteY11" fmla="*/ 2075 h 631131"/>
                <a:gd name="connsiteX0" fmla="*/ 70120 w 292445"/>
                <a:gd name="connsiteY0" fmla="*/ 2075 h 631131"/>
                <a:gd name="connsiteX1" fmla="*/ 143792 w 292445"/>
                <a:gd name="connsiteY1" fmla="*/ 123417 h 631131"/>
                <a:gd name="connsiteX2" fmla="*/ 273802 w 292445"/>
                <a:gd name="connsiteY2" fmla="*/ 353100 h 631131"/>
                <a:gd name="connsiteX3" fmla="*/ 291136 w 292445"/>
                <a:gd name="connsiteY3" fmla="*/ 491777 h 631131"/>
                <a:gd name="connsiteX4" fmla="*/ 269468 w 292445"/>
                <a:gd name="connsiteY4" fmla="*/ 591451 h 631131"/>
                <a:gd name="connsiteX5" fmla="*/ 187129 w 292445"/>
                <a:gd name="connsiteY5" fmla="*/ 630454 h 631131"/>
                <a:gd name="connsiteX6" fmla="*/ 782 w 292445"/>
                <a:gd name="connsiteY6" fmla="*/ 613119 h 631131"/>
                <a:gd name="connsiteX7" fmla="*/ 122124 w 292445"/>
                <a:gd name="connsiteY7" fmla="*/ 574116 h 631131"/>
                <a:gd name="connsiteX8" fmla="*/ 165460 w 292445"/>
                <a:gd name="connsiteY8" fmla="*/ 539447 h 631131"/>
                <a:gd name="connsiteX9" fmla="*/ 169794 w 292445"/>
                <a:gd name="connsiteY9" fmla="*/ 431106 h 631131"/>
                <a:gd name="connsiteX10" fmla="*/ 117790 w 292445"/>
                <a:gd name="connsiteY10" fmla="*/ 218757 h 631131"/>
                <a:gd name="connsiteX11" fmla="*/ 70120 w 292445"/>
                <a:gd name="connsiteY11" fmla="*/ 2075 h 631131"/>
                <a:gd name="connsiteX0" fmla="*/ 70120 w 292445"/>
                <a:gd name="connsiteY0" fmla="*/ 0 h 629056"/>
                <a:gd name="connsiteX1" fmla="*/ 143792 w 292445"/>
                <a:gd name="connsiteY1" fmla="*/ 121342 h 629056"/>
                <a:gd name="connsiteX2" fmla="*/ 273802 w 292445"/>
                <a:gd name="connsiteY2" fmla="*/ 351025 h 629056"/>
                <a:gd name="connsiteX3" fmla="*/ 291136 w 292445"/>
                <a:gd name="connsiteY3" fmla="*/ 489702 h 629056"/>
                <a:gd name="connsiteX4" fmla="*/ 269468 w 292445"/>
                <a:gd name="connsiteY4" fmla="*/ 589376 h 629056"/>
                <a:gd name="connsiteX5" fmla="*/ 187129 w 292445"/>
                <a:gd name="connsiteY5" fmla="*/ 628379 h 629056"/>
                <a:gd name="connsiteX6" fmla="*/ 782 w 292445"/>
                <a:gd name="connsiteY6" fmla="*/ 611044 h 629056"/>
                <a:gd name="connsiteX7" fmla="*/ 122124 w 292445"/>
                <a:gd name="connsiteY7" fmla="*/ 572041 h 629056"/>
                <a:gd name="connsiteX8" fmla="*/ 165460 w 292445"/>
                <a:gd name="connsiteY8" fmla="*/ 537372 h 629056"/>
                <a:gd name="connsiteX9" fmla="*/ 169794 w 292445"/>
                <a:gd name="connsiteY9" fmla="*/ 429031 h 629056"/>
                <a:gd name="connsiteX10" fmla="*/ 117790 w 292445"/>
                <a:gd name="connsiteY10" fmla="*/ 216682 h 629056"/>
                <a:gd name="connsiteX11" fmla="*/ 70120 w 292445"/>
                <a:gd name="connsiteY11" fmla="*/ 0 h 629056"/>
                <a:gd name="connsiteX0" fmla="*/ 70120 w 292445"/>
                <a:gd name="connsiteY0" fmla="*/ 0 h 629056"/>
                <a:gd name="connsiteX1" fmla="*/ 143792 w 292445"/>
                <a:gd name="connsiteY1" fmla="*/ 121342 h 629056"/>
                <a:gd name="connsiteX2" fmla="*/ 273802 w 292445"/>
                <a:gd name="connsiteY2" fmla="*/ 351025 h 629056"/>
                <a:gd name="connsiteX3" fmla="*/ 291136 w 292445"/>
                <a:gd name="connsiteY3" fmla="*/ 489702 h 629056"/>
                <a:gd name="connsiteX4" fmla="*/ 269468 w 292445"/>
                <a:gd name="connsiteY4" fmla="*/ 589376 h 629056"/>
                <a:gd name="connsiteX5" fmla="*/ 187129 w 292445"/>
                <a:gd name="connsiteY5" fmla="*/ 628379 h 629056"/>
                <a:gd name="connsiteX6" fmla="*/ 782 w 292445"/>
                <a:gd name="connsiteY6" fmla="*/ 611044 h 629056"/>
                <a:gd name="connsiteX7" fmla="*/ 122124 w 292445"/>
                <a:gd name="connsiteY7" fmla="*/ 572041 h 629056"/>
                <a:gd name="connsiteX8" fmla="*/ 165460 w 292445"/>
                <a:gd name="connsiteY8" fmla="*/ 537372 h 629056"/>
                <a:gd name="connsiteX9" fmla="*/ 169794 w 292445"/>
                <a:gd name="connsiteY9" fmla="*/ 429031 h 629056"/>
                <a:gd name="connsiteX10" fmla="*/ 117790 w 292445"/>
                <a:gd name="connsiteY10" fmla="*/ 216682 h 629056"/>
                <a:gd name="connsiteX11" fmla="*/ 70120 w 292445"/>
                <a:gd name="connsiteY11" fmla="*/ 0 h 629056"/>
                <a:gd name="connsiteX0" fmla="*/ 50486 w 292445"/>
                <a:gd name="connsiteY0" fmla="*/ 0 h 769301"/>
                <a:gd name="connsiteX1" fmla="*/ 143792 w 292445"/>
                <a:gd name="connsiteY1" fmla="*/ 261587 h 769301"/>
                <a:gd name="connsiteX2" fmla="*/ 273802 w 292445"/>
                <a:gd name="connsiteY2" fmla="*/ 491270 h 769301"/>
                <a:gd name="connsiteX3" fmla="*/ 291136 w 292445"/>
                <a:gd name="connsiteY3" fmla="*/ 629947 h 769301"/>
                <a:gd name="connsiteX4" fmla="*/ 269468 w 292445"/>
                <a:gd name="connsiteY4" fmla="*/ 729621 h 769301"/>
                <a:gd name="connsiteX5" fmla="*/ 187129 w 292445"/>
                <a:gd name="connsiteY5" fmla="*/ 768624 h 769301"/>
                <a:gd name="connsiteX6" fmla="*/ 782 w 292445"/>
                <a:gd name="connsiteY6" fmla="*/ 751289 h 769301"/>
                <a:gd name="connsiteX7" fmla="*/ 122124 w 292445"/>
                <a:gd name="connsiteY7" fmla="*/ 712286 h 769301"/>
                <a:gd name="connsiteX8" fmla="*/ 165460 w 292445"/>
                <a:gd name="connsiteY8" fmla="*/ 677617 h 769301"/>
                <a:gd name="connsiteX9" fmla="*/ 169794 w 292445"/>
                <a:gd name="connsiteY9" fmla="*/ 569276 h 769301"/>
                <a:gd name="connsiteX10" fmla="*/ 117790 w 292445"/>
                <a:gd name="connsiteY10" fmla="*/ 356927 h 769301"/>
                <a:gd name="connsiteX11" fmla="*/ 50486 w 292445"/>
                <a:gd name="connsiteY11" fmla="*/ 0 h 769301"/>
                <a:gd name="connsiteX0" fmla="*/ 50486 w 292445"/>
                <a:gd name="connsiteY0" fmla="*/ 0 h 769301"/>
                <a:gd name="connsiteX1" fmla="*/ 143792 w 292445"/>
                <a:gd name="connsiteY1" fmla="*/ 261587 h 769301"/>
                <a:gd name="connsiteX2" fmla="*/ 273802 w 292445"/>
                <a:gd name="connsiteY2" fmla="*/ 491270 h 769301"/>
                <a:gd name="connsiteX3" fmla="*/ 291136 w 292445"/>
                <a:gd name="connsiteY3" fmla="*/ 629947 h 769301"/>
                <a:gd name="connsiteX4" fmla="*/ 269468 w 292445"/>
                <a:gd name="connsiteY4" fmla="*/ 729621 h 769301"/>
                <a:gd name="connsiteX5" fmla="*/ 187129 w 292445"/>
                <a:gd name="connsiteY5" fmla="*/ 768624 h 769301"/>
                <a:gd name="connsiteX6" fmla="*/ 782 w 292445"/>
                <a:gd name="connsiteY6" fmla="*/ 751289 h 769301"/>
                <a:gd name="connsiteX7" fmla="*/ 122124 w 292445"/>
                <a:gd name="connsiteY7" fmla="*/ 712286 h 769301"/>
                <a:gd name="connsiteX8" fmla="*/ 165460 w 292445"/>
                <a:gd name="connsiteY8" fmla="*/ 677617 h 769301"/>
                <a:gd name="connsiteX9" fmla="*/ 169794 w 292445"/>
                <a:gd name="connsiteY9" fmla="*/ 569276 h 769301"/>
                <a:gd name="connsiteX10" fmla="*/ 117790 w 292445"/>
                <a:gd name="connsiteY10" fmla="*/ 356927 h 769301"/>
                <a:gd name="connsiteX11" fmla="*/ 50486 w 292445"/>
                <a:gd name="connsiteY11" fmla="*/ 0 h 769301"/>
                <a:gd name="connsiteX0" fmla="*/ 50486 w 292445"/>
                <a:gd name="connsiteY0" fmla="*/ 0 h 769301"/>
                <a:gd name="connsiteX1" fmla="*/ 143792 w 292445"/>
                <a:gd name="connsiteY1" fmla="*/ 261587 h 769301"/>
                <a:gd name="connsiteX2" fmla="*/ 273802 w 292445"/>
                <a:gd name="connsiteY2" fmla="*/ 491270 h 769301"/>
                <a:gd name="connsiteX3" fmla="*/ 291136 w 292445"/>
                <a:gd name="connsiteY3" fmla="*/ 629947 h 769301"/>
                <a:gd name="connsiteX4" fmla="*/ 269468 w 292445"/>
                <a:gd name="connsiteY4" fmla="*/ 729621 h 769301"/>
                <a:gd name="connsiteX5" fmla="*/ 187129 w 292445"/>
                <a:gd name="connsiteY5" fmla="*/ 768624 h 769301"/>
                <a:gd name="connsiteX6" fmla="*/ 782 w 292445"/>
                <a:gd name="connsiteY6" fmla="*/ 751289 h 769301"/>
                <a:gd name="connsiteX7" fmla="*/ 122124 w 292445"/>
                <a:gd name="connsiteY7" fmla="*/ 712286 h 769301"/>
                <a:gd name="connsiteX8" fmla="*/ 165460 w 292445"/>
                <a:gd name="connsiteY8" fmla="*/ 677617 h 769301"/>
                <a:gd name="connsiteX9" fmla="*/ 169794 w 292445"/>
                <a:gd name="connsiteY9" fmla="*/ 569276 h 769301"/>
                <a:gd name="connsiteX10" fmla="*/ 117790 w 292445"/>
                <a:gd name="connsiteY10" fmla="*/ 356927 h 769301"/>
                <a:gd name="connsiteX11" fmla="*/ 50486 w 292445"/>
                <a:gd name="connsiteY11" fmla="*/ 0 h 769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2445" h="769301">
                  <a:moveTo>
                    <a:pt x="50486" y="0"/>
                  </a:moveTo>
                  <a:cubicBezTo>
                    <a:pt x="80064" y="68258"/>
                    <a:pt x="106573" y="179709"/>
                    <a:pt x="143792" y="261587"/>
                  </a:cubicBezTo>
                  <a:cubicBezTo>
                    <a:pt x="181011" y="343465"/>
                    <a:pt x="249245" y="429877"/>
                    <a:pt x="273802" y="491270"/>
                  </a:cubicBezTo>
                  <a:cubicBezTo>
                    <a:pt x="298359" y="552663"/>
                    <a:pt x="291858" y="590222"/>
                    <a:pt x="291136" y="629947"/>
                  </a:cubicBezTo>
                  <a:cubicBezTo>
                    <a:pt x="290414" y="669672"/>
                    <a:pt x="286802" y="706508"/>
                    <a:pt x="269468" y="729621"/>
                  </a:cubicBezTo>
                  <a:cubicBezTo>
                    <a:pt x="252134" y="752734"/>
                    <a:pt x="231910" y="765013"/>
                    <a:pt x="187129" y="768624"/>
                  </a:cubicBezTo>
                  <a:cubicBezTo>
                    <a:pt x="142348" y="772235"/>
                    <a:pt x="11616" y="760679"/>
                    <a:pt x="782" y="751289"/>
                  </a:cubicBezTo>
                  <a:cubicBezTo>
                    <a:pt x="-10052" y="741899"/>
                    <a:pt x="94678" y="724565"/>
                    <a:pt x="122124" y="712286"/>
                  </a:cubicBezTo>
                  <a:cubicBezTo>
                    <a:pt x="149570" y="700007"/>
                    <a:pt x="157515" y="701452"/>
                    <a:pt x="165460" y="677617"/>
                  </a:cubicBezTo>
                  <a:cubicBezTo>
                    <a:pt x="173405" y="653782"/>
                    <a:pt x="177739" y="622724"/>
                    <a:pt x="169794" y="569276"/>
                  </a:cubicBezTo>
                  <a:cubicBezTo>
                    <a:pt x="161849" y="515828"/>
                    <a:pt x="137675" y="451806"/>
                    <a:pt x="117790" y="356927"/>
                  </a:cubicBezTo>
                  <a:cubicBezTo>
                    <a:pt x="97905" y="262048"/>
                    <a:pt x="57373" y="88817"/>
                    <a:pt x="50486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/>
            <p:nvPr/>
          </p:nvSpPr>
          <p:spPr>
            <a:xfrm>
              <a:off x="1556983" y="2596169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1348459" y="2021388"/>
              <a:ext cx="479381" cy="845344"/>
            </a:xfrm>
            <a:custGeom>
              <a:avLst/>
              <a:gdLst>
                <a:gd name="connsiteX0" fmla="*/ 227940 w 465522"/>
                <a:gd name="connsiteY0" fmla="*/ 425 h 696613"/>
                <a:gd name="connsiteX1" fmla="*/ 50261 w 465522"/>
                <a:gd name="connsiteY1" fmla="*/ 238776 h 696613"/>
                <a:gd name="connsiteX2" fmla="*/ 2591 w 465522"/>
                <a:gd name="connsiteY2" fmla="*/ 455458 h 696613"/>
                <a:gd name="connsiteX3" fmla="*/ 110932 w 465522"/>
                <a:gd name="connsiteY3" fmla="*/ 663473 h 696613"/>
                <a:gd name="connsiteX4" fmla="*/ 305946 w 465522"/>
                <a:gd name="connsiteY4" fmla="*/ 689475 h 696613"/>
                <a:gd name="connsiteX5" fmla="*/ 457624 w 465522"/>
                <a:gd name="connsiteY5" fmla="*/ 594135 h 696613"/>
                <a:gd name="connsiteX6" fmla="*/ 435956 w 465522"/>
                <a:gd name="connsiteY6" fmla="*/ 581134 h 696613"/>
                <a:gd name="connsiteX7" fmla="*/ 366617 w 465522"/>
                <a:gd name="connsiteY7" fmla="*/ 576800 h 696613"/>
                <a:gd name="connsiteX8" fmla="*/ 214940 w 465522"/>
                <a:gd name="connsiteY8" fmla="*/ 537798 h 696613"/>
                <a:gd name="connsiteX9" fmla="*/ 162936 w 465522"/>
                <a:gd name="connsiteY9" fmla="*/ 299447 h 696613"/>
                <a:gd name="connsiteX10" fmla="*/ 227940 w 465522"/>
                <a:gd name="connsiteY10" fmla="*/ 425 h 696613"/>
                <a:gd name="connsiteX0" fmla="*/ 227940 w 465522"/>
                <a:gd name="connsiteY0" fmla="*/ 425 h 696613"/>
                <a:gd name="connsiteX1" fmla="*/ 50261 w 465522"/>
                <a:gd name="connsiteY1" fmla="*/ 238776 h 696613"/>
                <a:gd name="connsiteX2" fmla="*/ 2591 w 465522"/>
                <a:gd name="connsiteY2" fmla="*/ 455458 h 696613"/>
                <a:gd name="connsiteX3" fmla="*/ 110932 w 465522"/>
                <a:gd name="connsiteY3" fmla="*/ 663473 h 696613"/>
                <a:gd name="connsiteX4" fmla="*/ 305946 w 465522"/>
                <a:gd name="connsiteY4" fmla="*/ 689475 h 696613"/>
                <a:gd name="connsiteX5" fmla="*/ 457624 w 465522"/>
                <a:gd name="connsiteY5" fmla="*/ 594135 h 696613"/>
                <a:gd name="connsiteX6" fmla="*/ 435956 w 465522"/>
                <a:gd name="connsiteY6" fmla="*/ 581134 h 696613"/>
                <a:gd name="connsiteX7" fmla="*/ 366617 w 465522"/>
                <a:gd name="connsiteY7" fmla="*/ 576800 h 696613"/>
                <a:gd name="connsiteX8" fmla="*/ 195306 w 465522"/>
                <a:gd name="connsiteY8" fmla="*/ 532188 h 696613"/>
                <a:gd name="connsiteX9" fmla="*/ 162936 w 465522"/>
                <a:gd name="connsiteY9" fmla="*/ 299447 h 696613"/>
                <a:gd name="connsiteX10" fmla="*/ 227940 w 465522"/>
                <a:gd name="connsiteY10" fmla="*/ 425 h 696613"/>
                <a:gd name="connsiteX0" fmla="*/ 227940 w 465886"/>
                <a:gd name="connsiteY0" fmla="*/ 425 h 696613"/>
                <a:gd name="connsiteX1" fmla="*/ 50261 w 465886"/>
                <a:gd name="connsiteY1" fmla="*/ 238776 h 696613"/>
                <a:gd name="connsiteX2" fmla="*/ 2591 w 465886"/>
                <a:gd name="connsiteY2" fmla="*/ 455458 h 696613"/>
                <a:gd name="connsiteX3" fmla="*/ 110932 w 465886"/>
                <a:gd name="connsiteY3" fmla="*/ 663473 h 696613"/>
                <a:gd name="connsiteX4" fmla="*/ 305946 w 465886"/>
                <a:gd name="connsiteY4" fmla="*/ 689475 h 696613"/>
                <a:gd name="connsiteX5" fmla="*/ 457624 w 465886"/>
                <a:gd name="connsiteY5" fmla="*/ 594135 h 696613"/>
                <a:gd name="connsiteX6" fmla="*/ 435956 w 465886"/>
                <a:gd name="connsiteY6" fmla="*/ 581134 h 696613"/>
                <a:gd name="connsiteX7" fmla="*/ 352593 w 465886"/>
                <a:gd name="connsiteY7" fmla="*/ 590824 h 696613"/>
                <a:gd name="connsiteX8" fmla="*/ 195306 w 465886"/>
                <a:gd name="connsiteY8" fmla="*/ 532188 h 696613"/>
                <a:gd name="connsiteX9" fmla="*/ 162936 w 465886"/>
                <a:gd name="connsiteY9" fmla="*/ 299447 h 696613"/>
                <a:gd name="connsiteX10" fmla="*/ 227940 w 465886"/>
                <a:gd name="connsiteY10" fmla="*/ 425 h 696613"/>
                <a:gd name="connsiteX0" fmla="*/ 227940 w 458227"/>
                <a:gd name="connsiteY0" fmla="*/ 425 h 696613"/>
                <a:gd name="connsiteX1" fmla="*/ 50261 w 458227"/>
                <a:gd name="connsiteY1" fmla="*/ 238776 h 696613"/>
                <a:gd name="connsiteX2" fmla="*/ 2591 w 458227"/>
                <a:gd name="connsiteY2" fmla="*/ 455458 h 696613"/>
                <a:gd name="connsiteX3" fmla="*/ 110932 w 458227"/>
                <a:gd name="connsiteY3" fmla="*/ 663473 h 696613"/>
                <a:gd name="connsiteX4" fmla="*/ 305946 w 458227"/>
                <a:gd name="connsiteY4" fmla="*/ 689475 h 696613"/>
                <a:gd name="connsiteX5" fmla="*/ 457624 w 458227"/>
                <a:gd name="connsiteY5" fmla="*/ 594135 h 696613"/>
                <a:gd name="connsiteX6" fmla="*/ 352593 w 458227"/>
                <a:gd name="connsiteY6" fmla="*/ 590824 h 696613"/>
                <a:gd name="connsiteX7" fmla="*/ 195306 w 458227"/>
                <a:gd name="connsiteY7" fmla="*/ 532188 h 696613"/>
                <a:gd name="connsiteX8" fmla="*/ 162936 w 458227"/>
                <a:gd name="connsiteY8" fmla="*/ 299447 h 696613"/>
                <a:gd name="connsiteX9" fmla="*/ 227940 w 458227"/>
                <a:gd name="connsiteY9" fmla="*/ 425 h 696613"/>
                <a:gd name="connsiteX0" fmla="*/ 227940 w 477755"/>
                <a:gd name="connsiteY0" fmla="*/ 425 h 701780"/>
                <a:gd name="connsiteX1" fmla="*/ 50261 w 477755"/>
                <a:gd name="connsiteY1" fmla="*/ 238776 h 701780"/>
                <a:gd name="connsiteX2" fmla="*/ 2591 w 477755"/>
                <a:gd name="connsiteY2" fmla="*/ 455458 h 701780"/>
                <a:gd name="connsiteX3" fmla="*/ 110932 w 477755"/>
                <a:gd name="connsiteY3" fmla="*/ 663473 h 701780"/>
                <a:gd name="connsiteX4" fmla="*/ 305946 w 477755"/>
                <a:gd name="connsiteY4" fmla="*/ 689475 h 701780"/>
                <a:gd name="connsiteX5" fmla="*/ 477259 w 477755"/>
                <a:gd name="connsiteY5" fmla="*/ 524012 h 701780"/>
                <a:gd name="connsiteX6" fmla="*/ 352593 w 477755"/>
                <a:gd name="connsiteY6" fmla="*/ 590824 h 701780"/>
                <a:gd name="connsiteX7" fmla="*/ 195306 w 477755"/>
                <a:gd name="connsiteY7" fmla="*/ 532188 h 701780"/>
                <a:gd name="connsiteX8" fmla="*/ 162936 w 477755"/>
                <a:gd name="connsiteY8" fmla="*/ 299447 h 701780"/>
                <a:gd name="connsiteX9" fmla="*/ 227940 w 477755"/>
                <a:gd name="connsiteY9" fmla="*/ 425 h 701780"/>
                <a:gd name="connsiteX0" fmla="*/ 227940 w 483310"/>
                <a:gd name="connsiteY0" fmla="*/ 425 h 701780"/>
                <a:gd name="connsiteX1" fmla="*/ 50261 w 483310"/>
                <a:gd name="connsiteY1" fmla="*/ 238776 h 701780"/>
                <a:gd name="connsiteX2" fmla="*/ 2591 w 483310"/>
                <a:gd name="connsiteY2" fmla="*/ 455458 h 701780"/>
                <a:gd name="connsiteX3" fmla="*/ 110932 w 483310"/>
                <a:gd name="connsiteY3" fmla="*/ 663473 h 701780"/>
                <a:gd name="connsiteX4" fmla="*/ 305946 w 483310"/>
                <a:gd name="connsiteY4" fmla="*/ 689475 h 701780"/>
                <a:gd name="connsiteX5" fmla="*/ 477259 w 483310"/>
                <a:gd name="connsiteY5" fmla="*/ 524012 h 701780"/>
                <a:gd name="connsiteX6" fmla="*/ 352593 w 483310"/>
                <a:gd name="connsiteY6" fmla="*/ 590824 h 701780"/>
                <a:gd name="connsiteX7" fmla="*/ 195306 w 483310"/>
                <a:gd name="connsiteY7" fmla="*/ 532188 h 701780"/>
                <a:gd name="connsiteX8" fmla="*/ 162936 w 483310"/>
                <a:gd name="connsiteY8" fmla="*/ 299447 h 701780"/>
                <a:gd name="connsiteX9" fmla="*/ 227940 w 483310"/>
                <a:gd name="connsiteY9" fmla="*/ 425 h 701780"/>
                <a:gd name="connsiteX0" fmla="*/ 227940 w 483310"/>
                <a:gd name="connsiteY0" fmla="*/ 425 h 705510"/>
                <a:gd name="connsiteX1" fmla="*/ 50261 w 483310"/>
                <a:gd name="connsiteY1" fmla="*/ 238776 h 705510"/>
                <a:gd name="connsiteX2" fmla="*/ 2591 w 483310"/>
                <a:gd name="connsiteY2" fmla="*/ 455458 h 705510"/>
                <a:gd name="connsiteX3" fmla="*/ 110932 w 483310"/>
                <a:gd name="connsiteY3" fmla="*/ 663473 h 705510"/>
                <a:gd name="connsiteX4" fmla="*/ 305946 w 483310"/>
                <a:gd name="connsiteY4" fmla="*/ 689475 h 705510"/>
                <a:gd name="connsiteX5" fmla="*/ 477259 w 483310"/>
                <a:gd name="connsiteY5" fmla="*/ 524012 h 705510"/>
                <a:gd name="connsiteX6" fmla="*/ 352593 w 483310"/>
                <a:gd name="connsiteY6" fmla="*/ 590824 h 705510"/>
                <a:gd name="connsiteX7" fmla="*/ 195306 w 483310"/>
                <a:gd name="connsiteY7" fmla="*/ 532188 h 705510"/>
                <a:gd name="connsiteX8" fmla="*/ 162936 w 483310"/>
                <a:gd name="connsiteY8" fmla="*/ 299447 h 705510"/>
                <a:gd name="connsiteX9" fmla="*/ 227940 w 483310"/>
                <a:gd name="connsiteY9" fmla="*/ 425 h 705510"/>
                <a:gd name="connsiteX0" fmla="*/ 227940 w 483310"/>
                <a:gd name="connsiteY0" fmla="*/ 425 h 705510"/>
                <a:gd name="connsiteX1" fmla="*/ 50261 w 483310"/>
                <a:gd name="connsiteY1" fmla="*/ 238776 h 705510"/>
                <a:gd name="connsiteX2" fmla="*/ 2591 w 483310"/>
                <a:gd name="connsiteY2" fmla="*/ 455458 h 705510"/>
                <a:gd name="connsiteX3" fmla="*/ 110932 w 483310"/>
                <a:gd name="connsiteY3" fmla="*/ 663473 h 705510"/>
                <a:gd name="connsiteX4" fmla="*/ 305946 w 483310"/>
                <a:gd name="connsiteY4" fmla="*/ 689475 h 705510"/>
                <a:gd name="connsiteX5" fmla="*/ 477259 w 483310"/>
                <a:gd name="connsiteY5" fmla="*/ 524012 h 705510"/>
                <a:gd name="connsiteX6" fmla="*/ 352593 w 483310"/>
                <a:gd name="connsiteY6" fmla="*/ 590824 h 705510"/>
                <a:gd name="connsiteX7" fmla="*/ 195306 w 483310"/>
                <a:gd name="connsiteY7" fmla="*/ 532188 h 705510"/>
                <a:gd name="connsiteX8" fmla="*/ 162936 w 483310"/>
                <a:gd name="connsiteY8" fmla="*/ 299447 h 705510"/>
                <a:gd name="connsiteX9" fmla="*/ 227940 w 483310"/>
                <a:gd name="connsiteY9" fmla="*/ 425 h 705510"/>
                <a:gd name="connsiteX0" fmla="*/ 227940 w 477259"/>
                <a:gd name="connsiteY0" fmla="*/ 425 h 705510"/>
                <a:gd name="connsiteX1" fmla="*/ 50261 w 477259"/>
                <a:gd name="connsiteY1" fmla="*/ 238776 h 705510"/>
                <a:gd name="connsiteX2" fmla="*/ 2591 w 477259"/>
                <a:gd name="connsiteY2" fmla="*/ 455458 h 705510"/>
                <a:gd name="connsiteX3" fmla="*/ 110932 w 477259"/>
                <a:gd name="connsiteY3" fmla="*/ 663473 h 705510"/>
                <a:gd name="connsiteX4" fmla="*/ 305946 w 477259"/>
                <a:gd name="connsiteY4" fmla="*/ 689475 h 705510"/>
                <a:gd name="connsiteX5" fmla="*/ 477259 w 477259"/>
                <a:gd name="connsiteY5" fmla="*/ 524012 h 705510"/>
                <a:gd name="connsiteX6" fmla="*/ 352593 w 477259"/>
                <a:gd name="connsiteY6" fmla="*/ 590824 h 705510"/>
                <a:gd name="connsiteX7" fmla="*/ 195306 w 477259"/>
                <a:gd name="connsiteY7" fmla="*/ 532188 h 705510"/>
                <a:gd name="connsiteX8" fmla="*/ 162936 w 477259"/>
                <a:gd name="connsiteY8" fmla="*/ 299447 h 705510"/>
                <a:gd name="connsiteX9" fmla="*/ 227940 w 477259"/>
                <a:gd name="connsiteY9" fmla="*/ 425 h 705510"/>
                <a:gd name="connsiteX0" fmla="*/ 227940 w 477259"/>
                <a:gd name="connsiteY0" fmla="*/ 425 h 705510"/>
                <a:gd name="connsiteX1" fmla="*/ 50261 w 477259"/>
                <a:gd name="connsiteY1" fmla="*/ 238776 h 705510"/>
                <a:gd name="connsiteX2" fmla="*/ 2591 w 477259"/>
                <a:gd name="connsiteY2" fmla="*/ 455458 h 705510"/>
                <a:gd name="connsiteX3" fmla="*/ 110932 w 477259"/>
                <a:gd name="connsiteY3" fmla="*/ 663473 h 705510"/>
                <a:gd name="connsiteX4" fmla="*/ 305946 w 477259"/>
                <a:gd name="connsiteY4" fmla="*/ 689475 h 705510"/>
                <a:gd name="connsiteX5" fmla="*/ 477259 w 477259"/>
                <a:gd name="connsiteY5" fmla="*/ 524012 h 705510"/>
                <a:gd name="connsiteX6" fmla="*/ 352593 w 477259"/>
                <a:gd name="connsiteY6" fmla="*/ 590824 h 705510"/>
                <a:gd name="connsiteX7" fmla="*/ 195306 w 477259"/>
                <a:gd name="connsiteY7" fmla="*/ 532188 h 705510"/>
                <a:gd name="connsiteX8" fmla="*/ 162936 w 477259"/>
                <a:gd name="connsiteY8" fmla="*/ 299447 h 705510"/>
                <a:gd name="connsiteX9" fmla="*/ 227940 w 477259"/>
                <a:gd name="connsiteY9" fmla="*/ 425 h 705510"/>
                <a:gd name="connsiteX0" fmla="*/ 227940 w 477259"/>
                <a:gd name="connsiteY0" fmla="*/ 425 h 705510"/>
                <a:gd name="connsiteX1" fmla="*/ 50261 w 477259"/>
                <a:gd name="connsiteY1" fmla="*/ 238776 h 705510"/>
                <a:gd name="connsiteX2" fmla="*/ 2591 w 477259"/>
                <a:gd name="connsiteY2" fmla="*/ 455458 h 705510"/>
                <a:gd name="connsiteX3" fmla="*/ 110932 w 477259"/>
                <a:gd name="connsiteY3" fmla="*/ 663473 h 705510"/>
                <a:gd name="connsiteX4" fmla="*/ 305946 w 477259"/>
                <a:gd name="connsiteY4" fmla="*/ 689475 h 705510"/>
                <a:gd name="connsiteX5" fmla="*/ 477259 w 477259"/>
                <a:gd name="connsiteY5" fmla="*/ 524012 h 705510"/>
                <a:gd name="connsiteX6" fmla="*/ 352593 w 477259"/>
                <a:gd name="connsiteY6" fmla="*/ 590824 h 705510"/>
                <a:gd name="connsiteX7" fmla="*/ 195306 w 477259"/>
                <a:gd name="connsiteY7" fmla="*/ 532188 h 705510"/>
                <a:gd name="connsiteX8" fmla="*/ 162936 w 477259"/>
                <a:gd name="connsiteY8" fmla="*/ 299447 h 705510"/>
                <a:gd name="connsiteX9" fmla="*/ 227940 w 477259"/>
                <a:gd name="connsiteY9" fmla="*/ 425 h 705510"/>
                <a:gd name="connsiteX0" fmla="*/ 227940 w 477259"/>
                <a:gd name="connsiteY0" fmla="*/ 425 h 705510"/>
                <a:gd name="connsiteX1" fmla="*/ 50261 w 477259"/>
                <a:gd name="connsiteY1" fmla="*/ 238776 h 705510"/>
                <a:gd name="connsiteX2" fmla="*/ 2591 w 477259"/>
                <a:gd name="connsiteY2" fmla="*/ 455458 h 705510"/>
                <a:gd name="connsiteX3" fmla="*/ 110932 w 477259"/>
                <a:gd name="connsiteY3" fmla="*/ 663473 h 705510"/>
                <a:gd name="connsiteX4" fmla="*/ 305946 w 477259"/>
                <a:gd name="connsiteY4" fmla="*/ 689475 h 705510"/>
                <a:gd name="connsiteX5" fmla="*/ 477259 w 477259"/>
                <a:gd name="connsiteY5" fmla="*/ 524012 h 705510"/>
                <a:gd name="connsiteX6" fmla="*/ 352593 w 477259"/>
                <a:gd name="connsiteY6" fmla="*/ 590824 h 705510"/>
                <a:gd name="connsiteX7" fmla="*/ 195306 w 477259"/>
                <a:gd name="connsiteY7" fmla="*/ 532188 h 705510"/>
                <a:gd name="connsiteX8" fmla="*/ 162936 w 477259"/>
                <a:gd name="connsiteY8" fmla="*/ 299447 h 705510"/>
                <a:gd name="connsiteX9" fmla="*/ 227940 w 477259"/>
                <a:gd name="connsiteY9" fmla="*/ 425 h 705510"/>
                <a:gd name="connsiteX0" fmla="*/ 227940 w 477259"/>
                <a:gd name="connsiteY0" fmla="*/ 0 h 705085"/>
                <a:gd name="connsiteX1" fmla="*/ 50261 w 477259"/>
                <a:gd name="connsiteY1" fmla="*/ 238351 h 705085"/>
                <a:gd name="connsiteX2" fmla="*/ 2591 w 477259"/>
                <a:gd name="connsiteY2" fmla="*/ 455033 h 705085"/>
                <a:gd name="connsiteX3" fmla="*/ 110932 w 477259"/>
                <a:gd name="connsiteY3" fmla="*/ 663048 h 705085"/>
                <a:gd name="connsiteX4" fmla="*/ 305946 w 477259"/>
                <a:gd name="connsiteY4" fmla="*/ 689050 h 705085"/>
                <a:gd name="connsiteX5" fmla="*/ 477259 w 477259"/>
                <a:gd name="connsiteY5" fmla="*/ 523587 h 705085"/>
                <a:gd name="connsiteX6" fmla="*/ 352593 w 477259"/>
                <a:gd name="connsiteY6" fmla="*/ 590399 h 705085"/>
                <a:gd name="connsiteX7" fmla="*/ 195306 w 477259"/>
                <a:gd name="connsiteY7" fmla="*/ 531763 h 705085"/>
                <a:gd name="connsiteX8" fmla="*/ 162936 w 477259"/>
                <a:gd name="connsiteY8" fmla="*/ 299022 h 705085"/>
                <a:gd name="connsiteX9" fmla="*/ 227940 w 477259"/>
                <a:gd name="connsiteY9" fmla="*/ 0 h 705085"/>
                <a:gd name="connsiteX0" fmla="*/ 230780 w 477294"/>
                <a:gd name="connsiteY0" fmla="*/ 0 h 848136"/>
                <a:gd name="connsiteX1" fmla="*/ 50296 w 477294"/>
                <a:gd name="connsiteY1" fmla="*/ 381402 h 848136"/>
                <a:gd name="connsiteX2" fmla="*/ 2626 w 477294"/>
                <a:gd name="connsiteY2" fmla="*/ 598084 h 848136"/>
                <a:gd name="connsiteX3" fmla="*/ 110967 w 477294"/>
                <a:gd name="connsiteY3" fmla="*/ 806099 h 848136"/>
                <a:gd name="connsiteX4" fmla="*/ 305981 w 477294"/>
                <a:gd name="connsiteY4" fmla="*/ 832101 h 848136"/>
                <a:gd name="connsiteX5" fmla="*/ 477294 w 477294"/>
                <a:gd name="connsiteY5" fmla="*/ 666638 h 848136"/>
                <a:gd name="connsiteX6" fmla="*/ 352628 w 477294"/>
                <a:gd name="connsiteY6" fmla="*/ 733450 h 848136"/>
                <a:gd name="connsiteX7" fmla="*/ 195341 w 477294"/>
                <a:gd name="connsiteY7" fmla="*/ 674814 h 848136"/>
                <a:gd name="connsiteX8" fmla="*/ 162971 w 477294"/>
                <a:gd name="connsiteY8" fmla="*/ 442073 h 848136"/>
                <a:gd name="connsiteX9" fmla="*/ 230780 w 477294"/>
                <a:gd name="connsiteY9" fmla="*/ 0 h 848136"/>
                <a:gd name="connsiteX0" fmla="*/ 230780 w 477294"/>
                <a:gd name="connsiteY0" fmla="*/ 0 h 848136"/>
                <a:gd name="connsiteX1" fmla="*/ 50296 w 477294"/>
                <a:gd name="connsiteY1" fmla="*/ 381402 h 848136"/>
                <a:gd name="connsiteX2" fmla="*/ 2626 w 477294"/>
                <a:gd name="connsiteY2" fmla="*/ 598084 h 848136"/>
                <a:gd name="connsiteX3" fmla="*/ 110967 w 477294"/>
                <a:gd name="connsiteY3" fmla="*/ 806099 h 848136"/>
                <a:gd name="connsiteX4" fmla="*/ 305981 w 477294"/>
                <a:gd name="connsiteY4" fmla="*/ 832101 h 848136"/>
                <a:gd name="connsiteX5" fmla="*/ 477294 w 477294"/>
                <a:gd name="connsiteY5" fmla="*/ 666638 h 848136"/>
                <a:gd name="connsiteX6" fmla="*/ 352628 w 477294"/>
                <a:gd name="connsiteY6" fmla="*/ 733450 h 848136"/>
                <a:gd name="connsiteX7" fmla="*/ 195341 w 477294"/>
                <a:gd name="connsiteY7" fmla="*/ 674814 h 848136"/>
                <a:gd name="connsiteX8" fmla="*/ 162971 w 477294"/>
                <a:gd name="connsiteY8" fmla="*/ 442073 h 848136"/>
                <a:gd name="connsiteX9" fmla="*/ 230780 w 477294"/>
                <a:gd name="connsiteY9" fmla="*/ 0 h 848136"/>
                <a:gd name="connsiteX0" fmla="*/ 230780 w 477294"/>
                <a:gd name="connsiteY0" fmla="*/ 0 h 848136"/>
                <a:gd name="connsiteX1" fmla="*/ 50296 w 477294"/>
                <a:gd name="connsiteY1" fmla="*/ 381402 h 848136"/>
                <a:gd name="connsiteX2" fmla="*/ 2626 w 477294"/>
                <a:gd name="connsiteY2" fmla="*/ 598084 h 848136"/>
                <a:gd name="connsiteX3" fmla="*/ 110967 w 477294"/>
                <a:gd name="connsiteY3" fmla="*/ 806099 h 848136"/>
                <a:gd name="connsiteX4" fmla="*/ 305981 w 477294"/>
                <a:gd name="connsiteY4" fmla="*/ 832101 h 848136"/>
                <a:gd name="connsiteX5" fmla="*/ 477294 w 477294"/>
                <a:gd name="connsiteY5" fmla="*/ 666638 h 848136"/>
                <a:gd name="connsiteX6" fmla="*/ 352628 w 477294"/>
                <a:gd name="connsiteY6" fmla="*/ 733450 h 848136"/>
                <a:gd name="connsiteX7" fmla="*/ 195341 w 477294"/>
                <a:gd name="connsiteY7" fmla="*/ 674814 h 848136"/>
                <a:gd name="connsiteX8" fmla="*/ 162971 w 477294"/>
                <a:gd name="connsiteY8" fmla="*/ 442073 h 848136"/>
                <a:gd name="connsiteX9" fmla="*/ 230780 w 477294"/>
                <a:gd name="connsiteY9" fmla="*/ 0 h 848136"/>
                <a:gd name="connsiteX0" fmla="*/ 232867 w 479381"/>
                <a:gd name="connsiteY0" fmla="*/ 0 h 848136"/>
                <a:gd name="connsiteX1" fmla="*/ 41164 w 479381"/>
                <a:gd name="connsiteY1" fmla="*/ 443110 h 848136"/>
                <a:gd name="connsiteX2" fmla="*/ 4713 w 479381"/>
                <a:gd name="connsiteY2" fmla="*/ 598084 h 848136"/>
                <a:gd name="connsiteX3" fmla="*/ 113054 w 479381"/>
                <a:gd name="connsiteY3" fmla="*/ 806099 h 848136"/>
                <a:gd name="connsiteX4" fmla="*/ 308068 w 479381"/>
                <a:gd name="connsiteY4" fmla="*/ 832101 h 848136"/>
                <a:gd name="connsiteX5" fmla="*/ 479381 w 479381"/>
                <a:gd name="connsiteY5" fmla="*/ 666638 h 848136"/>
                <a:gd name="connsiteX6" fmla="*/ 354715 w 479381"/>
                <a:gd name="connsiteY6" fmla="*/ 733450 h 848136"/>
                <a:gd name="connsiteX7" fmla="*/ 197428 w 479381"/>
                <a:gd name="connsiteY7" fmla="*/ 674814 h 848136"/>
                <a:gd name="connsiteX8" fmla="*/ 165058 w 479381"/>
                <a:gd name="connsiteY8" fmla="*/ 442073 h 848136"/>
                <a:gd name="connsiteX9" fmla="*/ 232867 w 479381"/>
                <a:gd name="connsiteY9" fmla="*/ 0 h 848136"/>
                <a:gd name="connsiteX0" fmla="*/ 232867 w 479381"/>
                <a:gd name="connsiteY0" fmla="*/ 0 h 845344"/>
                <a:gd name="connsiteX1" fmla="*/ 41164 w 479381"/>
                <a:gd name="connsiteY1" fmla="*/ 443110 h 845344"/>
                <a:gd name="connsiteX2" fmla="*/ 4713 w 479381"/>
                <a:gd name="connsiteY2" fmla="*/ 676621 h 845344"/>
                <a:gd name="connsiteX3" fmla="*/ 113054 w 479381"/>
                <a:gd name="connsiteY3" fmla="*/ 806099 h 845344"/>
                <a:gd name="connsiteX4" fmla="*/ 308068 w 479381"/>
                <a:gd name="connsiteY4" fmla="*/ 832101 h 845344"/>
                <a:gd name="connsiteX5" fmla="*/ 479381 w 479381"/>
                <a:gd name="connsiteY5" fmla="*/ 666638 h 845344"/>
                <a:gd name="connsiteX6" fmla="*/ 354715 w 479381"/>
                <a:gd name="connsiteY6" fmla="*/ 733450 h 845344"/>
                <a:gd name="connsiteX7" fmla="*/ 197428 w 479381"/>
                <a:gd name="connsiteY7" fmla="*/ 674814 h 845344"/>
                <a:gd name="connsiteX8" fmla="*/ 165058 w 479381"/>
                <a:gd name="connsiteY8" fmla="*/ 442073 h 845344"/>
                <a:gd name="connsiteX9" fmla="*/ 232867 w 479381"/>
                <a:gd name="connsiteY9" fmla="*/ 0 h 845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9381" h="845344">
                  <a:moveTo>
                    <a:pt x="232867" y="0"/>
                  </a:moveTo>
                  <a:cubicBezTo>
                    <a:pt x="174819" y="169402"/>
                    <a:pt x="79190" y="330340"/>
                    <a:pt x="41164" y="443110"/>
                  </a:cubicBezTo>
                  <a:cubicBezTo>
                    <a:pt x="3138" y="555880"/>
                    <a:pt x="-7269" y="616123"/>
                    <a:pt x="4713" y="676621"/>
                  </a:cubicBezTo>
                  <a:cubicBezTo>
                    <a:pt x="16695" y="737119"/>
                    <a:pt x="62495" y="780186"/>
                    <a:pt x="113054" y="806099"/>
                  </a:cubicBezTo>
                  <a:cubicBezTo>
                    <a:pt x="163613" y="832012"/>
                    <a:pt x="196524" y="863760"/>
                    <a:pt x="308068" y="832101"/>
                  </a:cubicBezTo>
                  <a:cubicBezTo>
                    <a:pt x="419612" y="800442"/>
                    <a:pt x="477217" y="775643"/>
                    <a:pt x="479381" y="666638"/>
                  </a:cubicBezTo>
                  <a:cubicBezTo>
                    <a:pt x="414227" y="714708"/>
                    <a:pt x="401707" y="732087"/>
                    <a:pt x="354715" y="733450"/>
                  </a:cubicBezTo>
                  <a:cubicBezTo>
                    <a:pt x="307723" y="734813"/>
                    <a:pt x="231375" y="721039"/>
                    <a:pt x="197428" y="674814"/>
                  </a:cubicBezTo>
                  <a:cubicBezTo>
                    <a:pt x="163481" y="628589"/>
                    <a:pt x="159152" y="554542"/>
                    <a:pt x="165058" y="442073"/>
                  </a:cubicBezTo>
                  <a:cubicBezTo>
                    <a:pt x="170964" y="329604"/>
                    <a:pt x="243232" y="195236"/>
                    <a:pt x="232867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1" name="TextBox 190"/>
          <p:cNvSpPr txBox="1"/>
          <p:nvPr/>
        </p:nvSpPr>
        <p:spPr>
          <a:xfrm>
            <a:off x="1891145" y="3135868"/>
            <a:ext cx="1103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Other cell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92" name="Group 191"/>
          <p:cNvGrpSpPr/>
          <p:nvPr/>
        </p:nvGrpSpPr>
        <p:grpSpPr>
          <a:xfrm>
            <a:off x="3505200" y="3080448"/>
            <a:ext cx="5487312" cy="369332"/>
            <a:chOff x="3505200" y="3048000"/>
            <a:chExt cx="5487312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TextBox 192"/>
                <p:cNvSpPr txBox="1"/>
                <p:nvPr/>
              </p:nvSpPr>
              <p:spPr>
                <a:xfrm>
                  <a:off x="4714904" y="3048000"/>
                  <a:ext cx="147822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𝐶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𝐶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</m:oMath>
                    </m:oMathPara>
                  </a14:m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93" name="TextBox 1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4904" y="3048000"/>
                  <a:ext cx="1478225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4" name="TextBox 193"/>
                <p:cNvSpPr txBox="1"/>
                <p:nvPr/>
              </p:nvSpPr>
              <p:spPr>
                <a:xfrm>
                  <a:off x="6077534" y="3048000"/>
                  <a:ext cx="15353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FFFF"/>
                            </a:solidFill>
                            <a:latin typeface="Cambria Math"/>
                          </a:rPr>
                          <m:t>𝐷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a:rPr lang="en-US" b="0" i="1" smtClean="0">
                            <a:solidFill>
                              <a:srgbClr val="00FFFF"/>
                            </a:solidFill>
                            <a:latin typeface="Cambria Math"/>
                            <a:ea typeface="Cambria Math"/>
                          </a:rPr>
                          <m:t>𝐷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00FFFF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b="0" i="1" smtClean="0">
                            <a:solidFill>
                              <a:srgbClr val="00FFFF"/>
                            </a:solidFill>
                            <a:latin typeface="Cambria Math"/>
                            <a:ea typeface="Cambria Math"/>
                          </a:rPr>
                          <m:t>𝐷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</m:oMath>
                    </m:oMathPara>
                  </a14:m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94" name="TextBox 1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77534" y="3048000"/>
                  <a:ext cx="1535357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1" name="TextBox 230"/>
                <p:cNvSpPr txBox="1"/>
                <p:nvPr/>
              </p:nvSpPr>
              <p:spPr>
                <a:xfrm>
                  <a:off x="7497295" y="3048000"/>
                  <a:ext cx="149521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𝑁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𝑁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+∆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𝑁</m:t>
                        </m:r>
                      </m:oMath>
                    </m:oMathPara>
                  </a14:m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31" name="TextBox 2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7295" y="3048000"/>
                  <a:ext cx="1495217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2" name="TextBox 231"/>
                <p:cNvSpPr txBox="1"/>
                <p:nvPr/>
              </p:nvSpPr>
              <p:spPr>
                <a:xfrm>
                  <a:off x="3505200" y="3048000"/>
                  <a:ext cx="132529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+∆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</m:oMath>
                    </m:oMathPara>
                  </a14:m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32" name="TextBox 2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5200" y="3048000"/>
                  <a:ext cx="1325299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361253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25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25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25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" grpId="0" animBg="1"/>
      <p:bldP spid="256" grpId="0" animBg="1"/>
      <p:bldP spid="257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Rectangle 202"/>
          <p:cNvSpPr/>
          <p:nvPr/>
        </p:nvSpPr>
        <p:spPr>
          <a:xfrm>
            <a:off x="1626783" y="2069678"/>
            <a:ext cx="1700784" cy="609600"/>
          </a:xfrm>
          <a:prstGeom prst="rect">
            <a:avLst/>
          </a:prstGeom>
          <a:gradFill>
            <a:gsLst>
              <a:gs pos="0">
                <a:srgbClr val="21D6E0">
                  <a:alpha val="10000"/>
                </a:srgbClr>
              </a:gs>
              <a:gs pos="100000">
                <a:srgbClr val="0087E6">
                  <a:alpha val="10000"/>
                </a:srgbClr>
              </a:gs>
            </a:gsLst>
            <a:lin ang="5400000" scaled="0"/>
          </a:gradFill>
          <a:ln>
            <a:solidFill>
              <a:srgbClr val="00FFFF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 203"/>
          <p:cNvSpPr/>
          <p:nvPr/>
        </p:nvSpPr>
        <p:spPr>
          <a:xfrm>
            <a:off x="1600986" y="914400"/>
            <a:ext cx="1700784" cy="609600"/>
          </a:xfrm>
          <a:prstGeom prst="rect">
            <a:avLst/>
          </a:prstGeom>
          <a:gradFill>
            <a:gsLst>
              <a:gs pos="0">
                <a:srgbClr val="FFF200">
                  <a:alpha val="10000"/>
                </a:srgbClr>
              </a:gs>
              <a:gs pos="100000">
                <a:srgbClr val="FF7A00">
                  <a:alpha val="10000"/>
                </a:srgbClr>
              </a:gs>
            </a:gsLst>
            <a:lin ang="5400000" scaled="0"/>
          </a:gradFill>
          <a:ln>
            <a:solidFill>
              <a:srgbClr val="FFC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" name="TextBox 204"/>
              <p:cNvSpPr txBox="1"/>
              <p:nvPr/>
            </p:nvSpPr>
            <p:spPr>
              <a:xfrm>
                <a:off x="914400" y="762000"/>
                <a:ext cx="2654701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𝐶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𝑅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𝑆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5" name="TextBox 2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762000"/>
                <a:ext cx="2654701" cy="61824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6" name="TextBox 205"/>
              <p:cNvSpPr txBox="1"/>
              <p:nvPr/>
            </p:nvSpPr>
            <p:spPr>
              <a:xfrm>
                <a:off x="914400" y="1917278"/>
                <a:ext cx="2703497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𝐷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𝑇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𝑃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00FFFF"/>
                          </a:solidFill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6" name="TextBox 2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917278"/>
                <a:ext cx="2703497" cy="61824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7" name="TextBox 206"/>
          <p:cNvSpPr txBox="1"/>
          <p:nvPr/>
        </p:nvSpPr>
        <p:spPr>
          <a:xfrm>
            <a:off x="1863653" y="1219200"/>
            <a:ext cx="125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Fitness of </a:t>
            </a:r>
            <a:r>
              <a:rPr lang="en-US" i="1" dirty="0" smtClean="0">
                <a:solidFill>
                  <a:srgbClr val="FFFF00"/>
                </a:solidFill>
              </a:rPr>
              <a:t>C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1868939" y="2374478"/>
            <a:ext cx="127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Fitness of </a:t>
            </a:r>
            <a:r>
              <a:rPr lang="en-US" i="1" dirty="0" smtClean="0">
                <a:solidFill>
                  <a:srgbClr val="00FFFF"/>
                </a:solidFill>
              </a:rPr>
              <a:t>D</a:t>
            </a:r>
            <a:endParaRPr lang="en-US" i="1" dirty="0">
              <a:solidFill>
                <a:srgbClr val="00FFFF"/>
              </a:solidFill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1891145" y="3135868"/>
            <a:ext cx="1103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Other cell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Rectangle 189"/>
              <p:cNvSpPr/>
              <p:nvPr/>
            </p:nvSpPr>
            <p:spPr>
              <a:xfrm>
                <a:off x="4121494" y="4114800"/>
                <a:ext cx="48949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𝑂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≔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stuff</m:t>
                      </m:r>
                      <m:r>
                        <a:rPr lang="en-US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stuff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stuff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4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+⋯</m:t>
                      </m:r>
                    </m:oMath>
                  </m:oMathPara>
                </a14:m>
                <a:endParaRPr lang="en-US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0" name="Rectangle 1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494" y="4114800"/>
                <a:ext cx="489493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TextBox 183"/>
              <p:cNvSpPr txBox="1"/>
              <p:nvPr/>
            </p:nvSpPr>
            <p:spPr>
              <a:xfrm>
                <a:off x="3704601" y="3476317"/>
                <a:ext cx="5363199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𝑌𝑂𝑈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𝑅</m:t>
                          </m:r>
                        </m:num>
                        <m:den>
                          <m:r>
                            <a:rPr lang="en-US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</m:num>
                        <m:den>
                          <m:r>
                            <a:rPr lang="en-US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den>
                      </m:f>
                      <m:r>
                        <a:rPr lang="en-US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US" i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i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𝐷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b="0" i="1" smtClean="0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4" name="TextBox 1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4601" y="3476317"/>
                <a:ext cx="5363199" cy="71468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/>
              <p:cNvSpPr txBox="1"/>
              <p:nvPr/>
            </p:nvSpPr>
            <p:spPr>
              <a:xfrm>
                <a:off x="3733800" y="4466917"/>
                <a:ext cx="4871077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𝐶</m:t>
                      </m:r>
                      <m:r>
                        <a:rPr lang="en-US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𝑌𝑂𝑈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𝑅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𝐶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𝑁</m:t>
                                  </m:r>
                                </m:den>
                              </m:f>
                            </m:e>
                          </m:d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𝐷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𝑁</m:t>
                                  </m:r>
                                </m:den>
                              </m:f>
                            </m:e>
                          </m:d>
                          <m:r>
                            <a:rPr lang="en-US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𝑂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𝐶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</m:oMath>
                  </m:oMathPara>
                </a14:m>
                <a:endParaRPr lang="en-US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2" name="TextBox 1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4466917"/>
                <a:ext cx="4871077" cy="71468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8" name="Rectangle 257"/>
          <p:cNvSpPr/>
          <p:nvPr/>
        </p:nvSpPr>
        <p:spPr>
          <a:xfrm>
            <a:off x="7135446" y="3679202"/>
            <a:ext cx="402492" cy="305005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Rectangle 258"/>
          <p:cNvSpPr/>
          <p:nvPr/>
        </p:nvSpPr>
        <p:spPr>
          <a:xfrm>
            <a:off x="6932246" y="3540535"/>
            <a:ext cx="203200" cy="599668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Rectangle 259"/>
          <p:cNvSpPr/>
          <p:nvPr/>
        </p:nvSpPr>
        <p:spPr>
          <a:xfrm>
            <a:off x="7549442" y="3531870"/>
            <a:ext cx="426158" cy="594654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Rectangle 260"/>
          <p:cNvSpPr/>
          <p:nvPr/>
        </p:nvSpPr>
        <p:spPr>
          <a:xfrm>
            <a:off x="8196344" y="3670722"/>
            <a:ext cx="795256" cy="344093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" name="Ink 18"/>
              <p14:cNvContentPartPr/>
              <p14:nvPr/>
            </p14:nvContentPartPr>
            <p14:xfrm>
              <a:off x="4733330" y="3911315"/>
              <a:ext cx="221760" cy="20700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21090" y="3899075"/>
                <a:ext cx="24480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2" name="Ink 171"/>
              <p14:cNvContentPartPr/>
              <p14:nvPr/>
            </p14:nvContentPartPr>
            <p14:xfrm>
              <a:off x="4965997" y="3712697"/>
              <a:ext cx="221760" cy="207000"/>
            </p14:xfrm>
          </p:contentPart>
        </mc:Choice>
        <mc:Fallback xmlns="">
          <p:pic>
            <p:nvPicPr>
              <p:cNvPr id="172" name="Ink 17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953757" y="3700457"/>
                <a:ext cx="24480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3" name="Ink 172"/>
              <p14:cNvContentPartPr/>
              <p14:nvPr/>
            </p14:nvContentPartPr>
            <p14:xfrm>
              <a:off x="5578319" y="3902933"/>
              <a:ext cx="221760" cy="207000"/>
            </p14:xfrm>
          </p:contentPart>
        </mc:Choice>
        <mc:Fallback xmlns="">
          <p:pic>
            <p:nvPicPr>
              <p:cNvPr id="173" name="Ink 17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566079" y="3890693"/>
                <a:ext cx="24480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4" name="Ink 173"/>
              <p14:cNvContentPartPr/>
              <p14:nvPr/>
            </p14:nvContentPartPr>
            <p14:xfrm>
              <a:off x="5810986" y="3704315"/>
              <a:ext cx="221760" cy="207000"/>
            </p14:xfrm>
          </p:contentPart>
        </mc:Choice>
        <mc:Fallback xmlns="">
          <p:pic>
            <p:nvPicPr>
              <p:cNvPr id="174" name="Ink 17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798746" y="3692075"/>
                <a:ext cx="24480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5" name="Ink 174"/>
              <p14:cNvContentPartPr/>
              <p14:nvPr/>
            </p14:nvContentPartPr>
            <p14:xfrm>
              <a:off x="6851615" y="3934499"/>
              <a:ext cx="221760" cy="207000"/>
            </p14:xfrm>
          </p:contentPart>
        </mc:Choice>
        <mc:Fallback xmlns="">
          <p:pic>
            <p:nvPicPr>
              <p:cNvPr id="175" name="Ink 17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39375" y="3922259"/>
                <a:ext cx="24480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6" name="Ink 175"/>
              <p14:cNvContentPartPr/>
              <p14:nvPr/>
            </p14:nvContentPartPr>
            <p14:xfrm>
              <a:off x="7084282" y="3735881"/>
              <a:ext cx="221760" cy="207000"/>
            </p14:xfrm>
          </p:contentPart>
        </mc:Choice>
        <mc:Fallback xmlns="">
          <p:pic>
            <p:nvPicPr>
              <p:cNvPr id="176" name="Ink 17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072042" y="3723641"/>
                <a:ext cx="244800" cy="231480"/>
              </a:xfrm>
              <a:prstGeom prst="rect">
                <a:avLst/>
              </a:prstGeom>
            </p:spPr>
          </p:pic>
        </mc:Fallback>
      </mc:AlternateContent>
      <p:sp>
        <p:nvSpPr>
          <p:cNvPr id="188" name="Oval 187"/>
          <p:cNvSpPr/>
          <p:nvPr/>
        </p:nvSpPr>
        <p:spPr>
          <a:xfrm>
            <a:off x="7445597" y="3359590"/>
            <a:ext cx="617330" cy="617330"/>
          </a:xfrm>
          <a:prstGeom prst="ellipse">
            <a:avLst/>
          </a:prstGeom>
          <a:gradFill flip="none" rotWithShape="1">
            <a:gsLst>
              <a:gs pos="0">
                <a:srgbClr val="00FFFF">
                  <a:alpha val="50000"/>
                </a:srgbClr>
              </a:gs>
              <a:gs pos="55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/>
          <p:cNvSpPr/>
          <p:nvPr/>
        </p:nvSpPr>
        <p:spPr>
          <a:xfrm>
            <a:off x="6154064" y="3359590"/>
            <a:ext cx="617330" cy="617330"/>
          </a:xfrm>
          <a:prstGeom prst="ellipse">
            <a:avLst/>
          </a:prstGeom>
          <a:gradFill flip="none" rotWithShape="1">
            <a:gsLst>
              <a:gs pos="0">
                <a:srgbClr val="FFFF00">
                  <a:alpha val="50000"/>
                </a:srgbClr>
              </a:gs>
              <a:gs pos="55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Brace 17"/>
          <p:cNvSpPr/>
          <p:nvPr/>
        </p:nvSpPr>
        <p:spPr>
          <a:xfrm rot="16200000">
            <a:off x="4113238" y="4630796"/>
            <a:ext cx="170678" cy="799455"/>
          </a:xfrm>
          <a:prstGeom prst="leftBrace">
            <a:avLst>
              <a:gd name="adj1" fmla="val 54124"/>
              <a:gd name="adj2" fmla="val 50000"/>
            </a:avLst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3527827" y="5059459"/>
                <a:ext cx="15013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𝐶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  <a:ea typeface="Cambria Math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827" y="5059459"/>
                <a:ext cx="1501373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3788814" y="4666310"/>
            <a:ext cx="4280868" cy="295233"/>
            <a:chOff x="3788814" y="4666310"/>
            <a:chExt cx="4280868" cy="295233"/>
          </a:xfrm>
        </p:grpSpPr>
        <p:sp>
          <p:nvSpPr>
            <p:cNvPr id="21" name="Freeform 20"/>
            <p:cNvSpPr/>
            <p:nvPr/>
          </p:nvSpPr>
          <p:spPr>
            <a:xfrm>
              <a:off x="7847991" y="4666310"/>
              <a:ext cx="221691" cy="295233"/>
            </a:xfrm>
            <a:custGeom>
              <a:avLst/>
              <a:gdLst>
                <a:gd name="connsiteX0" fmla="*/ 200922 w 200922"/>
                <a:gd name="connsiteY0" fmla="*/ 32804 h 295233"/>
                <a:gd name="connsiteX1" fmla="*/ 118913 w 200922"/>
                <a:gd name="connsiteY1" fmla="*/ 291132 h 295233"/>
                <a:gd name="connsiteX2" fmla="*/ 16401 w 200922"/>
                <a:gd name="connsiteY2" fmla="*/ 295233 h 295233"/>
                <a:gd name="connsiteX3" fmla="*/ 0 w 200922"/>
                <a:gd name="connsiteY3" fmla="*/ 0 h 295233"/>
                <a:gd name="connsiteX4" fmla="*/ 200922 w 200922"/>
                <a:gd name="connsiteY4" fmla="*/ 32804 h 295233"/>
                <a:gd name="connsiteX0" fmla="*/ 221691 w 221691"/>
                <a:gd name="connsiteY0" fmla="*/ 32804 h 295233"/>
                <a:gd name="connsiteX1" fmla="*/ 139682 w 221691"/>
                <a:gd name="connsiteY1" fmla="*/ 291132 h 295233"/>
                <a:gd name="connsiteX2" fmla="*/ 0 w 221691"/>
                <a:gd name="connsiteY2" fmla="*/ 295233 h 295233"/>
                <a:gd name="connsiteX3" fmla="*/ 20769 w 221691"/>
                <a:gd name="connsiteY3" fmla="*/ 0 h 295233"/>
                <a:gd name="connsiteX4" fmla="*/ 221691 w 221691"/>
                <a:gd name="connsiteY4" fmla="*/ 32804 h 295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691" h="295233">
                  <a:moveTo>
                    <a:pt x="221691" y="32804"/>
                  </a:moveTo>
                  <a:lnTo>
                    <a:pt x="139682" y="291132"/>
                  </a:lnTo>
                  <a:lnTo>
                    <a:pt x="0" y="295233"/>
                  </a:lnTo>
                  <a:lnTo>
                    <a:pt x="20769" y="0"/>
                  </a:lnTo>
                  <a:lnTo>
                    <a:pt x="221691" y="32804"/>
                  </a:lnTo>
                  <a:close/>
                </a:path>
              </a:pathLst>
            </a:custGeom>
            <a:solidFill>
              <a:srgbClr val="1F497D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3788814" y="4707315"/>
              <a:ext cx="213224" cy="246027"/>
            </a:xfrm>
            <a:custGeom>
              <a:avLst/>
              <a:gdLst>
                <a:gd name="connsiteX0" fmla="*/ 57407 w 213224"/>
                <a:gd name="connsiteY0" fmla="*/ 0 h 246027"/>
                <a:gd name="connsiteX1" fmla="*/ 0 w 213224"/>
                <a:gd name="connsiteY1" fmla="*/ 188620 h 246027"/>
                <a:gd name="connsiteX2" fmla="*/ 143516 w 213224"/>
                <a:gd name="connsiteY2" fmla="*/ 246027 h 246027"/>
                <a:gd name="connsiteX3" fmla="*/ 213224 w 213224"/>
                <a:gd name="connsiteY3" fmla="*/ 8201 h 246027"/>
                <a:gd name="connsiteX4" fmla="*/ 57407 w 213224"/>
                <a:gd name="connsiteY4" fmla="*/ 0 h 24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224" h="246027">
                  <a:moveTo>
                    <a:pt x="57407" y="0"/>
                  </a:moveTo>
                  <a:lnTo>
                    <a:pt x="0" y="188620"/>
                  </a:lnTo>
                  <a:lnTo>
                    <a:pt x="143516" y="246027"/>
                  </a:lnTo>
                  <a:lnTo>
                    <a:pt x="213224" y="8201"/>
                  </a:lnTo>
                  <a:lnTo>
                    <a:pt x="57407" y="0"/>
                  </a:lnTo>
                  <a:close/>
                </a:path>
              </a:pathLst>
            </a:custGeom>
            <a:solidFill>
              <a:srgbClr val="1F497D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1" name="Group 190"/>
          <p:cNvGrpSpPr/>
          <p:nvPr/>
        </p:nvGrpSpPr>
        <p:grpSpPr>
          <a:xfrm>
            <a:off x="457200" y="3581400"/>
            <a:ext cx="839094" cy="671085"/>
            <a:chOff x="533400" y="1828800"/>
            <a:chExt cx="1297784" cy="1037932"/>
          </a:xfrm>
        </p:grpSpPr>
        <p:sp>
          <p:nvSpPr>
            <p:cNvPr id="192" name="Freeform 191"/>
            <p:cNvSpPr/>
            <p:nvPr/>
          </p:nvSpPr>
          <p:spPr>
            <a:xfrm>
              <a:off x="1494201" y="1889075"/>
              <a:ext cx="156231" cy="117122"/>
            </a:xfrm>
            <a:custGeom>
              <a:avLst/>
              <a:gdLst>
                <a:gd name="connsiteX0" fmla="*/ 163 w 156231"/>
                <a:gd name="connsiteY0" fmla="*/ 30413 h 117122"/>
                <a:gd name="connsiteX1" fmla="*/ 65168 w 156231"/>
                <a:gd name="connsiteY1" fmla="*/ 104085 h 117122"/>
                <a:gd name="connsiteX2" fmla="*/ 112838 w 156231"/>
                <a:gd name="connsiteY2" fmla="*/ 112753 h 117122"/>
                <a:gd name="connsiteX3" fmla="*/ 156174 w 156231"/>
                <a:gd name="connsiteY3" fmla="*/ 56415 h 117122"/>
                <a:gd name="connsiteX4" fmla="*/ 121505 w 156231"/>
                <a:gd name="connsiteY4" fmla="*/ 78 h 117122"/>
                <a:gd name="connsiteX5" fmla="*/ 95503 w 156231"/>
                <a:gd name="connsiteY5" fmla="*/ 43414 h 117122"/>
                <a:gd name="connsiteX6" fmla="*/ 47833 w 156231"/>
                <a:gd name="connsiteY6" fmla="*/ 13079 h 117122"/>
                <a:gd name="connsiteX7" fmla="*/ 163 w 156231"/>
                <a:gd name="connsiteY7" fmla="*/ 30413 h 11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6231" h="117122">
                  <a:moveTo>
                    <a:pt x="163" y="30413"/>
                  </a:moveTo>
                  <a:cubicBezTo>
                    <a:pt x="3052" y="45581"/>
                    <a:pt x="46389" y="90362"/>
                    <a:pt x="65168" y="104085"/>
                  </a:cubicBezTo>
                  <a:cubicBezTo>
                    <a:pt x="83947" y="117808"/>
                    <a:pt x="97670" y="120698"/>
                    <a:pt x="112838" y="112753"/>
                  </a:cubicBezTo>
                  <a:cubicBezTo>
                    <a:pt x="128006" y="104808"/>
                    <a:pt x="154730" y="75194"/>
                    <a:pt x="156174" y="56415"/>
                  </a:cubicBezTo>
                  <a:cubicBezTo>
                    <a:pt x="157618" y="37636"/>
                    <a:pt x="131617" y="2245"/>
                    <a:pt x="121505" y="78"/>
                  </a:cubicBezTo>
                  <a:cubicBezTo>
                    <a:pt x="111393" y="-2089"/>
                    <a:pt x="107782" y="41247"/>
                    <a:pt x="95503" y="43414"/>
                  </a:cubicBezTo>
                  <a:cubicBezTo>
                    <a:pt x="83224" y="45581"/>
                    <a:pt x="62278" y="15246"/>
                    <a:pt x="47833" y="13079"/>
                  </a:cubicBezTo>
                  <a:cubicBezTo>
                    <a:pt x="33388" y="10912"/>
                    <a:pt x="-2726" y="15245"/>
                    <a:pt x="163" y="3041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3" name="Group 192"/>
            <p:cNvGrpSpPr/>
            <p:nvPr/>
          </p:nvGrpSpPr>
          <p:grpSpPr>
            <a:xfrm>
              <a:off x="533400" y="1828800"/>
              <a:ext cx="1073645" cy="613643"/>
              <a:chOff x="2736355" y="3269954"/>
              <a:chExt cx="2409784" cy="1377314"/>
            </a:xfrm>
            <a:effectLst>
              <a:outerShdw blurRad="127000" dist="63500" dir="2700000" algn="tl" rotWithShape="0">
                <a:prstClr val="black">
                  <a:alpha val="75000"/>
                </a:prstClr>
              </a:outerShdw>
            </a:effectLst>
          </p:grpSpPr>
          <p:sp>
            <p:nvSpPr>
              <p:cNvPr id="233" name="Freeform 232"/>
              <p:cNvSpPr/>
              <p:nvPr/>
            </p:nvSpPr>
            <p:spPr>
              <a:xfrm>
                <a:off x="4733595" y="3504111"/>
                <a:ext cx="412544" cy="206110"/>
              </a:xfrm>
              <a:custGeom>
                <a:avLst/>
                <a:gdLst>
                  <a:gd name="connsiteX0" fmla="*/ 1691 w 412544"/>
                  <a:gd name="connsiteY0" fmla="*/ 35923 h 206110"/>
                  <a:gd name="connsiteX1" fmla="*/ 148648 w 412544"/>
                  <a:gd name="connsiteY1" fmla="*/ 84909 h 206110"/>
                  <a:gd name="connsiteX2" fmla="*/ 298871 w 412544"/>
                  <a:gd name="connsiteY2" fmla="*/ 156755 h 206110"/>
                  <a:gd name="connsiteX3" fmla="*/ 403374 w 412544"/>
                  <a:gd name="connsiteY3" fmla="*/ 205740 h 206110"/>
                  <a:gd name="connsiteX4" fmla="*/ 393576 w 412544"/>
                  <a:gd name="connsiteY4" fmla="*/ 176349 h 206110"/>
                  <a:gd name="connsiteX5" fmla="*/ 282542 w 412544"/>
                  <a:gd name="connsiteY5" fmla="*/ 124098 h 206110"/>
                  <a:gd name="connsiteX6" fmla="*/ 112725 w 412544"/>
                  <a:gd name="connsiteY6" fmla="*/ 29392 h 206110"/>
                  <a:gd name="connsiteX7" fmla="*/ 70271 w 412544"/>
                  <a:gd name="connsiteY7" fmla="*/ 0 h 206110"/>
                  <a:gd name="connsiteX8" fmla="*/ 1691 w 412544"/>
                  <a:gd name="connsiteY8" fmla="*/ 35923 h 206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544" h="206110">
                    <a:moveTo>
                      <a:pt x="1691" y="35923"/>
                    </a:moveTo>
                    <a:cubicBezTo>
                      <a:pt x="14754" y="50075"/>
                      <a:pt x="99118" y="64770"/>
                      <a:pt x="148648" y="84909"/>
                    </a:cubicBezTo>
                    <a:cubicBezTo>
                      <a:pt x="198178" y="105048"/>
                      <a:pt x="298871" y="156755"/>
                      <a:pt x="298871" y="156755"/>
                    </a:cubicBezTo>
                    <a:cubicBezTo>
                      <a:pt x="341325" y="176894"/>
                      <a:pt x="387590" y="202474"/>
                      <a:pt x="403374" y="205740"/>
                    </a:cubicBezTo>
                    <a:cubicBezTo>
                      <a:pt x="419158" y="209006"/>
                      <a:pt x="413715" y="189956"/>
                      <a:pt x="393576" y="176349"/>
                    </a:cubicBezTo>
                    <a:cubicBezTo>
                      <a:pt x="373437" y="162742"/>
                      <a:pt x="329350" y="148591"/>
                      <a:pt x="282542" y="124098"/>
                    </a:cubicBezTo>
                    <a:cubicBezTo>
                      <a:pt x="235734" y="99605"/>
                      <a:pt x="148103" y="50075"/>
                      <a:pt x="112725" y="29392"/>
                    </a:cubicBezTo>
                    <a:cubicBezTo>
                      <a:pt x="77347" y="8709"/>
                      <a:pt x="85511" y="0"/>
                      <a:pt x="70271" y="0"/>
                    </a:cubicBezTo>
                    <a:cubicBezTo>
                      <a:pt x="55031" y="0"/>
                      <a:pt x="-11372" y="21771"/>
                      <a:pt x="1691" y="3592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C000"/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Freeform 233"/>
              <p:cNvSpPr/>
              <p:nvPr/>
            </p:nvSpPr>
            <p:spPr>
              <a:xfrm>
                <a:off x="3043303" y="3269954"/>
                <a:ext cx="1842454" cy="1086578"/>
              </a:xfrm>
              <a:custGeom>
                <a:avLst/>
                <a:gdLst>
                  <a:gd name="connsiteX0" fmla="*/ 1525431 w 1842454"/>
                  <a:gd name="connsiteY0" fmla="*/ 136186 h 1086578"/>
                  <a:gd name="connsiteX1" fmla="*/ 1427460 w 1842454"/>
                  <a:gd name="connsiteY1" fmla="*/ 191703 h 1086578"/>
                  <a:gd name="connsiteX2" fmla="*/ 1378474 w 1842454"/>
                  <a:gd name="connsiteY2" fmla="*/ 237423 h 1086578"/>
                  <a:gd name="connsiteX3" fmla="*/ 1355614 w 1842454"/>
                  <a:gd name="connsiteY3" fmla="*/ 322332 h 1086578"/>
                  <a:gd name="connsiteX4" fmla="*/ 1378474 w 1842454"/>
                  <a:gd name="connsiteY4" fmla="*/ 384380 h 1086578"/>
                  <a:gd name="connsiteX5" fmla="*/ 1420928 w 1842454"/>
                  <a:gd name="connsiteY5" fmla="*/ 417037 h 1086578"/>
                  <a:gd name="connsiteX6" fmla="*/ 1450320 w 1842454"/>
                  <a:gd name="connsiteY6" fmla="*/ 459492 h 1086578"/>
                  <a:gd name="connsiteX7" fmla="*/ 1437257 w 1842454"/>
                  <a:gd name="connsiteY7" fmla="*/ 492149 h 1086578"/>
                  <a:gd name="connsiteX8" fmla="*/ 1336020 w 1842454"/>
                  <a:gd name="connsiteY8" fmla="*/ 488883 h 1086578"/>
                  <a:gd name="connsiteX9" fmla="*/ 1224986 w 1842454"/>
                  <a:gd name="connsiteY9" fmla="*/ 449695 h 1086578"/>
                  <a:gd name="connsiteX10" fmla="*/ 1084560 w 1842454"/>
                  <a:gd name="connsiteY10" fmla="*/ 345192 h 1086578"/>
                  <a:gd name="connsiteX11" fmla="*/ 1064966 w 1842454"/>
                  <a:gd name="connsiteY11" fmla="*/ 234157 h 1086578"/>
                  <a:gd name="connsiteX12" fmla="*/ 1038840 w 1842454"/>
                  <a:gd name="connsiteY12" fmla="*/ 159046 h 1086578"/>
                  <a:gd name="connsiteX13" fmla="*/ 950666 w 1842454"/>
                  <a:gd name="connsiteY13" fmla="*/ 93732 h 1086578"/>
                  <a:gd name="connsiteX14" fmla="*/ 757988 w 1842454"/>
                  <a:gd name="connsiteY14" fmla="*/ 48012 h 1086578"/>
                  <a:gd name="connsiteX15" fmla="*/ 535920 w 1842454"/>
                  <a:gd name="connsiteY15" fmla="*/ 48012 h 1086578"/>
                  <a:gd name="connsiteX16" fmla="*/ 287726 w 1842454"/>
                  <a:gd name="connsiteY16" fmla="*/ 57809 h 1086578"/>
                  <a:gd name="connsiteX17" fmla="*/ 179957 w 1842454"/>
                  <a:gd name="connsiteY17" fmla="*/ 57809 h 1086578"/>
                  <a:gd name="connsiteX18" fmla="*/ 19937 w 1842454"/>
                  <a:gd name="connsiteY18" fmla="*/ 5557 h 1086578"/>
                  <a:gd name="connsiteX19" fmla="*/ 343 w 1842454"/>
                  <a:gd name="connsiteY19" fmla="*/ 5557 h 1086578"/>
                  <a:gd name="connsiteX20" fmla="*/ 343 w 1842454"/>
                  <a:gd name="connsiteY20" fmla="*/ 41480 h 1086578"/>
                  <a:gd name="connsiteX21" fmla="*/ 19937 w 1842454"/>
                  <a:gd name="connsiteY21" fmla="*/ 87200 h 1086578"/>
                  <a:gd name="connsiteX22" fmla="*/ 134237 w 1842454"/>
                  <a:gd name="connsiteY22" fmla="*/ 145983 h 1086578"/>
                  <a:gd name="connsiteX23" fmla="*/ 215880 w 1842454"/>
                  <a:gd name="connsiteY23" fmla="*/ 178640 h 1086578"/>
                  <a:gd name="connsiteX24" fmla="*/ 212614 w 1842454"/>
                  <a:gd name="connsiteY24" fmla="*/ 234157 h 1086578"/>
                  <a:gd name="connsiteX25" fmla="*/ 271397 w 1842454"/>
                  <a:gd name="connsiteY25" fmla="*/ 276612 h 1086578"/>
                  <a:gd name="connsiteX26" fmla="*/ 304054 w 1842454"/>
                  <a:gd name="connsiteY26" fmla="*/ 312535 h 1086578"/>
                  <a:gd name="connsiteX27" fmla="*/ 428151 w 1842454"/>
                  <a:gd name="connsiteY27" fmla="*/ 390912 h 1086578"/>
                  <a:gd name="connsiteX28" fmla="*/ 506528 w 1842454"/>
                  <a:gd name="connsiteY28" fmla="*/ 410506 h 1086578"/>
                  <a:gd name="connsiteX29" fmla="*/ 575108 w 1842454"/>
                  <a:gd name="connsiteY29" fmla="*/ 426835 h 1086578"/>
                  <a:gd name="connsiteX30" fmla="*/ 709003 w 1842454"/>
                  <a:gd name="connsiteY30" fmla="*/ 456226 h 1086578"/>
                  <a:gd name="connsiteX31" fmla="*/ 715534 w 1842454"/>
                  <a:gd name="connsiteY31" fmla="*/ 488883 h 1086578"/>
                  <a:gd name="connsiteX32" fmla="*/ 689408 w 1842454"/>
                  <a:gd name="connsiteY32" fmla="*/ 488883 h 1086578"/>
                  <a:gd name="connsiteX33" fmla="*/ 660017 w 1842454"/>
                  <a:gd name="connsiteY33" fmla="*/ 492149 h 1086578"/>
                  <a:gd name="connsiteX34" fmla="*/ 656751 w 1842454"/>
                  <a:gd name="connsiteY34" fmla="*/ 521540 h 1086578"/>
                  <a:gd name="connsiteX35" fmla="*/ 715534 w 1842454"/>
                  <a:gd name="connsiteY35" fmla="*/ 554197 h 1086578"/>
                  <a:gd name="connsiteX36" fmla="*/ 725331 w 1842454"/>
                  <a:gd name="connsiteY36" fmla="*/ 580323 h 1086578"/>
                  <a:gd name="connsiteX37" fmla="*/ 741660 w 1842454"/>
                  <a:gd name="connsiteY37" fmla="*/ 612980 h 1086578"/>
                  <a:gd name="connsiteX38" fmla="*/ 689408 w 1842454"/>
                  <a:gd name="connsiteY38" fmla="*/ 626043 h 1086578"/>
                  <a:gd name="connsiteX39" fmla="*/ 633891 w 1842454"/>
                  <a:gd name="connsiteY39" fmla="*/ 655435 h 1086578"/>
                  <a:gd name="connsiteX40" fmla="*/ 558780 w 1842454"/>
                  <a:gd name="connsiteY40" fmla="*/ 691357 h 1086578"/>
                  <a:gd name="connsiteX41" fmla="*/ 437948 w 1842454"/>
                  <a:gd name="connsiteY41" fmla="*/ 701155 h 1086578"/>
                  <a:gd name="connsiteX42" fmla="*/ 356306 w 1842454"/>
                  <a:gd name="connsiteY42" fmla="*/ 704420 h 1086578"/>
                  <a:gd name="connsiteX43" fmla="*/ 333446 w 1842454"/>
                  <a:gd name="connsiteY43" fmla="*/ 724015 h 1086578"/>
                  <a:gd name="connsiteX44" fmla="*/ 353040 w 1842454"/>
                  <a:gd name="connsiteY44" fmla="*/ 740343 h 1086578"/>
                  <a:gd name="connsiteX45" fmla="*/ 411823 w 1842454"/>
                  <a:gd name="connsiteY45" fmla="*/ 769735 h 1086578"/>
                  <a:gd name="connsiteX46" fmla="*/ 467340 w 1842454"/>
                  <a:gd name="connsiteY46" fmla="*/ 799126 h 1086578"/>
                  <a:gd name="connsiteX47" fmla="*/ 522857 w 1842454"/>
                  <a:gd name="connsiteY47" fmla="*/ 828517 h 1086578"/>
                  <a:gd name="connsiteX48" fmla="*/ 447746 w 1842454"/>
                  <a:gd name="connsiteY48" fmla="*/ 867706 h 1086578"/>
                  <a:gd name="connsiteX49" fmla="*/ 359571 w 1842454"/>
                  <a:gd name="connsiteY49" fmla="*/ 890566 h 1086578"/>
                  <a:gd name="connsiteX50" fmla="*/ 297523 w 1842454"/>
                  <a:gd name="connsiteY50" fmla="*/ 893832 h 1086578"/>
                  <a:gd name="connsiteX51" fmla="*/ 323648 w 1842454"/>
                  <a:gd name="connsiteY51" fmla="*/ 929755 h 1086578"/>
                  <a:gd name="connsiteX52" fmla="*/ 343243 w 1842454"/>
                  <a:gd name="connsiteY52" fmla="*/ 982006 h 1086578"/>
                  <a:gd name="connsiteX53" fmla="*/ 382431 w 1842454"/>
                  <a:gd name="connsiteY53" fmla="*/ 985272 h 1086578"/>
                  <a:gd name="connsiteX54" fmla="*/ 473871 w 1842454"/>
                  <a:gd name="connsiteY54" fmla="*/ 965677 h 1086578"/>
                  <a:gd name="connsiteX55" fmla="*/ 548983 w 1842454"/>
                  <a:gd name="connsiteY55" fmla="*/ 946083 h 1086578"/>
                  <a:gd name="connsiteX56" fmla="*/ 558780 w 1842454"/>
                  <a:gd name="connsiteY56" fmla="*/ 975475 h 1086578"/>
                  <a:gd name="connsiteX57" fmla="*/ 506528 w 1842454"/>
                  <a:gd name="connsiteY57" fmla="*/ 1014663 h 1086578"/>
                  <a:gd name="connsiteX58" fmla="*/ 493466 w 1842454"/>
                  <a:gd name="connsiteY58" fmla="*/ 1057117 h 1086578"/>
                  <a:gd name="connsiteX59" fmla="*/ 539186 w 1842454"/>
                  <a:gd name="connsiteY59" fmla="*/ 1086509 h 1086578"/>
                  <a:gd name="connsiteX60" fmla="*/ 581640 w 1842454"/>
                  <a:gd name="connsiteY60" fmla="*/ 1063649 h 1086578"/>
                  <a:gd name="connsiteX61" fmla="*/ 640423 w 1842454"/>
                  <a:gd name="connsiteY61" fmla="*/ 1014663 h 1086578"/>
                  <a:gd name="connsiteX62" fmla="*/ 751457 w 1842454"/>
                  <a:gd name="connsiteY62" fmla="*/ 991803 h 1086578"/>
                  <a:gd name="connsiteX63" fmla="*/ 891883 w 1842454"/>
                  <a:gd name="connsiteY63" fmla="*/ 978740 h 1086578"/>
                  <a:gd name="connsiteX64" fmla="*/ 957197 w 1842454"/>
                  <a:gd name="connsiteY64" fmla="*/ 946083 h 1086578"/>
                  <a:gd name="connsiteX65" fmla="*/ 1032308 w 1842454"/>
                  <a:gd name="connsiteY65" fmla="*/ 933020 h 1086578"/>
                  <a:gd name="connsiteX66" fmla="*/ 1182531 w 1842454"/>
                  <a:gd name="connsiteY66" fmla="*/ 936286 h 1086578"/>
                  <a:gd name="connsiteX67" fmla="*/ 1316426 w 1842454"/>
                  <a:gd name="connsiteY67" fmla="*/ 913426 h 1086578"/>
                  <a:gd name="connsiteX68" fmla="*/ 1398068 w 1842454"/>
                  <a:gd name="connsiteY68" fmla="*/ 874237 h 1086578"/>
                  <a:gd name="connsiteX69" fmla="*/ 1433991 w 1842454"/>
                  <a:gd name="connsiteY69" fmla="*/ 887300 h 1086578"/>
                  <a:gd name="connsiteX70" fmla="*/ 1414397 w 1842454"/>
                  <a:gd name="connsiteY70" fmla="*/ 923223 h 1086578"/>
                  <a:gd name="connsiteX71" fmla="*/ 1414397 w 1842454"/>
                  <a:gd name="connsiteY71" fmla="*/ 942817 h 1086578"/>
                  <a:gd name="connsiteX72" fmla="*/ 1440523 w 1842454"/>
                  <a:gd name="connsiteY72" fmla="*/ 978740 h 1086578"/>
                  <a:gd name="connsiteX73" fmla="*/ 1600543 w 1842454"/>
                  <a:gd name="connsiteY73" fmla="*/ 985272 h 1086578"/>
                  <a:gd name="connsiteX74" fmla="*/ 1682186 w 1842454"/>
                  <a:gd name="connsiteY74" fmla="*/ 946083 h 1086578"/>
                  <a:gd name="connsiteX75" fmla="*/ 1731171 w 1842454"/>
                  <a:gd name="connsiteY75" fmla="*/ 939552 h 1086578"/>
                  <a:gd name="connsiteX76" fmla="*/ 1776891 w 1842454"/>
                  <a:gd name="connsiteY76" fmla="*/ 877503 h 1086578"/>
                  <a:gd name="connsiteX77" fmla="*/ 1812814 w 1842454"/>
                  <a:gd name="connsiteY77" fmla="*/ 831783 h 1086578"/>
                  <a:gd name="connsiteX78" fmla="*/ 1842206 w 1842454"/>
                  <a:gd name="connsiteY78" fmla="*/ 789329 h 1086578"/>
                  <a:gd name="connsiteX79" fmla="*/ 1819346 w 1842454"/>
                  <a:gd name="connsiteY79" fmla="*/ 753406 h 1086578"/>
                  <a:gd name="connsiteX80" fmla="*/ 1708311 w 1842454"/>
                  <a:gd name="connsiteY80" fmla="*/ 717483 h 1086578"/>
                  <a:gd name="connsiteX81" fmla="*/ 1646263 w 1842454"/>
                  <a:gd name="connsiteY81" fmla="*/ 737077 h 1086578"/>
                  <a:gd name="connsiteX82" fmla="*/ 1610340 w 1842454"/>
                  <a:gd name="connsiteY82" fmla="*/ 730546 h 1086578"/>
                  <a:gd name="connsiteX83" fmla="*/ 1639731 w 1842454"/>
                  <a:gd name="connsiteY83" fmla="*/ 622777 h 1086578"/>
                  <a:gd name="connsiteX84" fmla="*/ 1636466 w 1842454"/>
                  <a:gd name="connsiteY84" fmla="*/ 557463 h 1086578"/>
                  <a:gd name="connsiteX85" fmla="*/ 1600543 w 1842454"/>
                  <a:gd name="connsiteY85" fmla="*/ 462757 h 1086578"/>
                  <a:gd name="connsiteX86" fmla="*/ 1554823 w 1842454"/>
                  <a:gd name="connsiteY86" fmla="*/ 403975 h 1086578"/>
                  <a:gd name="connsiteX87" fmla="*/ 1502571 w 1842454"/>
                  <a:gd name="connsiteY87" fmla="*/ 368052 h 1086578"/>
                  <a:gd name="connsiteX88" fmla="*/ 1479711 w 1842454"/>
                  <a:gd name="connsiteY88" fmla="*/ 296206 h 1086578"/>
                  <a:gd name="connsiteX89" fmla="*/ 1522166 w 1842454"/>
                  <a:gd name="connsiteY89" fmla="*/ 237423 h 1086578"/>
                  <a:gd name="connsiteX90" fmla="*/ 1590746 w 1842454"/>
                  <a:gd name="connsiteY90" fmla="*/ 224360 h 1086578"/>
                  <a:gd name="connsiteX91" fmla="*/ 1646263 w 1842454"/>
                  <a:gd name="connsiteY91" fmla="*/ 247220 h 1086578"/>
                  <a:gd name="connsiteX92" fmla="*/ 1701780 w 1842454"/>
                  <a:gd name="connsiteY92" fmla="*/ 270080 h 1086578"/>
                  <a:gd name="connsiteX93" fmla="*/ 1757297 w 1842454"/>
                  <a:gd name="connsiteY93" fmla="*/ 253752 h 1086578"/>
                  <a:gd name="connsiteX94" fmla="*/ 1757297 w 1842454"/>
                  <a:gd name="connsiteY94" fmla="*/ 201500 h 1086578"/>
                  <a:gd name="connsiteX95" fmla="*/ 1721374 w 1842454"/>
                  <a:gd name="connsiteY95" fmla="*/ 152515 h 1086578"/>
                  <a:gd name="connsiteX96" fmla="*/ 1616871 w 1842454"/>
                  <a:gd name="connsiteY96" fmla="*/ 110060 h 1086578"/>
                  <a:gd name="connsiteX97" fmla="*/ 1525431 w 1842454"/>
                  <a:gd name="connsiteY97" fmla="*/ 136186 h 1086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</a:cxnLst>
                <a:rect l="l" t="t" r="r" b="b"/>
                <a:pathLst>
                  <a:path w="1842454" h="1086578">
                    <a:moveTo>
                      <a:pt x="1525431" y="136186"/>
                    </a:moveTo>
                    <a:cubicBezTo>
                      <a:pt x="1493863" y="149793"/>
                      <a:pt x="1451953" y="174830"/>
                      <a:pt x="1427460" y="191703"/>
                    </a:cubicBezTo>
                    <a:cubicBezTo>
                      <a:pt x="1402967" y="208576"/>
                      <a:pt x="1390448" y="215652"/>
                      <a:pt x="1378474" y="237423"/>
                    </a:cubicBezTo>
                    <a:cubicBezTo>
                      <a:pt x="1366500" y="259194"/>
                      <a:pt x="1355614" y="297839"/>
                      <a:pt x="1355614" y="322332"/>
                    </a:cubicBezTo>
                    <a:cubicBezTo>
                      <a:pt x="1355614" y="346825"/>
                      <a:pt x="1367588" y="368596"/>
                      <a:pt x="1378474" y="384380"/>
                    </a:cubicBezTo>
                    <a:cubicBezTo>
                      <a:pt x="1389360" y="400164"/>
                      <a:pt x="1408954" y="404518"/>
                      <a:pt x="1420928" y="417037"/>
                    </a:cubicBezTo>
                    <a:cubicBezTo>
                      <a:pt x="1432902" y="429556"/>
                      <a:pt x="1447599" y="446973"/>
                      <a:pt x="1450320" y="459492"/>
                    </a:cubicBezTo>
                    <a:cubicBezTo>
                      <a:pt x="1453041" y="472011"/>
                      <a:pt x="1456307" y="487250"/>
                      <a:pt x="1437257" y="492149"/>
                    </a:cubicBezTo>
                    <a:cubicBezTo>
                      <a:pt x="1418207" y="497048"/>
                      <a:pt x="1371398" y="495959"/>
                      <a:pt x="1336020" y="488883"/>
                    </a:cubicBezTo>
                    <a:cubicBezTo>
                      <a:pt x="1300641" y="481807"/>
                      <a:pt x="1266896" y="473644"/>
                      <a:pt x="1224986" y="449695"/>
                    </a:cubicBezTo>
                    <a:cubicBezTo>
                      <a:pt x="1183076" y="425747"/>
                      <a:pt x="1111230" y="381115"/>
                      <a:pt x="1084560" y="345192"/>
                    </a:cubicBezTo>
                    <a:cubicBezTo>
                      <a:pt x="1057890" y="309269"/>
                      <a:pt x="1072586" y="265181"/>
                      <a:pt x="1064966" y="234157"/>
                    </a:cubicBezTo>
                    <a:cubicBezTo>
                      <a:pt x="1057346" y="203133"/>
                      <a:pt x="1057890" y="182450"/>
                      <a:pt x="1038840" y="159046"/>
                    </a:cubicBezTo>
                    <a:cubicBezTo>
                      <a:pt x="1019790" y="135642"/>
                      <a:pt x="997475" y="112238"/>
                      <a:pt x="950666" y="93732"/>
                    </a:cubicBezTo>
                    <a:cubicBezTo>
                      <a:pt x="903857" y="75226"/>
                      <a:pt x="827112" y="55632"/>
                      <a:pt x="757988" y="48012"/>
                    </a:cubicBezTo>
                    <a:cubicBezTo>
                      <a:pt x="688864" y="40392"/>
                      <a:pt x="614297" y="46379"/>
                      <a:pt x="535920" y="48012"/>
                    </a:cubicBezTo>
                    <a:cubicBezTo>
                      <a:pt x="457543" y="49645"/>
                      <a:pt x="347053" y="56176"/>
                      <a:pt x="287726" y="57809"/>
                    </a:cubicBezTo>
                    <a:cubicBezTo>
                      <a:pt x="228399" y="59442"/>
                      <a:pt x="224588" y="66518"/>
                      <a:pt x="179957" y="57809"/>
                    </a:cubicBezTo>
                    <a:cubicBezTo>
                      <a:pt x="135326" y="49100"/>
                      <a:pt x="49873" y="14266"/>
                      <a:pt x="19937" y="5557"/>
                    </a:cubicBezTo>
                    <a:cubicBezTo>
                      <a:pt x="-9999" y="-3152"/>
                      <a:pt x="3609" y="-430"/>
                      <a:pt x="343" y="5557"/>
                    </a:cubicBezTo>
                    <a:cubicBezTo>
                      <a:pt x="-2923" y="11544"/>
                      <a:pt x="-2923" y="27873"/>
                      <a:pt x="343" y="41480"/>
                    </a:cubicBezTo>
                    <a:cubicBezTo>
                      <a:pt x="3609" y="55087"/>
                      <a:pt x="-2379" y="69783"/>
                      <a:pt x="19937" y="87200"/>
                    </a:cubicBezTo>
                    <a:cubicBezTo>
                      <a:pt x="42253" y="104617"/>
                      <a:pt x="101580" y="130743"/>
                      <a:pt x="134237" y="145983"/>
                    </a:cubicBezTo>
                    <a:cubicBezTo>
                      <a:pt x="166894" y="161223"/>
                      <a:pt x="202817" y="163944"/>
                      <a:pt x="215880" y="178640"/>
                    </a:cubicBezTo>
                    <a:cubicBezTo>
                      <a:pt x="228943" y="193336"/>
                      <a:pt x="203361" y="217828"/>
                      <a:pt x="212614" y="234157"/>
                    </a:cubicBezTo>
                    <a:cubicBezTo>
                      <a:pt x="221867" y="250486"/>
                      <a:pt x="256157" y="263549"/>
                      <a:pt x="271397" y="276612"/>
                    </a:cubicBezTo>
                    <a:cubicBezTo>
                      <a:pt x="286637" y="289675"/>
                      <a:pt x="277928" y="293485"/>
                      <a:pt x="304054" y="312535"/>
                    </a:cubicBezTo>
                    <a:cubicBezTo>
                      <a:pt x="330180" y="331585"/>
                      <a:pt x="394405" y="374584"/>
                      <a:pt x="428151" y="390912"/>
                    </a:cubicBezTo>
                    <a:cubicBezTo>
                      <a:pt x="461897" y="407241"/>
                      <a:pt x="506528" y="410506"/>
                      <a:pt x="506528" y="410506"/>
                    </a:cubicBezTo>
                    <a:lnTo>
                      <a:pt x="575108" y="426835"/>
                    </a:lnTo>
                    <a:cubicBezTo>
                      <a:pt x="608854" y="434455"/>
                      <a:pt x="685599" y="445885"/>
                      <a:pt x="709003" y="456226"/>
                    </a:cubicBezTo>
                    <a:cubicBezTo>
                      <a:pt x="732407" y="466567"/>
                      <a:pt x="718800" y="483440"/>
                      <a:pt x="715534" y="488883"/>
                    </a:cubicBezTo>
                    <a:cubicBezTo>
                      <a:pt x="712268" y="494326"/>
                      <a:pt x="698661" y="488339"/>
                      <a:pt x="689408" y="488883"/>
                    </a:cubicBezTo>
                    <a:cubicBezTo>
                      <a:pt x="680155" y="489427"/>
                      <a:pt x="665460" y="486706"/>
                      <a:pt x="660017" y="492149"/>
                    </a:cubicBezTo>
                    <a:cubicBezTo>
                      <a:pt x="654574" y="497592"/>
                      <a:pt x="647498" y="511199"/>
                      <a:pt x="656751" y="521540"/>
                    </a:cubicBezTo>
                    <a:cubicBezTo>
                      <a:pt x="666004" y="531881"/>
                      <a:pt x="704104" y="544400"/>
                      <a:pt x="715534" y="554197"/>
                    </a:cubicBezTo>
                    <a:cubicBezTo>
                      <a:pt x="726964" y="563994"/>
                      <a:pt x="720977" y="570526"/>
                      <a:pt x="725331" y="580323"/>
                    </a:cubicBezTo>
                    <a:cubicBezTo>
                      <a:pt x="729685" y="590120"/>
                      <a:pt x="747647" y="605360"/>
                      <a:pt x="741660" y="612980"/>
                    </a:cubicBezTo>
                    <a:cubicBezTo>
                      <a:pt x="735673" y="620600"/>
                      <a:pt x="707370" y="618967"/>
                      <a:pt x="689408" y="626043"/>
                    </a:cubicBezTo>
                    <a:cubicBezTo>
                      <a:pt x="671446" y="633119"/>
                      <a:pt x="655662" y="644549"/>
                      <a:pt x="633891" y="655435"/>
                    </a:cubicBezTo>
                    <a:cubicBezTo>
                      <a:pt x="612120" y="666321"/>
                      <a:pt x="591437" y="683737"/>
                      <a:pt x="558780" y="691357"/>
                    </a:cubicBezTo>
                    <a:cubicBezTo>
                      <a:pt x="526123" y="698977"/>
                      <a:pt x="471694" y="698978"/>
                      <a:pt x="437948" y="701155"/>
                    </a:cubicBezTo>
                    <a:cubicBezTo>
                      <a:pt x="404202" y="703332"/>
                      <a:pt x="373723" y="700610"/>
                      <a:pt x="356306" y="704420"/>
                    </a:cubicBezTo>
                    <a:cubicBezTo>
                      <a:pt x="338889" y="708230"/>
                      <a:pt x="333990" y="718028"/>
                      <a:pt x="333446" y="724015"/>
                    </a:cubicBezTo>
                    <a:cubicBezTo>
                      <a:pt x="332902" y="730002"/>
                      <a:pt x="339977" y="732723"/>
                      <a:pt x="353040" y="740343"/>
                    </a:cubicBezTo>
                    <a:cubicBezTo>
                      <a:pt x="366103" y="747963"/>
                      <a:pt x="392773" y="759938"/>
                      <a:pt x="411823" y="769735"/>
                    </a:cubicBezTo>
                    <a:cubicBezTo>
                      <a:pt x="430873" y="779532"/>
                      <a:pt x="467340" y="799126"/>
                      <a:pt x="467340" y="799126"/>
                    </a:cubicBezTo>
                    <a:cubicBezTo>
                      <a:pt x="485846" y="808923"/>
                      <a:pt x="526123" y="817087"/>
                      <a:pt x="522857" y="828517"/>
                    </a:cubicBezTo>
                    <a:cubicBezTo>
                      <a:pt x="519591" y="839947"/>
                      <a:pt x="474960" y="857365"/>
                      <a:pt x="447746" y="867706"/>
                    </a:cubicBezTo>
                    <a:cubicBezTo>
                      <a:pt x="420532" y="878047"/>
                      <a:pt x="384608" y="886212"/>
                      <a:pt x="359571" y="890566"/>
                    </a:cubicBezTo>
                    <a:cubicBezTo>
                      <a:pt x="334534" y="894920"/>
                      <a:pt x="303510" y="887300"/>
                      <a:pt x="297523" y="893832"/>
                    </a:cubicBezTo>
                    <a:cubicBezTo>
                      <a:pt x="291536" y="900364"/>
                      <a:pt x="316028" y="915059"/>
                      <a:pt x="323648" y="929755"/>
                    </a:cubicBezTo>
                    <a:cubicBezTo>
                      <a:pt x="331268" y="944451"/>
                      <a:pt x="333446" y="972753"/>
                      <a:pt x="343243" y="982006"/>
                    </a:cubicBezTo>
                    <a:cubicBezTo>
                      <a:pt x="353040" y="991259"/>
                      <a:pt x="360660" y="987994"/>
                      <a:pt x="382431" y="985272"/>
                    </a:cubicBezTo>
                    <a:cubicBezTo>
                      <a:pt x="404202" y="982551"/>
                      <a:pt x="446112" y="972209"/>
                      <a:pt x="473871" y="965677"/>
                    </a:cubicBezTo>
                    <a:cubicBezTo>
                      <a:pt x="501630" y="959145"/>
                      <a:pt x="534832" y="944450"/>
                      <a:pt x="548983" y="946083"/>
                    </a:cubicBezTo>
                    <a:cubicBezTo>
                      <a:pt x="563134" y="947716"/>
                      <a:pt x="565856" y="964045"/>
                      <a:pt x="558780" y="975475"/>
                    </a:cubicBezTo>
                    <a:cubicBezTo>
                      <a:pt x="551704" y="986905"/>
                      <a:pt x="517414" y="1001056"/>
                      <a:pt x="506528" y="1014663"/>
                    </a:cubicBezTo>
                    <a:cubicBezTo>
                      <a:pt x="495642" y="1028270"/>
                      <a:pt x="488023" y="1045143"/>
                      <a:pt x="493466" y="1057117"/>
                    </a:cubicBezTo>
                    <a:cubicBezTo>
                      <a:pt x="498909" y="1069091"/>
                      <a:pt x="524490" y="1085420"/>
                      <a:pt x="539186" y="1086509"/>
                    </a:cubicBezTo>
                    <a:cubicBezTo>
                      <a:pt x="553882" y="1087598"/>
                      <a:pt x="564767" y="1075623"/>
                      <a:pt x="581640" y="1063649"/>
                    </a:cubicBezTo>
                    <a:cubicBezTo>
                      <a:pt x="598513" y="1051675"/>
                      <a:pt x="612120" y="1026637"/>
                      <a:pt x="640423" y="1014663"/>
                    </a:cubicBezTo>
                    <a:cubicBezTo>
                      <a:pt x="668726" y="1002689"/>
                      <a:pt x="709547" y="997790"/>
                      <a:pt x="751457" y="991803"/>
                    </a:cubicBezTo>
                    <a:cubicBezTo>
                      <a:pt x="793367" y="985816"/>
                      <a:pt x="857593" y="986360"/>
                      <a:pt x="891883" y="978740"/>
                    </a:cubicBezTo>
                    <a:cubicBezTo>
                      <a:pt x="926173" y="971120"/>
                      <a:pt x="933793" y="953703"/>
                      <a:pt x="957197" y="946083"/>
                    </a:cubicBezTo>
                    <a:cubicBezTo>
                      <a:pt x="980601" y="938463"/>
                      <a:pt x="994752" y="934653"/>
                      <a:pt x="1032308" y="933020"/>
                    </a:cubicBezTo>
                    <a:cubicBezTo>
                      <a:pt x="1069864" y="931387"/>
                      <a:pt x="1135178" y="939552"/>
                      <a:pt x="1182531" y="936286"/>
                    </a:cubicBezTo>
                    <a:cubicBezTo>
                      <a:pt x="1229884" y="933020"/>
                      <a:pt x="1280503" y="923767"/>
                      <a:pt x="1316426" y="913426"/>
                    </a:cubicBezTo>
                    <a:cubicBezTo>
                      <a:pt x="1352349" y="903085"/>
                      <a:pt x="1378474" y="878591"/>
                      <a:pt x="1398068" y="874237"/>
                    </a:cubicBezTo>
                    <a:cubicBezTo>
                      <a:pt x="1417662" y="869883"/>
                      <a:pt x="1431269" y="879136"/>
                      <a:pt x="1433991" y="887300"/>
                    </a:cubicBezTo>
                    <a:cubicBezTo>
                      <a:pt x="1436712" y="895464"/>
                      <a:pt x="1417663" y="913970"/>
                      <a:pt x="1414397" y="923223"/>
                    </a:cubicBezTo>
                    <a:cubicBezTo>
                      <a:pt x="1411131" y="932476"/>
                      <a:pt x="1410043" y="933564"/>
                      <a:pt x="1414397" y="942817"/>
                    </a:cubicBezTo>
                    <a:cubicBezTo>
                      <a:pt x="1418751" y="952070"/>
                      <a:pt x="1409499" y="971664"/>
                      <a:pt x="1440523" y="978740"/>
                    </a:cubicBezTo>
                    <a:cubicBezTo>
                      <a:pt x="1471547" y="985816"/>
                      <a:pt x="1560266" y="990715"/>
                      <a:pt x="1600543" y="985272"/>
                    </a:cubicBezTo>
                    <a:cubicBezTo>
                      <a:pt x="1640820" y="979829"/>
                      <a:pt x="1660415" y="953703"/>
                      <a:pt x="1682186" y="946083"/>
                    </a:cubicBezTo>
                    <a:cubicBezTo>
                      <a:pt x="1703957" y="938463"/>
                      <a:pt x="1715387" y="950982"/>
                      <a:pt x="1731171" y="939552"/>
                    </a:cubicBezTo>
                    <a:cubicBezTo>
                      <a:pt x="1746955" y="928122"/>
                      <a:pt x="1763284" y="895465"/>
                      <a:pt x="1776891" y="877503"/>
                    </a:cubicBezTo>
                    <a:cubicBezTo>
                      <a:pt x="1790498" y="859542"/>
                      <a:pt x="1801928" y="846479"/>
                      <a:pt x="1812814" y="831783"/>
                    </a:cubicBezTo>
                    <a:cubicBezTo>
                      <a:pt x="1823700" y="817087"/>
                      <a:pt x="1841117" y="802392"/>
                      <a:pt x="1842206" y="789329"/>
                    </a:cubicBezTo>
                    <a:cubicBezTo>
                      <a:pt x="1843295" y="776266"/>
                      <a:pt x="1841662" y="765380"/>
                      <a:pt x="1819346" y="753406"/>
                    </a:cubicBezTo>
                    <a:cubicBezTo>
                      <a:pt x="1797030" y="741432"/>
                      <a:pt x="1737158" y="720205"/>
                      <a:pt x="1708311" y="717483"/>
                    </a:cubicBezTo>
                    <a:cubicBezTo>
                      <a:pt x="1679464" y="714762"/>
                      <a:pt x="1662591" y="734900"/>
                      <a:pt x="1646263" y="737077"/>
                    </a:cubicBezTo>
                    <a:cubicBezTo>
                      <a:pt x="1629935" y="739254"/>
                      <a:pt x="1611429" y="749596"/>
                      <a:pt x="1610340" y="730546"/>
                    </a:cubicBezTo>
                    <a:cubicBezTo>
                      <a:pt x="1609251" y="711496"/>
                      <a:pt x="1635377" y="651624"/>
                      <a:pt x="1639731" y="622777"/>
                    </a:cubicBezTo>
                    <a:cubicBezTo>
                      <a:pt x="1644085" y="593930"/>
                      <a:pt x="1642997" y="584133"/>
                      <a:pt x="1636466" y="557463"/>
                    </a:cubicBezTo>
                    <a:cubicBezTo>
                      <a:pt x="1629935" y="530793"/>
                      <a:pt x="1614150" y="488338"/>
                      <a:pt x="1600543" y="462757"/>
                    </a:cubicBezTo>
                    <a:cubicBezTo>
                      <a:pt x="1586936" y="437176"/>
                      <a:pt x="1571152" y="419759"/>
                      <a:pt x="1554823" y="403975"/>
                    </a:cubicBezTo>
                    <a:cubicBezTo>
                      <a:pt x="1538494" y="388191"/>
                      <a:pt x="1515090" y="386014"/>
                      <a:pt x="1502571" y="368052"/>
                    </a:cubicBezTo>
                    <a:cubicBezTo>
                      <a:pt x="1490052" y="350091"/>
                      <a:pt x="1476445" y="317977"/>
                      <a:pt x="1479711" y="296206"/>
                    </a:cubicBezTo>
                    <a:cubicBezTo>
                      <a:pt x="1482977" y="274435"/>
                      <a:pt x="1503660" y="249397"/>
                      <a:pt x="1522166" y="237423"/>
                    </a:cubicBezTo>
                    <a:cubicBezTo>
                      <a:pt x="1540672" y="225449"/>
                      <a:pt x="1570063" y="222727"/>
                      <a:pt x="1590746" y="224360"/>
                    </a:cubicBezTo>
                    <a:cubicBezTo>
                      <a:pt x="1611429" y="225993"/>
                      <a:pt x="1646263" y="247220"/>
                      <a:pt x="1646263" y="247220"/>
                    </a:cubicBezTo>
                    <a:cubicBezTo>
                      <a:pt x="1664769" y="254840"/>
                      <a:pt x="1683274" y="268991"/>
                      <a:pt x="1701780" y="270080"/>
                    </a:cubicBezTo>
                    <a:cubicBezTo>
                      <a:pt x="1720286" y="271169"/>
                      <a:pt x="1748044" y="265182"/>
                      <a:pt x="1757297" y="253752"/>
                    </a:cubicBezTo>
                    <a:cubicBezTo>
                      <a:pt x="1766550" y="242322"/>
                      <a:pt x="1763284" y="218373"/>
                      <a:pt x="1757297" y="201500"/>
                    </a:cubicBezTo>
                    <a:cubicBezTo>
                      <a:pt x="1751310" y="184627"/>
                      <a:pt x="1744778" y="167755"/>
                      <a:pt x="1721374" y="152515"/>
                    </a:cubicBezTo>
                    <a:cubicBezTo>
                      <a:pt x="1697970" y="137275"/>
                      <a:pt x="1642997" y="114959"/>
                      <a:pt x="1616871" y="110060"/>
                    </a:cubicBezTo>
                    <a:cubicBezTo>
                      <a:pt x="1590745" y="105161"/>
                      <a:pt x="1556999" y="122579"/>
                      <a:pt x="1525431" y="1361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2">
                      <a:lumMod val="20000"/>
                      <a:lumOff val="8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r="100000" b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" name="Freeform 234"/>
              <p:cNvSpPr/>
              <p:nvPr/>
            </p:nvSpPr>
            <p:spPr>
              <a:xfrm>
                <a:off x="2736355" y="4199616"/>
                <a:ext cx="656708" cy="415076"/>
              </a:xfrm>
              <a:custGeom>
                <a:avLst/>
                <a:gdLst>
                  <a:gd name="connsiteX0" fmla="*/ 650191 w 656708"/>
                  <a:gd name="connsiteY0" fmla="*/ 93 h 415076"/>
                  <a:gd name="connsiteX1" fmla="*/ 535891 w 656708"/>
                  <a:gd name="connsiteY1" fmla="*/ 94798 h 415076"/>
                  <a:gd name="connsiteX2" fmla="*/ 470576 w 656708"/>
                  <a:gd name="connsiteY2" fmla="*/ 153581 h 415076"/>
                  <a:gd name="connsiteX3" fmla="*/ 366074 w 656708"/>
                  <a:gd name="connsiteY3" fmla="*/ 228693 h 415076"/>
                  <a:gd name="connsiteX4" fmla="*/ 255039 w 656708"/>
                  <a:gd name="connsiteY4" fmla="*/ 316867 h 415076"/>
                  <a:gd name="connsiteX5" fmla="*/ 206054 w 656708"/>
                  <a:gd name="connsiteY5" fmla="*/ 346258 h 415076"/>
                  <a:gd name="connsiteX6" fmla="*/ 153802 w 656708"/>
                  <a:gd name="connsiteY6" fmla="*/ 342993 h 415076"/>
                  <a:gd name="connsiteX7" fmla="*/ 130942 w 656708"/>
                  <a:gd name="connsiteY7" fmla="*/ 375650 h 415076"/>
                  <a:gd name="connsiteX8" fmla="*/ 72159 w 656708"/>
                  <a:gd name="connsiteY8" fmla="*/ 385447 h 415076"/>
                  <a:gd name="connsiteX9" fmla="*/ 36236 w 656708"/>
                  <a:gd name="connsiteY9" fmla="*/ 365853 h 415076"/>
                  <a:gd name="connsiteX10" fmla="*/ 6845 w 656708"/>
                  <a:gd name="connsiteY10" fmla="*/ 369118 h 415076"/>
                  <a:gd name="connsiteX11" fmla="*/ 314 w 656708"/>
                  <a:gd name="connsiteY11" fmla="*/ 398510 h 415076"/>
                  <a:gd name="connsiteX12" fmla="*/ 13376 w 656708"/>
                  <a:gd name="connsiteY12" fmla="*/ 411573 h 415076"/>
                  <a:gd name="connsiteX13" fmla="*/ 42768 w 656708"/>
                  <a:gd name="connsiteY13" fmla="*/ 401775 h 415076"/>
                  <a:gd name="connsiteX14" fmla="*/ 81956 w 656708"/>
                  <a:gd name="connsiteY14" fmla="*/ 414838 h 415076"/>
                  <a:gd name="connsiteX15" fmla="*/ 153802 w 656708"/>
                  <a:gd name="connsiteY15" fmla="*/ 408307 h 415076"/>
                  <a:gd name="connsiteX16" fmla="*/ 196256 w 656708"/>
                  <a:gd name="connsiteY16" fmla="*/ 385447 h 415076"/>
                  <a:gd name="connsiteX17" fmla="*/ 238711 w 656708"/>
                  <a:gd name="connsiteY17" fmla="*/ 378915 h 415076"/>
                  <a:gd name="connsiteX18" fmla="*/ 362808 w 656708"/>
                  <a:gd name="connsiteY18" fmla="*/ 287475 h 415076"/>
                  <a:gd name="connsiteX19" fmla="*/ 516296 w 656708"/>
                  <a:gd name="connsiteY19" fmla="*/ 173175 h 415076"/>
                  <a:gd name="connsiteX20" fmla="*/ 627331 w 656708"/>
                  <a:gd name="connsiteY20" fmla="*/ 78470 h 415076"/>
                  <a:gd name="connsiteX21" fmla="*/ 650191 w 656708"/>
                  <a:gd name="connsiteY21" fmla="*/ 93 h 415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56708" h="415076">
                    <a:moveTo>
                      <a:pt x="650191" y="93"/>
                    </a:moveTo>
                    <a:cubicBezTo>
                      <a:pt x="634951" y="2814"/>
                      <a:pt x="565827" y="69217"/>
                      <a:pt x="535891" y="94798"/>
                    </a:cubicBezTo>
                    <a:cubicBezTo>
                      <a:pt x="505955" y="120379"/>
                      <a:pt x="498879" y="131265"/>
                      <a:pt x="470576" y="153581"/>
                    </a:cubicBezTo>
                    <a:cubicBezTo>
                      <a:pt x="442273" y="175897"/>
                      <a:pt x="401997" y="201479"/>
                      <a:pt x="366074" y="228693"/>
                    </a:cubicBezTo>
                    <a:cubicBezTo>
                      <a:pt x="330151" y="255907"/>
                      <a:pt x="281709" y="297273"/>
                      <a:pt x="255039" y="316867"/>
                    </a:cubicBezTo>
                    <a:cubicBezTo>
                      <a:pt x="228369" y="336461"/>
                      <a:pt x="222927" y="341904"/>
                      <a:pt x="206054" y="346258"/>
                    </a:cubicBezTo>
                    <a:cubicBezTo>
                      <a:pt x="189181" y="350612"/>
                      <a:pt x="166321" y="338094"/>
                      <a:pt x="153802" y="342993"/>
                    </a:cubicBezTo>
                    <a:cubicBezTo>
                      <a:pt x="141283" y="347892"/>
                      <a:pt x="144549" y="368574"/>
                      <a:pt x="130942" y="375650"/>
                    </a:cubicBezTo>
                    <a:cubicBezTo>
                      <a:pt x="117335" y="382726"/>
                      <a:pt x="87943" y="387080"/>
                      <a:pt x="72159" y="385447"/>
                    </a:cubicBezTo>
                    <a:cubicBezTo>
                      <a:pt x="56375" y="383814"/>
                      <a:pt x="47122" y="368574"/>
                      <a:pt x="36236" y="365853"/>
                    </a:cubicBezTo>
                    <a:cubicBezTo>
                      <a:pt x="25350" y="363132"/>
                      <a:pt x="12832" y="363675"/>
                      <a:pt x="6845" y="369118"/>
                    </a:cubicBezTo>
                    <a:cubicBezTo>
                      <a:pt x="858" y="374561"/>
                      <a:pt x="-774" y="391434"/>
                      <a:pt x="314" y="398510"/>
                    </a:cubicBezTo>
                    <a:cubicBezTo>
                      <a:pt x="1402" y="405586"/>
                      <a:pt x="6300" y="411029"/>
                      <a:pt x="13376" y="411573"/>
                    </a:cubicBezTo>
                    <a:cubicBezTo>
                      <a:pt x="20452" y="412117"/>
                      <a:pt x="31338" y="401231"/>
                      <a:pt x="42768" y="401775"/>
                    </a:cubicBezTo>
                    <a:cubicBezTo>
                      <a:pt x="54198" y="402319"/>
                      <a:pt x="63450" y="413749"/>
                      <a:pt x="81956" y="414838"/>
                    </a:cubicBezTo>
                    <a:cubicBezTo>
                      <a:pt x="100462" y="415927"/>
                      <a:pt x="134752" y="413206"/>
                      <a:pt x="153802" y="408307"/>
                    </a:cubicBezTo>
                    <a:cubicBezTo>
                      <a:pt x="172852" y="403408"/>
                      <a:pt x="182105" y="390346"/>
                      <a:pt x="196256" y="385447"/>
                    </a:cubicBezTo>
                    <a:cubicBezTo>
                      <a:pt x="210407" y="380548"/>
                      <a:pt x="210952" y="395244"/>
                      <a:pt x="238711" y="378915"/>
                    </a:cubicBezTo>
                    <a:cubicBezTo>
                      <a:pt x="266470" y="362586"/>
                      <a:pt x="362808" y="287475"/>
                      <a:pt x="362808" y="287475"/>
                    </a:cubicBezTo>
                    <a:cubicBezTo>
                      <a:pt x="409072" y="253185"/>
                      <a:pt x="472209" y="208009"/>
                      <a:pt x="516296" y="173175"/>
                    </a:cubicBezTo>
                    <a:cubicBezTo>
                      <a:pt x="560383" y="138341"/>
                      <a:pt x="602294" y="101874"/>
                      <a:pt x="627331" y="78470"/>
                    </a:cubicBezTo>
                    <a:cubicBezTo>
                      <a:pt x="652368" y="55066"/>
                      <a:pt x="665431" y="-2628"/>
                      <a:pt x="650191" y="9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C000"/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8" name="Freeform 237"/>
              <p:cNvSpPr/>
              <p:nvPr/>
            </p:nvSpPr>
            <p:spPr>
              <a:xfrm>
                <a:off x="3037064" y="4303728"/>
                <a:ext cx="536085" cy="343540"/>
              </a:xfrm>
              <a:custGeom>
                <a:avLst/>
                <a:gdLst>
                  <a:gd name="connsiteX0" fmla="*/ 535627 w 536085"/>
                  <a:gd name="connsiteY0" fmla="*/ 483 h 343540"/>
                  <a:gd name="connsiteX1" fmla="*/ 440922 w 536085"/>
                  <a:gd name="connsiteY1" fmla="*/ 75595 h 343540"/>
                  <a:gd name="connsiteX2" fmla="*/ 395202 w 536085"/>
                  <a:gd name="connsiteY2" fmla="*/ 121315 h 343540"/>
                  <a:gd name="connsiteX3" fmla="*/ 222119 w 536085"/>
                  <a:gd name="connsiteY3" fmla="*/ 225818 h 343540"/>
                  <a:gd name="connsiteX4" fmla="*/ 156805 w 536085"/>
                  <a:gd name="connsiteY4" fmla="*/ 255209 h 343540"/>
                  <a:gd name="connsiteX5" fmla="*/ 35973 w 536085"/>
                  <a:gd name="connsiteY5" fmla="*/ 271538 h 343540"/>
                  <a:gd name="connsiteX6" fmla="*/ 50 w 536085"/>
                  <a:gd name="connsiteY6" fmla="*/ 291132 h 343540"/>
                  <a:gd name="connsiteX7" fmla="*/ 29442 w 536085"/>
                  <a:gd name="connsiteY7" fmla="*/ 304195 h 343540"/>
                  <a:gd name="connsiteX8" fmla="*/ 81693 w 536085"/>
                  <a:gd name="connsiteY8" fmla="*/ 304195 h 343540"/>
                  <a:gd name="connsiteX9" fmla="*/ 39239 w 536085"/>
                  <a:gd name="connsiteY9" fmla="*/ 327055 h 343540"/>
                  <a:gd name="connsiteX10" fmla="*/ 35973 w 536085"/>
                  <a:gd name="connsiteY10" fmla="*/ 343383 h 343540"/>
                  <a:gd name="connsiteX11" fmla="*/ 117616 w 536085"/>
                  <a:gd name="connsiteY11" fmla="*/ 317258 h 343540"/>
                  <a:gd name="connsiteX12" fmla="*/ 160070 w 536085"/>
                  <a:gd name="connsiteY12" fmla="*/ 284601 h 343540"/>
                  <a:gd name="connsiteX13" fmla="*/ 460516 w 536085"/>
                  <a:gd name="connsiteY13" fmla="*/ 114783 h 343540"/>
                  <a:gd name="connsiteX14" fmla="*/ 535627 w 536085"/>
                  <a:gd name="connsiteY14" fmla="*/ 483 h 343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36085" h="343540">
                    <a:moveTo>
                      <a:pt x="535627" y="483"/>
                    </a:moveTo>
                    <a:cubicBezTo>
                      <a:pt x="532361" y="-6048"/>
                      <a:pt x="464326" y="55456"/>
                      <a:pt x="440922" y="75595"/>
                    </a:cubicBezTo>
                    <a:cubicBezTo>
                      <a:pt x="417518" y="95734"/>
                      <a:pt x="431669" y="96278"/>
                      <a:pt x="395202" y="121315"/>
                    </a:cubicBezTo>
                    <a:cubicBezTo>
                      <a:pt x="358735" y="146352"/>
                      <a:pt x="261852" y="203502"/>
                      <a:pt x="222119" y="225818"/>
                    </a:cubicBezTo>
                    <a:cubicBezTo>
                      <a:pt x="182386" y="248134"/>
                      <a:pt x="187829" y="247589"/>
                      <a:pt x="156805" y="255209"/>
                    </a:cubicBezTo>
                    <a:cubicBezTo>
                      <a:pt x="125781" y="262829"/>
                      <a:pt x="62099" y="265551"/>
                      <a:pt x="35973" y="271538"/>
                    </a:cubicBezTo>
                    <a:cubicBezTo>
                      <a:pt x="9847" y="277525"/>
                      <a:pt x="1138" y="285689"/>
                      <a:pt x="50" y="291132"/>
                    </a:cubicBezTo>
                    <a:cubicBezTo>
                      <a:pt x="-1038" y="296575"/>
                      <a:pt x="15835" y="302018"/>
                      <a:pt x="29442" y="304195"/>
                    </a:cubicBezTo>
                    <a:cubicBezTo>
                      <a:pt x="43049" y="306372"/>
                      <a:pt x="80060" y="300385"/>
                      <a:pt x="81693" y="304195"/>
                    </a:cubicBezTo>
                    <a:cubicBezTo>
                      <a:pt x="83326" y="308005"/>
                      <a:pt x="46859" y="320524"/>
                      <a:pt x="39239" y="327055"/>
                    </a:cubicBezTo>
                    <a:cubicBezTo>
                      <a:pt x="31619" y="333586"/>
                      <a:pt x="22910" y="345016"/>
                      <a:pt x="35973" y="343383"/>
                    </a:cubicBezTo>
                    <a:cubicBezTo>
                      <a:pt x="49036" y="341750"/>
                      <a:pt x="96933" y="327055"/>
                      <a:pt x="117616" y="317258"/>
                    </a:cubicBezTo>
                    <a:cubicBezTo>
                      <a:pt x="138299" y="307461"/>
                      <a:pt x="102920" y="318347"/>
                      <a:pt x="160070" y="284601"/>
                    </a:cubicBezTo>
                    <a:cubicBezTo>
                      <a:pt x="217220" y="250855"/>
                      <a:pt x="395202" y="157237"/>
                      <a:pt x="460516" y="114783"/>
                    </a:cubicBezTo>
                    <a:cubicBezTo>
                      <a:pt x="525830" y="72329"/>
                      <a:pt x="538893" y="7014"/>
                      <a:pt x="535627" y="48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C000"/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0" name="Freeform 239"/>
              <p:cNvSpPr/>
              <p:nvPr/>
            </p:nvSpPr>
            <p:spPr>
              <a:xfrm>
                <a:off x="4452536" y="3983484"/>
                <a:ext cx="435238" cy="273072"/>
              </a:xfrm>
              <a:custGeom>
                <a:avLst/>
                <a:gdLst/>
                <a:ahLst/>
                <a:cxnLst/>
                <a:rect l="l" t="t" r="r" b="b"/>
                <a:pathLst>
                  <a:path w="430929" h="270368">
                    <a:moveTo>
                      <a:pt x="296786" y="253"/>
                    </a:moveTo>
                    <a:cubicBezTo>
                      <a:pt x="325633" y="2975"/>
                      <a:pt x="385505" y="24202"/>
                      <a:pt x="407821" y="36176"/>
                    </a:cubicBezTo>
                    <a:cubicBezTo>
                      <a:pt x="430137" y="48150"/>
                      <a:pt x="431770" y="59036"/>
                      <a:pt x="430681" y="72099"/>
                    </a:cubicBezTo>
                    <a:cubicBezTo>
                      <a:pt x="429592" y="85162"/>
                      <a:pt x="412175" y="99857"/>
                      <a:pt x="401289" y="114553"/>
                    </a:cubicBezTo>
                    <a:cubicBezTo>
                      <a:pt x="390403" y="129249"/>
                      <a:pt x="378973" y="142312"/>
                      <a:pt x="365366" y="160273"/>
                    </a:cubicBezTo>
                    <a:cubicBezTo>
                      <a:pt x="351759" y="178235"/>
                      <a:pt x="335430" y="210892"/>
                      <a:pt x="319646" y="222322"/>
                    </a:cubicBezTo>
                    <a:cubicBezTo>
                      <a:pt x="303862" y="233752"/>
                      <a:pt x="292432" y="221233"/>
                      <a:pt x="270661" y="228853"/>
                    </a:cubicBezTo>
                    <a:cubicBezTo>
                      <a:pt x="248890" y="236473"/>
                      <a:pt x="229295" y="262599"/>
                      <a:pt x="189018" y="268042"/>
                    </a:cubicBezTo>
                    <a:cubicBezTo>
                      <a:pt x="148741" y="273485"/>
                      <a:pt x="60022" y="268586"/>
                      <a:pt x="28998" y="261510"/>
                    </a:cubicBezTo>
                    <a:cubicBezTo>
                      <a:pt x="-2026" y="254434"/>
                      <a:pt x="7226" y="234840"/>
                      <a:pt x="2872" y="225587"/>
                    </a:cubicBezTo>
                    <a:cubicBezTo>
                      <a:pt x="-1482" y="216334"/>
                      <a:pt x="-394" y="215246"/>
                      <a:pt x="2872" y="205993"/>
                    </a:cubicBezTo>
                    <a:cubicBezTo>
                      <a:pt x="6138" y="196740"/>
                      <a:pt x="25187" y="178234"/>
                      <a:pt x="22466" y="170070"/>
                    </a:cubicBezTo>
                    <a:cubicBezTo>
                      <a:pt x="20454" y="164036"/>
                      <a:pt x="12497" y="157408"/>
                      <a:pt x="362" y="158053"/>
                    </a:cubicBezTo>
                    <a:cubicBezTo>
                      <a:pt x="33391" y="125839"/>
                      <a:pt x="86477" y="98223"/>
                      <a:pt x="117172" y="77324"/>
                    </a:cubicBezTo>
                    <a:cubicBezTo>
                      <a:pt x="152986" y="52940"/>
                      <a:pt x="172036" y="59798"/>
                      <a:pt x="199468" y="27032"/>
                    </a:cubicBezTo>
                    <a:cubicBezTo>
                      <a:pt x="200647" y="25624"/>
                      <a:pt x="201810" y="24110"/>
                      <a:pt x="202342" y="22061"/>
                    </a:cubicBezTo>
                    <a:cubicBezTo>
                      <a:pt x="208361" y="28013"/>
                      <a:pt x="222192" y="21520"/>
                      <a:pt x="234738" y="19847"/>
                    </a:cubicBezTo>
                    <a:cubicBezTo>
                      <a:pt x="251066" y="17670"/>
                      <a:pt x="267939" y="-2468"/>
                      <a:pt x="296786" y="25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2">
                      <a:lumMod val="50000"/>
                      <a:alpha val="50000"/>
                    </a:schemeClr>
                  </a:gs>
                  <a:gs pos="100000">
                    <a:schemeClr val="accent1">
                      <a:lumMod val="50000"/>
                      <a:alpha val="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1" name="Freeform 240"/>
              <p:cNvSpPr/>
              <p:nvPr/>
            </p:nvSpPr>
            <p:spPr>
              <a:xfrm>
                <a:off x="4396282" y="3380097"/>
                <a:ext cx="388012" cy="304216"/>
              </a:xfrm>
              <a:custGeom>
                <a:avLst/>
                <a:gdLst/>
                <a:ahLst/>
                <a:cxnLst/>
                <a:rect l="l" t="t" r="r" b="b"/>
                <a:pathLst>
                  <a:path w="388012" h="304216">
                    <a:moveTo>
                      <a:pt x="261257" y="845"/>
                    </a:moveTo>
                    <a:cubicBezTo>
                      <a:pt x="287383" y="5744"/>
                      <a:pt x="342356" y="28060"/>
                      <a:pt x="365760" y="43300"/>
                    </a:cubicBezTo>
                    <a:cubicBezTo>
                      <a:pt x="376250" y="50131"/>
                      <a:pt x="383350" y="57289"/>
                      <a:pt x="388012" y="64995"/>
                    </a:cubicBezTo>
                    <a:cubicBezTo>
                      <a:pt x="380301" y="71112"/>
                      <a:pt x="367547" y="75254"/>
                      <a:pt x="358886" y="79396"/>
                    </a:cubicBezTo>
                    <a:cubicBezTo>
                      <a:pt x="341360" y="87778"/>
                      <a:pt x="306308" y="88540"/>
                      <a:pt x="281162" y="88540"/>
                    </a:cubicBezTo>
                    <a:cubicBezTo>
                      <a:pt x="256016" y="88540"/>
                      <a:pt x="230108" y="77872"/>
                      <a:pt x="208010" y="79396"/>
                    </a:cubicBezTo>
                    <a:cubicBezTo>
                      <a:pt x="185912" y="80920"/>
                      <a:pt x="151622" y="109114"/>
                      <a:pt x="130286" y="125116"/>
                    </a:cubicBezTo>
                    <a:cubicBezTo>
                      <a:pt x="108950" y="141118"/>
                      <a:pt x="81518" y="145690"/>
                      <a:pt x="79994" y="175408"/>
                    </a:cubicBezTo>
                    <a:cubicBezTo>
                      <a:pt x="78470" y="205126"/>
                      <a:pt x="139430" y="295804"/>
                      <a:pt x="121142" y="303424"/>
                    </a:cubicBezTo>
                    <a:cubicBezTo>
                      <a:pt x="108738" y="308593"/>
                      <a:pt x="54964" y="287818"/>
                      <a:pt x="14550" y="260294"/>
                    </a:cubicBezTo>
                    <a:cubicBezTo>
                      <a:pt x="6247" y="247080"/>
                      <a:pt x="0" y="230808"/>
                      <a:pt x="0" y="213117"/>
                    </a:cubicBezTo>
                    <a:cubicBezTo>
                      <a:pt x="0" y="188624"/>
                      <a:pt x="10886" y="149979"/>
                      <a:pt x="22860" y="128208"/>
                    </a:cubicBezTo>
                    <a:cubicBezTo>
                      <a:pt x="34834" y="106437"/>
                      <a:pt x="47353" y="99361"/>
                      <a:pt x="71846" y="82488"/>
                    </a:cubicBezTo>
                    <a:cubicBezTo>
                      <a:pt x="96339" y="65615"/>
                      <a:pt x="138249" y="40578"/>
                      <a:pt x="169817" y="26971"/>
                    </a:cubicBezTo>
                    <a:cubicBezTo>
                      <a:pt x="201385" y="13364"/>
                      <a:pt x="235131" y="-4054"/>
                      <a:pt x="261257" y="84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60000">
                    <a:schemeClr val="accent1">
                      <a:lumMod val="40000"/>
                      <a:lumOff val="60000"/>
                      <a:alpha val="2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Freeform 241"/>
              <p:cNvSpPr/>
              <p:nvPr/>
            </p:nvSpPr>
            <p:spPr>
              <a:xfrm>
                <a:off x="3334205" y="3325556"/>
                <a:ext cx="1230010" cy="1031692"/>
              </a:xfrm>
              <a:custGeom>
                <a:avLst/>
                <a:gdLst>
                  <a:gd name="connsiteX0" fmla="*/ 556672 w 1217832"/>
                  <a:gd name="connsiteY0" fmla="*/ 0 h 1021480"/>
                  <a:gd name="connsiteX1" fmla="*/ 654076 w 1217832"/>
                  <a:gd name="connsiteY1" fmla="*/ 28634 h 1021480"/>
                  <a:gd name="connsiteX2" fmla="*/ 742250 w 1217832"/>
                  <a:gd name="connsiteY2" fmla="*/ 93948 h 1021480"/>
                  <a:gd name="connsiteX3" fmla="*/ 768376 w 1217832"/>
                  <a:gd name="connsiteY3" fmla="*/ 169059 h 1021480"/>
                  <a:gd name="connsiteX4" fmla="*/ 787970 w 1217832"/>
                  <a:gd name="connsiteY4" fmla="*/ 280094 h 1021480"/>
                  <a:gd name="connsiteX5" fmla="*/ 928396 w 1217832"/>
                  <a:gd name="connsiteY5" fmla="*/ 384597 h 1021480"/>
                  <a:gd name="connsiteX6" fmla="*/ 1039430 w 1217832"/>
                  <a:gd name="connsiteY6" fmla="*/ 423785 h 1021480"/>
                  <a:gd name="connsiteX7" fmla="*/ 1140667 w 1217832"/>
                  <a:gd name="connsiteY7" fmla="*/ 427051 h 1021480"/>
                  <a:gd name="connsiteX8" fmla="*/ 1153730 w 1217832"/>
                  <a:gd name="connsiteY8" fmla="*/ 394394 h 1021480"/>
                  <a:gd name="connsiteX9" fmla="*/ 1152056 w 1217832"/>
                  <a:gd name="connsiteY9" fmla="*/ 391228 h 1021480"/>
                  <a:gd name="connsiteX10" fmla="*/ 1202419 w 1217832"/>
                  <a:gd name="connsiteY10" fmla="*/ 393800 h 1021480"/>
                  <a:gd name="connsiteX11" fmla="*/ 1190543 w 1217832"/>
                  <a:gd name="connsiteY11" fmla="*/ 476927 h 1021480"/>
                  <a:gd name="connsiteX12" fmla="*/ 994601 w 1217832"/>
                  <a:gd name="connsiteY12" fmla="*/ 488803 h 1021480"/>
                  <a:gd name="connsiteX13" fmla="*/ 804595 w 1217832"/>
                  <a:gd name="connsiteY13" fmla="*/ 536304 h 1021480"/>
                  <a:gd name="connsiteX14" fmla="*/ 614590 w 1217832"/>
                  <a:gd name="connsiteY14" fmla="*/ 554117 h 1021480"/>
                  <a:gd name="connsiteX15" fmla="*/ 472086 w 1217832"/>
                  <a:gd name="connsiteY15" fmla="*/ 690683 h 1021480"/>
                  <a:gd name="connsiteX16" fmla="*/ 406772 w 1217832"/>
                  <a:gd name="connsiteY16" fmla="*/ 803499 h 1021480"/>
                  <a:gd name="connsiteX17" fmla="*/ 519588 w 1217832"/>
                  <a:gd name="connsiteY17" fmla="*/ 785686 h 1021480"/>
                  <a:gd name="connsiteX18" fmla="*/ 483962 w 1217832"/>
                  <a:gd name="connsiteY18" fmla="*/ 886626 h 1021480"/>
                  <a:gd name="connsiteX19" fmla="*/ 455050 w 1217832"/>
                  <a:gd name="connsiteY19" fmla="*/ 926687 h 1021480"/>
                  <a:gd name="connsiteX20" fmla="*/ 454867 w 1217832"/>
                  <a:gd name="connsiteY20" fmla="*/ 926705 h 1021480"/>
                  <a:gd name="connsiteX21" fmla="*/ 343833 w 1217832"/>
                  <a:gd name="connsiteY21" fmla="*/ 949565 h 1021480"/>
                  <a:gd name="connsiteX22" fmla="*/ 285050 w 1217832"/>
                  <a:gd name="connsiteY22" fmla="*/ 998551 h 1021480"/>
                  <a:gd name="connsiteX23" fmla="*/ 242596 w 1217832"/>
                  <a:gd name="connsiteY23" fmla="*/ 1021411 h 1021480"/>
                  <a:gd name="connsiteX24" fmla="*/ 196876 w 1217832"/>
                  <a:gd name="connsiteY24" fmla="*/ 992019 h 1021480"/>
                  <a:gd name="connsiteX25" fmla="*/ 209938 w 1217832"/>
                  <a:gd name="connsiteY25" fmla="*/ 949565 h 1021480"/>
                  <a:gd name="connsiteX26" fmla="*/ 262190 w 1217832"/>
                  <a:gd name="connsiteY26" fmla="*/ 910377 h 1021480"/>
                  <a:gd name="connsiteX27" fmla="*/ 252393 w 1217832"/>
                  <a:gd name="connsiteY27" fmla="*/ 880985 h 1021480"/>
                  <a:gd name="connsiteX28" fmla="*/ 164530 w 1217832"/>
                  <a:gd name="connsiteY28" fmla="*/ 905679 h 1021480"/>
                  <a:gd name="connsiteX29" fmla="*/ 85841 w 1217832"/>
                  <a:gd name="connsiteY29" fmla="*/ 920174 h 1021480"/>
                  <a:gd name="connsiteX30" fmla="*/ 46653 w 1217832"/>
                  <a:gd name="connsiteY30" fmla="*/ 916908 h 1021480"/>
                  <a:gd name="connsiteX31" fmla="*/ 27058 w 1217832"/>
                  <a:gd name="connsiteY31" fmla="*/ 864657 h 1021480"/>
                  <a:gd name="connsiteX32" fmla="*/ 933 w 1217832"/>
                  <a:gd name="connsiteY32" fmla="*/ 828734 h 1021480"/>
                  <a:gd name="connsiteX33" fmla="*/ 62981 w 1217832"/>
                  <a:gd name="connsiteY33" fmla="*/ 825468 h 1021480"/>
                  <a:gd name="connsiteX34" fmla="*/ 151156 w 1217832"/>
                  <a:gd name="connsiteY34" fmla="*/ 802608 h 1021480"/>
                  <a:gd name="connsiteX35" fmla="*/ 226267 w 1217832"/>
                  <a:gd name="connsiteY35" fmla="*/ 763419 h 1021480"/>
                  <a:gd name="connsiteX36" fmla="*/ 170750 w 1217832"/>
                  <a:gd name="connsiteY36" fmla="*/ 734028 h 1021480"/>
                  <a:gd name="connsiteX37" fmla="*/ 115233 w 1217832"/>
                  <a:gd name="connsiteY37" fmla="*/ 704637 h 1021480"/>
                  <a:gd name="connsiteX38" fmla="*/ 56450 w 1217832"/>
                  <a:gd name="connsiteY38" fmla="*/ 675245 h 1021480"/>
                  <a:gd name="connsiteX39" fmla="*/ 36856 w 1217832"/>
                  <a:gd name="connsiteY39" fmla="*/ 658917 h 1021480"/>
                  <a:gd name="connsiteX40" fmla="*/ 59716 w 1217832"/>
                  <a:gd name="connsiteY40" fmla="*/ 639322 h 1021480"/>
                  <a:gd name="connsiteX41" fmla="*/ 141358 w 1217832"/>
                  <a:gd name="connsiteY41" fmla="*/ 636057 h 1021480"/>
                  <a:gd name="connsiteX42" fmla="*/ 262190 w 1217832"/>
                  <a:gd name="connsiteY42" fmla="*/ 626259 h 1021480"/>
                  <a:gd name="connsiteX43" fmla="*/ 337301 w 1217832"/>
                  <a:gd name="connsiteY43" fmla="*/ 590337 h 1021480"/>
                  <a:gd name="connsiteX44" fmla="*/ 392818 w 1217832"/>
                  <a:gd name="connsiteY44" fmla="*/ 560945 h 1021480"/>
                  <a:gd name="connsiteX45" fmla="*/ 445070 w 1217832"/>
                  <a:gd name="connsiteY45" fmla="*/ 547882 h 1021480"/>
                  <a:gd name="connsiteX46" fmla="*/ 443781 w 1217832"/>
                  <a:gd name="connsiteY46" fmla="*/ 537643 h 1021480"/>
                  <a:gd name="connsiteX47" fmla="*/ 567089 w 1217832"/>
                  <a:gd name="connsiteY47" fmla="*/ 524429 h 1021480"/>
                  <a:gd name="connsiteX48" fmla="*/ 656154 w 1217832"/>
                  <a:gd name="connsiteY48" fmla="*/ 465052 h 1021480"/>
                  <a:gd name="connsiteX49" fmla="*/ 495837 w 1217832"/>
                  <a:gd name="connsiteY49" fmla="*/ 393800 h 1021480"/>
                  <a:gd name="connsiteX50" fmla="*/ 709593 w 1217832"/>
                  <a:gd name="connsiteY50" fmla="*/ 346299 h 1021480"/>
                  <a:gd name="connsiteX51" fmla="*/ 590839 w 1217832"/>
                  <a:gd name="connsiteY51" fmla="*/ 286922 h 1021480"/>
                  <a:gd name="connsiteX52" fmla="*/ 703655 w 1217832"/>
                  <a:gd name="connsiteY52" fmla="*/ 233483 h 1021480"/>
                  <a:gd name="connsiteX53" fmla="*/ 668029 w 1217832"/>
                  <a:gd name="connsiteY53" fmla="*/ 197857 h 1021480"/>
                  <a:gd name="connsiteX54" fmla="*/ 620528 w 1217832"/>
                  <a:gd name="connsiteY54" fmla="*/ 144418 h 1021480"/>
                  <a:gd name="connsiteX55" fmla="*/ 644278 w 1217832"/>
                  <a:gd name="connsiteY55" fmla="*/ 96917 h 1021480"/>
                  <a:gd name="connsiteX56" fmla="*/ 556672 w 1217832"/>
                  <a:gd name="connsiteY56" fmla="*/ 0 h 1021480"/>
                  <a:gd name="connsiteX0" fmla="*/ 556672 w 1217832"/>
                  <a:gd name="connsiteY0" fmla="*/ 0 h 1021480"/>
                  <a:gd name="connsiteX1" fmla="*/ 654076 w 1217832"/>
                  <a:gd name="connsiteY1" fmla="*/ 28634 h 1021480"/>
                  <a:gd name="connsiteX2" fmla="*/ 742250 w 1217832"/>
                  <a:gd name="connsiteY2" fmla="*/ 93948 h 1021480"/>
                  <a:gd name="connsiteX3" fmla="*/ 768376 w 1217832"/>
                  <a:gd name="connsiteY3" fmla="*/ 169059 h 1021480"/>
                  <a:gd name="connsiteX4" fmla="*/ 787970 w 1217832"/>
                  <a:gd name="connsiteY4" fmla="*/ 280094 h 1021480"/>
                  <a:gd name="connsiteX5" fmla="*/ 928396 w 1217832"/>
                  <a:gd name="connsiteY5" fmla="*/ 384597 h 1021480"/>
                  <a:gd name="connsiteX6" fmla="*/ 1039430 w 1217832"/>
                  <a:gd name="connsiteY6" fmla="*/ 423785 h 1021480"/>
                  <a:gd name="connsiteX7" fmla="*/ 1140667 w 1217832"/>
                  <a:gd name="connsiteY7" fmla="*/ 427051 h 1021480"/>
                  <a:gd name="connsiteX8" fmla="*/ 1153730 w 1217832"/>
                  <a:gd name="connsiteY8" fmla="*/ 394394 h 1021480"/>
                  <a:gd name="connsiteX9" fmla="*/ 1152056 w 1217832"/>
                  <a:gd name="connsiteY9" fmla="*/ 391228 h 1021480"/>
                  <a:gd name="connsiteX10" fmla="*/ 1202419 w 1217832"/>
                  <a:gd name="connsiteY10" fmla="*/ 393800 h 1021480"/>
                  <a:gd name="connsiteX11" fmla="*/ 1190543 w 1217832"/>
                  <a:gd name="connsiteY11" fmla="*/ 476927 h 1021480"/>
                  <a:gd name="connsiteX12" fmla="*/ 994601 w 1217832"/>
                  <a:gd name="connsiteY12" fmla="*/ 488803 h 1021480"/>
                  <a:gd name="connsiteX13" fmla="*/ 804595 w 1217832"/>
                  <a:gd name="connsiteY13" fmla="*/ 536304 h 1021480"/>
                  <a:gd name="connsiteX14" fmla="*/ 614590 w 1217832"/>
                  <a:gd name="connsiteY14" fmla="*/ 554117 h 1021480"/>
                  <a:gd name="connsiteX15" fmla="*/ 472086 w 1217832"/>
                  <a:gd name="connsiteY15" fmla="*/ 690683 h 1021480"/>
                  <a:gd name="connsiteX16" fmla="*/ 406772 w 1217832"/>
                  <a:gd name="connsiteY16" fmla="*/ 803499 h 1021480"/>
                  <a:gd name="connsiteX17" fmla="*/ 519588 w 1217832"/>
                  <a:gd name="connsiteY17" fmla="*/ 785686 h 1021480"/>
                  <a:gd name="connsiteX18" fmla="*/ 483962 w 1217832"/>
                  <a:gd name="connsiteY18" fmla="*/ 886626 h 1021480"/>
                  <a:gd name="connsiteX19" fmla="*/ 455050 w 1217832"/>
                  <a:gd name="connsiteY19" fmla="*/ 926687 h 1021480"/>
                  <a:gd name="connsiteX20" fmla="*/ 454867 w 1217832"/>
                  <a:gd name="connsiteY20" fmla="*/ 926705 h 1021480"/>
                  <a:gd name="connsiteX21" fmla="*/ 343833 w 1217832"/>
                  <a:gd name="connsiteY21" fmla="*/ 949565 h 1021480"/>
                  <a:gd name="connsiteX22" fmla="*/ 285050 w 1217832"/>
                  <a:gd name="connsiteY22" fmla="*/ 998551 h 1021480"/>
                  <a:gd name="connsiteX23" fmla="*/ 242596 w 1217832"/>
                  <a:gd name="connsiteY23" fmla="*/ 1021411 h 1021480"/>
                  <a:gd name="connsiteX24" fmla="*/ 196876 w 1217832"/>
                  <a:gd name="connsiteY24" fmla="*/ 992019 h 1021480"/>
                  <a:gd name="connsiteX25" fmla="*/ 209938 w 1217832"/>
                  <a:gd name="connsiteY25" fmla="*/ 949565 h 1021480"/>
                  <a:gd name="connsiteX26" fmla="*/ 262190 w 1217832"/>
                  <a:gd name="connsiteY26" fmla="*/ 910377 h 1021480"/>
                  <a:gd name="connsiteX27" fmla="*/ 242192 w 1217832"/>
                  <a:gd name="connsiteY27" fmla="*/ 886085 h 1021480"/>
                  <a:gd name="connsiteX28" fmla="*/ 164530 w 1217832"/>
                  <a:gd name="connsiteY28" fmla="*/ 905679 h 1021480"/>
                  <a:gd name="connsiteX29" fmla="*/ 85841 w 1217832"/>
                  <a:gd name="connsiteY29" fmla="*/ 920174 h 1021480"/>
                  <a:gd name="connsiteX30" fmla="*/ 46653 w 1217832"/>
                  <a:gd name="connsiteY30" fmla="*/ 916908 h 1021480"/>
                  <a:gd name="connsiteX31" fmla="*/ 27058 w 1217832"/>
                  <a:gd name="connsiteY31" fmla="*/ 864657 h 1021480"/>
                  <a:gd name="connsiteX32" fmla="*/ 933 w 1217832"/>
                  <a:gd name="connsiteY32" fmla="*/ 828734 h 1021480"/>
                  <a:gd name="connsiteX33" fmla="*/ 62981 w 1217832"/>
                  <a:gd name="connsiteY33" fmla="*/ 825468 h 1021480"/>
                  <a:gd name="connsiteX34" fmla="*/ 151156 w 1217832"/>
                  <a:gd name="connsiteY34" fmla="*/ 802608 h 1021480"/>
                  <a:gd name="connsiteX35" fmla="*/ 226267 w 1217832"/>
                  <a:gd name="connsiteY35" fmla="*/ 763419 h 1021480"/>
                  <a:gd name="connsiteX36" fmla="*/ 170750 w 1217832"/>
                  <a:gd name="connsiteY36" fmla="*/ 734028 h 1021480"/>
                  <a:gd name="connsiteX37" fmla="*/ 115233 w 1217832"/>
                  <a:gd name="connsiteY37" fmla="*/ 704637 h 1021480"/>
                  <a:gd name="connsiteX38" fmla="*/ 56450 w 1217832"/>
                  <a:gd name="connsiteY38" fmla="*/ 675245 h 1021480"/>
                  <a:gd name="connsiteX39" fmla="*/ 36856 w 1217832"/>
                  <a:gd name="connsiteY39" fmla="*/ 658917 h 1021480"/>
                  <a:gd name="connsiteX40" fmla="*/ 59716 w 1217832"/>
                  <a:gd name="connsiteY40" fmla="*/ 639322 h 1021480"/>
                  <a:gd name="connsiteX41" fmla="*/ 141358 w 1217832"/>
                  <a:gd name="connsiteY41" fmla="*/ 636057 h 1021480"/>
                  <a:gd name="connsiteX42" fmla="*/ 262190 w 1217832"/>
                  <a:gd name="connsiteY42" fmla="*/ 626259 h 1021480"/>
                  <a:gd name="connsiteX43" fmla="*/ 337301 w 1217832"/>
                  <a:gd name="connsiteY43" fmla="*/ 590337 h 1021480"/>
                  <a:gd name="connsiteX44" fmla="*/ 392818 w 1217832"/>
                  <a:gd name="connsiteY44" fmla="*/ 560945 h 1021480"/>
                  <a:gd name="connsiteX45" fmla="*/ 445070 w 1217832"/>
                  <a:gd name="connsiteY45" fmla="*/ 547882 h 1021480"/>
                  <a:gd name="connsiteX46" fmla="*/ 443781 w 1217832"/>
                  <a:gd name="connsiteY46" fmla="*/ 537643 h 1021480"/>
                  <a:gd name="connsiteX47" fmla="*/ 567089 w 1217832"/>
                  <a:gd name="connsiteY47" fmla="*/ 524429 h 1021480"/>
                  <a:gd name="connsiteX48" fmla="*/ 656154 w 1217832"/>
                  <a:gd name="connsiteY48" fmla="*/ 465052 h 1021480"/>
                  <a:gd name="connsiteX49" fmla="*/ 495837 w 1217832"/>
                  <a:gd name="connsiteY49" fmla="*/ 393800 h 1021480"/>
                  <a:gd name="connsiteX50" fmla="*/ 709593 w 1217832"/>
                  <a:gd name="connsiteY50" fmla="*/ 346299 h 1021480"/>
                  <a:gd name="connsiteX51" fmla="*/ 590839 w 1217832"/>
                  <a:gd name="connsiteY51" fmla="*/ 286922 h 1021480"/>
                  <a:gd name="connsiteX52" fmla="*/ 703655 w 1217832"/>
                  <a:gd name="connsiteY52" fmla="*/ 233483 h 1021480"/>
                  <a:gd name="connsiteX53" fmla="*/ 668029 w 1217832"/>
                  <a:gd name="connsiteY53" fmla="*/ 197857 h 1021480"/>
                  <a:gd name="connsiteX54" fmla="*/ 620528 w 1217832"/>
                  <a:gd name="connsiteY54" fmla="*/ 144418 h 1021480"/>
                  <a:gd name="connsiteX55" fmla="*/ 644278 w 1217832"/>
                  <a:gd name="connsiteY55" fmla="*/ 96917 h 1021480"/>
                  <a:gd name="connsiteX56" fmla="*/ 556672 w 1217832"/>
                  <a:gd name="connsiteY56" fmla="*/ 0 h 1021480"/>
                  <a:gd name="connsiteX0" fmla="*/ 556672 w 1217832"/>
                  <a:gd name="connsiteY0" fmla="*/ 0 h 1021480"/>
                  <a:gd name="connsiteX1" fmla="*/ 654076 w 1217832"/>
                  <a:gd name="connsiteY1" fmla="*/ 28634 h 1021480"/>
                  <a:gd name="connsiteX2" fmla="*/ 742250 w 1217832"/>
                  <a:gd name="connsiteY2" fmla="*/ 93948 h 1021480"/>
                  <a:gd name="connsiteX3" fmla="*/ 768376 w 1217832"/>
                  <a:gd name="connsiteY3" fmla="*/ 169059 h 1021480"/>
                  <a:gd name="connsiteX4" fmla="*/ 787970 w 1217832"/>
                  <a:gd name="connsiteY4" fmla="*/ 280094 h 1021480"/>
                  <a:gd name="connsiteX5" fmla="*/ 928396 w 1217832"/>
                  <a:gd name="connsiteY5" fmla="*/ 384597 h 1021480"/>
                  <a:gd name="connsiteX6" fmla="*/ 1039430 w 1217832"/>
                  <a:gd name="connsiteY6" fmla="*/ 423785 h 1021480"/>
                  <a:gd name="connsiteX7" fmla="*/ 1140667 w 1217832"/>
                  <a:gd name="connsiteY7" fmla="*/ 427051 h 1021480"/>
                  <a:gd name="connsiteX8" fmla="*/ 1153730 w 1217832"/>
                  <a:gd name="connsiteY8" fmla="*/ 394394 h 1021480"/>
                  <a:gd name="connsiteX9" fmla="*/ 1152056 w 1217832"/>
                  <a:gd name="connsiteY9" fmla="*/ 391228 h 1021480"/>
                  <a:gd name="connsiteX10" fmla="*/ 1202419 w 1217832"/>
                  <a:gd name="connsiteY10" fmla="*/ 393800 h 1021480"/>
                  <a:gd name="connsiteX11" fmla="*/ 1190543 w 1217832"/>
                  <a:gd name="connsiteY11" fmla="*/ 476927 h 1021480"/>
                  <a:gd name="connsiteX12" fmla="*/ 994601 w 1217832"/>
                  <a:gd name="connsiteY12" fmla="*/ 488803 h 1021480"/>
                  <a:gd name="connsiteX13" fmla="*/ 804595 w 1217832"/>
                  <a:gd name="connsiteY13" fmla="*/ 536304 h 1021480"/>
                  <a:gd name="connsiteX14" fmla="*/ 614590 w 1217832"/>
                  <a:gd name="connsiteY14" fmla="*/ 554117 h 1021480"/>
                  <a:gd name="connsiteX15" fmla="*/ 472086 w 1217832"/>
                  <a:gd name="connsiteY15" fmla="*/ 690683 h 1021480"/>
                  <a:gd name="connsiteX16" fmla="*/ 406772 w 1217832"/>
                  <a:gd name="connsiteY16" fmla="*/ 803499 h 1021480"/>
                  <a:gd name="connsiteX17" fmla="*/ 519588 w 1217832"/>
                  <a:gd name="connsiteY17" fmla="*/ 785686 h 1021480"/>
                  <a:gd name="connsiteX18" fmla="*/ 483962 w 1217832"/>
                  <a:gd name="connsiteY18" fmla="*/ 886626 h 1021480"/>
                  <a:gd name="connsiteX19" fmla="*/ 455050 w 1217832"/>
                  <a:gd name="connsiteY19" fmla="*/ 926687 h 1021480"/>
                  <a:gd name="connsiteX20" fmla="*/ 454867 w 1217832"/>
                  <a:gd name="connsiteY20" fmla="*/ 926705 h 1021480"/>
                  <a:gd name="connsiteX21" fmla="*/ 343833 w 1217832"/>
                  <a:gd name="connsiteY21" fmla="*/ 949565 h 1021480"/>
                  <a:gd name="connsiteX22" fmla="*/ 295251 w 1217832"/>
                  <a:gd name="connsiteY22" fmla="*/ 998551 h 1021480"/>
                  <a:gd name="connsiteX23" fmla="*/ 242596 w 1217832"/>
                  <a:gd name="connsiteY23" fmla="*/ 1021411 h 1021480"/>
                  <a:gd name="connsiteX24" fmla="*/ 196876 w 1217832"/>
                  <a:gd name="connsiteY24" fmla="*/ 992019 h 1021480"/>
                  <a:gd name="connsiteX25" fmla="*/ 209938 w 1217832"/>
                  <a:gd name="connsiteY25" fmla="*/ 949565 h 1021480"/>
                  <a:gd name="connsiteX26" fmla="*/ 262190 w 1217832"/>
                  <a:gd name="connsiteY26" fmla="*/ 910377 h 1021480"/>
                  <a:gd name="connsiteX27" fmla="*/ 242192 w 1217832"/>
                  <a:gd name="connsiteY27" fmla="*/ 886085 h 1021480"/>
                  <a:gd name="connsiteX28" fmla="*/ 164530 w 1217832"/>
                  <a:gd name="connsiteY28" fmla="*/ 905679 h 1021480"/>
                  <a:gd name="connsiteX29" fmla="*/ 85841 w 1217832"/>
                  <a:gd name="connsiteY29" fmla="*/ 920174 h 1021480"/>
                  <a:gd name="connsiteX30" fmla="*/ 46653 w 1217832"/>
                  <a:gd name="connsiteY30" fmla="*/ 916908 h 1021480"/>
                  <a:gd name="connsiteX31" fmla="*/ 27058 w 1217832"/>
                  <a:gd name="connsiteY31" fmla="*/ 864657 h 1021480"/>
                  <a:gd name="connsiteX32" fmla="*/ 933 w 1217832"/>
                  <a:gd name="connsiteY32" fmla="*/ 828734 h 1021480"/>
                  <a:gd name="connsiteX33" fmla="*/ 62981 w 1217832"/>
                  <a:gd name="connsiteY33" fmla="*/ 825468 h 1021480"/>
                  <a:gd name="connsiteX34" fmla="*/ 151156 w 1217832"/>
                  <a:gd name="connsiteY34" fmla="*/ 802608 h 1021480"/>
                  <a:gd name="connsiteX35" fmla="*/ 226267 w 1217832"/>
                  <a:gd name="connsiteY35" fmla="*/ 763419 h 1021480"/>
                  <a:gd name="connsiteX36" fmla="*/ 170750 w 1217832"/>
                  <a:gd name="connsiteY36" fmla="*/ 734028 h 1021480"/>
                  <a:gd name="connsiteX37" fmla="*/ 115233 w 1217832"/>
                  <a:gd name="connsiteY37" fmla="*/ 704637 h 1021480"/>
                  <a:gd name="connsiteX38" fmla="*/ 56450 w 1217832"/>
                  <a:gd name="connsiteY38" fmla="*/ 675245 h 1021480"/>
                  <a:gd name="connsiteX39" fmla="*/ 36856 w 1217832"/>
                  <a:gd name="connsiteY39" fmla="*/ 658917 h 1021480"/>
                  <a:gd name="connsiteX40" fmla="*/ 59716 w 1217832"/>
                  <a:gd name="connsiteY40" fmla="*/ 639322 h 1021480"/>
                  <a:gd name="connsiteX41" fmla="*/ 141358 w 1217832"/>
                  <a:gd name="connsiteY41" fmla="*/ 636057 h 1021480"/>
                  <a:gd name="connsiteX42" fmla="*/ 262190 w 1217832"/>
                  <a:gd name="connsiteY42" fmla="*/ 626259 h 1021480"/>
                  <a:gd name="connsiteX43" fmla="*/ 337301 w 1217832"/>
                  <a:gd name="connsiteY43" fmla="*/ 590337 h 1021480"/>
                  <a:gd name="connsiteX44" fmla="*/ 392818 w 1217832"/>
                  <a:gd name="connsiteY44" fmla="*/ 560945 h 1021480"/>
                  <a:gd name="connsiteX45" fmla="*/ 445070 w 1217832"/>
                  <a:gd name="connsiteY45" fmla="*/ 547882 h 1021480"/>
                  <a:gd name="connsiteX46" fmla="*/ 443781 w 1217832"/>
                  <a:gd name="connsiteY46" fmla="*/ 537643 h 1021480"/>
                  <a:gd name="connsiteX47" fmla="*/ 567089 w 1217832"/>
                  <a:gd name="connsiteY47" fmla="*/ 524429 h 1021480"/>
                  <a:gd name="connsiteX48" fmla="*/ 656154 w 1217832"/>
                  <a:gd name="connsiteY48" fmla="*/ 465052 h 1021480"/>
                  <a:gd name="connsiteX49" fmla="*/ 495837 w 1217832"/>
                  <a:gd name="connsiteY49" fmla="*/ 393800 h 1021480"/>
                  <a:gd name="connsiteX50" fmla="*/ 709593 w 1217832"/>
                  <a:gd name="connsiteY50" fmla="*/ 346299 h 1021480"/>
                  <a:gd name="connsiteX51" fmla="*/ 590839 w 1217832"/>
                  <a:gd name="connsiteY51" fmla="*/ 286922 h 1021480"/>
                  <a:gd name="connsiteX52" fmla="*/ 703655 w 1217832"/>
                  <a:gd name="connsiteY52" fmla="*/ 233483 h 1021480"/>
                  <a:gd name="connsiteX53" fmla="*/ 668029 w 1217832"/>
                  <a:gd name="connsiteY53" fmla="*/ 197857 h 1021480"/>
                  <a:gd name="connsiteX54" fmla="*/ 620528 w 1217832"/>
                  <a:gd name="connsiteY54" fmla="*/ 144418 h 1021480"/>
                  <a:gd name="connsiteX55" fmla="*/ 644278 w 1217832"/>
                  <a:gd name="connsiteY55" fmla="*/ 96917 h 1021480"/>
                  <a:gd name="connsiteX56" fmla="*/ 556672 w 1217832"/>
                  <a:gd name="connsiteY56" fmla="*/ 0 h 1021480"/>
                  <a:gd name="connsiteX0" fmla="*/ 556672 w 1217832"/>
                  <a:gd name="connsiteY0" fmla="*/ 0 h 1021477"/>
                  <a:gd name="connsiteX1" fmla="*/ 654076 w 1217832"/>
                  <a:gd name="connsiteY1" fmla="*/ 28634 h 1021477"/>
                  <a:gd name="connsiteX2" fmla="*/ 742250 w 1217832"/>
                  <a:gd name="connsiteY2" fmla="*/ 93948 h 1021477"/>
                  <a:gd name="connsiteX3" fmla="*/ 768376 w 1217832"/>
                  <a:gd name="connsiteY3" fmla="*/ 169059 h 1021477"/>
                  <a:gd name="connsiteX4" fmla="*/ 787970 w 1217832"/>
                  <a:gd name="connsiteY4" fmla="*/ 280094 h 1021477"/>
                  <a:gd name="connsiteX5" fmla="*/ 928396 w 1217832"/>
                  <a:gd name="connsiteY5" fmla="*/ 384597 h 1021477"/>
                  <a:gd name="connsiteX6" fmla="*/ 1039430 w 1217832"/>
                  <a:gd name="connsiteY6" fmla="*/ 423785 h 1021477"/>
                  <a:gd name="connsiteX7" fmla="*/ 1140667 w 1217832"/>
                  <a:gd name="connsiteY7" fmla="*/ 427051 h 1021477"/>
                  <a:gd name="connsiteX8" fmla="*/ 1153730 w 1217832"/>
                  <a:gd name="connsiteY8" fmla="*/ 394394 h 1021477"/>
                  <a:gd name="connsiteX9" fmla="*/ 1152056 w 1217832"/>
                  <a:gd name="connsiteY9" fmla="*/ 391228 h 1021477"/>
                  <a:gd name="connsiteX10" fmla="*/ 1202419 w 1217832"/>
                  <a:gd name="connsiteY10" fmla="*/ 393800 h 1021477"/>
                  <a:gd name="connsiteX11" fmla="*/ 1190543 w 1217832"/>
                  <a:gd name="connsiteY11" fmla="*/ 476927 h 1021477"/>
                  <a:gd name="connsiteX12" fmla="*/ 994601 w 1217832"/>
                  <a:gd name="connsiteY12" fmla="*/ 488803 h 1021477"/>
                  <a:gd name="connsiteX13" fmla="*/ 804595 w 1217832"/>
                  <a:gd name="connsiteY13" fmla="*/ 536304 h 1021477"/>
                  <a:gd name="connsiteX14" fmla="*/ 614590 w 1217832"/>
                  <a:gd name="connsiteY14" fmla="*/ 554117 h 1021477"/>
                  <a:gd name="connsiteX15" fmla="*/ 472086 w 1217832"/>
                  <a:gd name="connsiteY15" fmla="*/ 690683 h 1021477"/>
                  <a:gd name="connsiteX16" fmla="*/ 406772 w 1217832"/>
                  <a:gd name="connsiteY16" fmla="*/ 803499 h 1021477"/>
                  <a:gd name="connsiteX17" fmla="*/ 519588 w 1217832"/>
                  <a:gd name="connsiteY17" fmla="*/ 785686 h 1021477"/>
                  <a:gd name="connsiteX18" fmla="*/ 483962 w 1217832"/>
                  <a:gd name="connsiteY18" fmla="*/ 886626 h 1021477"/>
                  <a:gd name="connsiteX19" fmla="*/ 455050 w 1217832"/>
                  <a:gd name="connsiteY19" fmla="*/ 926687 h 1021477"/>
                  <a:gd name="connsiteX20" fmla="*/ 454867 w 1217832"/>
                  <a:gd name="connsiteY20" fmla="*/ 926705 h 1021477"/>
                  <a:gd name="connsiteX21" fmla="*/ 356584 w 1217832"/>
                  <a:gd name="connsiteY21" fmla="*/ 952116 h 1021477"/>
                  <a:gd name="connsiteX22" fmla="*/ 295251 w 1217832"/>
                  <a:gd name="connsiteY22" fmla="*/ 998551 h 1021477"/>
                  <a:gd name="connsiteX23" fmla="*/ 242596 w 1217832"/>
                  <a:gd name="connsiteY23" fmla="*/ 1021411 h 1021477"/>
                  <a:gd name="connsiteX24" fmla="*/ 196876 w 1217832"/>
                  <a:gd name="connsiteY24" fmla="*/ 992019 h 1021477"/>
                  <a:gd name="connsiteX25" fmla="*/ 209938 w 1217832"/>
                  <a:gd name="connsiteY25" fmla="*/ 949565 h 1021477"/>
                  <a:gd name="connsiteX26" fmla="*/ 262190 w 1217832"/>
                  <a:gd name="connsiteY26" fmla="*/ 910377 h 1021477"/>
                  <a:gd name="connsiteX27" fmla="*/ 242192 w 1217832"/>
                  <a:gd name="connsiteY27" fmla="*/ 886085 h 1021477"/>
                  <a:gd name="connsiteX28" fmla="*/ 164530 w 1217832"/>
                  <a:gd name="connsiteY28" fmla="*/ 905679 h 1021477"/>
                  <a:gd name="connsiteX29" fmla="*/ 85841 w 1217832"/>
                  <a:gd name="connsiteY29" fmla="*/ 920174 h 1021477"/>
                  <a:gd name="connsiteX30" fmla="*/ 46653 w 1217832"/>
                  <a:gd name="connsiteY30" fmla="*/ 916908 h 1021477"/>
                  <a:gd name="connsiteX31" fmla="*/ 27058 w 1217832"/>
                  <a:gd name="connsiteY31" fmla="*/ 864657 h 1021477"/>
                  <a:gd name="connsiteX32" fmla="*/ 933 w 1217832"/>
                  <a:gd name="connsiteY32" fmla="*/ 828734 h 1021477"/>
                  <a:gd name="connsiteX33" fmla="*/ 62981 w 1217832"/>
                  <a:gd name="connsiteY33" fmla="*/ 825468 h 1021477"/>
                  <a:gd name="connsiteX34" fmla="*/ 151156 w 1217832"/>
                  <a:gd name="connsiteY34" fmla="*/ 802608 h 1021477"/>
                  <a:gd name="connsiteX35" fmla="*/ 226267 w 1217832"/>
                  <a:gd name="connsiteY35" fmla="*/ 763419 h 1021477"/>
                  <a:gd name="connsiteX36" fmla="*/ 170750 w 1217832"/>
                  <a:gd name="connsiteY36" fmla="*/ 734028 h 1021477"/>
                  <a:gd name="connsiteX37" fmla="*/ 115233 w 1217832"/>
                  <a:gd name="connsiteY37" fmla="*/ 704637 h 1021477"/>
                  <a:gd name="connsiteX38" fmla="*/ 56450 w 1217832"/>
                  <a:gd name="connsiteY38" fmla="*/ 675245 h 1021477"/>
                  <a:gd name="connsiteX39" fmla="*/ 36856 w 1217832"/>
                  <a:gd name="connsiteY39" fmla="*/ 658917 h 1021477"/>
                  <a:gd name="connsiteX40" fmla="*/ 59716 w 1217832"/>
                  <a:gd name="connsiteY40" fmla="*/ 639322 h 1021477"/>
                  <a:gd name="connsiteX41" fmla="*/ 141358 w 1217832"/>
                  <a:gd name="connsiteY41" fmla="*/ 636057 h 1021477"/>
                  <a:gd name="connsiteX42" fmla="*/ 262190 w 1217832"/>
                  <a:gd name="connsiteY42" fmla="*/ 626259 h 1021477"/>
                  <a:gd name="connsiteX43" fmla="*/ 337301 w 1217832"/>
                  <a:gd name="connsiteY43" fmla="*/ 590337 h 1021477"/>
                  <a:gd name="connsiteX44" fmla="*/ 392818 w 1217832"/>
                  <a:gd name="connsiteY44" fmla="*/ 560945 h 1021477"/>
                  <a:gd name="connsiteX45" fmla="*/ 445070 w 1217832"/>
                  <a:gd name="connsiteY45" fmla="*/ 547882 h 1021477"/>
                  <a:gd name="connsiteX46" fmla="*/ 443781 w 1217832"/>
                  <a:gd name="connsiteY46" fmla="*/ 537643 h 1021477"/>
                  <a:gd name="connsiteX47" fmla="*/ 567089 w 1217832"/>
                  <a:gd name="connsiteY47" fmla="*/ 524429 h 1021477"/>
                  <a:gd name="connsiteX48" fmla="*/ 656154 w 1217832"/>
                  <a:gd name="connsiteY48" fmla="*/ 465052 h 1021477"/>
                  <a:gd name="connsiteX49" fmla="*/ 495837 w 1217832"/>
                  <a:gd name="connsiteY49" fmla="*/ 393800 h 1021477"/>
                  <a:gd name="connsiteX50" fmla="*/ 709593 w 1217832"/>
                  <a:gd name="connsiteY50" fmla="*/ 346299 h 1021477"/>
                  <a:gd name="connsiteX51" fmla="*/ 590839 w 1217832"/>
                  <a:gd name="connsiteY51" fmla="*/ 286922 h 1021477"/>
                  <a:gd name="connsiteX52" fmla="*/ 703655 w 1217832"/>
                  <a:gd name="connsiteY52" fmla="*/ 233483 h 1021477"/>
                  <a:gd name="connsiteX53" fmla="*/ 668029 w 1217832"/>
                  <a:gd name="connsiteY53" fmla="*/ 197857 h 1021477"/>
                  <a:gd name="connsiteX54" fmla="*/ 620528 w 1217832"/>
                  <a:gd name="connsiteY54" fmla="*/ 144418 h 1021477"/>
                  <a:gd name="connsiteX55" fmla="*/ 644278 w 1217832"/>
                  <a:gd name="connsiteY55" fmla="*/ 96917 h 1021477"/>
                  <a:gd name="connsiteX56" fmla="*/ 556672 w 1217832"/>
                  <a:gd name="connsiteY56" fmla="*/ 0 h 1021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217832" h="1021477">
                    <a:moveTo>
                      <a:pt x="556672" y="0"/>
                    </a:moveTo>
                    <a:cubicBezTo>
                      <a:pt x="594066" y="8110"/>
                      <a:pt x="628529" y="18534"/>
                      <a:pt x="654076" y="28634"/>
                    </a:cubicBezTo>
                    <a:cubicBezTo>
                      <a:pt x="700885" y="47140"/>
                      <a:pt x="723200" y="70544"/>
                      <a:pt x="742250" y="93948"/>
                    </a:cubicBezTo>
                    <a:cubicBezTo>
                      <a:pt x="761300" y="117352"/>
                      <a:pt x="760756" y="138035"/>
                      <a:pt x="768376" y="169059"/>
                    </a:cubicBezTo>
                    <a:cubicBezTo>
                      <a:pt x="775996" y="200083"/>
                      <a:pt x="761300" y="244171"/>
                      <a:pt x="787970" y="280094"/>
                    </a:cubicBezTo>
                    <a:cubicBezTo>
                      <a:pt x="814640" y="316017"/>
                      <a:pt x="886486" y="360649"/>
                      <a:pt x="928396" y="384597"/>
                    </a:cubicBezTo>
                    <a:cubicBezTo>
                      <a:pt x="970306" y="408546"/>
                      <a:pt x="1004051" y="416709"/>
                      <a:pt x="1039430" y="423785"/>
                    </a:cubicBezTo>
                    <a:cubicBezTo>
                      <a:pt x="1074808" y="430861"/>
                      <a:pt x="1121617" y="431950"/>
                      <a:pt x="1140667" y="427051"/>
                    </a:cubicBezTo>
                    <a:cubicBezTo>
                      <a:pt x="1159717" y="422152"/>
                      <a:pt x="1156451" y="406913"/>
                      <a:pt x="1153730" y="394394"/>
                    </a:cubicBezTo>
                    <a:cubicBezTo>
                      <a:pt x="1153491" y="393293"/>
                      <a:pt x="1153159" y="392154"/>
                      <a:pt x="1152056" y="391228"/>
                    </a:cubicBezTo>
                    <a:cubicBezTo>
                      <a:pt x="1174321" y="388907"/>
                      <a:pt x="1192756" y="386772"/>
                      <a:pt x="1202419" y="393800"/>
                    </a:cubicBezTo>
                    <a:cubicBezTo>
                      <a:pt x="1224190" y="409634"/>
                      <a:pt x="1225179" y="461093"/>
                      <a:pt x="1190543" y="476927"/>
                    </a:cubicBezTo>
                    <a:cubicBezTo>
                      <a:pt x="1155907" y="492761"/>
                      <a:pt x="1058926" y="478907"/>
                      <a:pt x="994601" y="488803"/>
                    </a:cubicBezTo>
                    <a:cubicBezTo>
                      <a:pt x="930276" y="498699"/>
                      <a:pt x="867930" y="525418"/>
                      <a:pt x="804595" y="536304"/>
                    </a:cubicBezTo>
                    <a:cubicBezTo>
                      <a:pt x="741260" y="547190"/>
                      <a:pt x="670008" y="528387"/>
                      <a:pt x="614590" y="554117"/>
                    </a:cubicBezTo>
                    <a:cubicBezTo>
                      <a:pt x="559172" y="579847"/>
                      <a:pt x="506722" y="649119"/>
                      <a:pt x="472086" y="690683"/>
                    </a:cubicBezTo>
                    <a:cubicBezTo>
                      <a:pt x="437450" y="732247"/>
                      <a:pt x="398855" y="787665"/>
                      <a:pt x="406772" y="803499"/>
                    </a:cubicBezTo>
                    <a:cubicBezTo>
                      <a:pt x="414689" y="819333"/>
                      <a:pt x="506723" y="771832"/>
                      <a:pt x="519588" y="785686"/>
                    </a:cubicBezTo>
                    <a:cubicBezTo>
                      <a:pt x="532453" y="799541"/>
                      <a:pt x="539380" y="816364"/>
                      <a:pt x="483962" y="886626"/>
                    </a:cubicBezTo>
                    <a:cubicBezTo>
                      <a:pt x="475950" y="896784"/>
                      <a:pt x="466181" y="910540"/>
                      <a:pt x="455050" y="926687"/>
                    </a:cubicBezTo>
                    <a:lnTo>
                      <a:pt x="454867" y="926705"/>
                    </a:lnTo>
                    <a:cubicBezTo>
                      <a:pt x="412957" y="932692"/>
                      <a:pt x="383187" y="940142"/>
                      <a:pt x="356584" y="952116"/>
                    </a:cubicBezTo>
                    <a:cubicBezTo>
                      <a:pt x="329981" y="964090"/>
                      <a:pt x="314249" y="987002"/>
                      <a:pt x="295251" y="998551"/>
                    </a:cubicBezTo>
                    <a:cubicBezTo>
                      <a:pt x="276253" y="1010100"/>
                      <a:pt x="258992" y="1022500"/>
                      <a:pt x="242596" y="1021411"/>
                    </a:cubicBezTo>
                    <a:cubicBezTo>
                      <a:pt x="226200" y="1020322"/>
                      <a:pt x="202319" y="1003993"/>
                      <a:pt x="196876" y="992019"/>
                    </a:cubicBezTo>
                    <a:cubicBezTo>
                      <a:pt x="191433" y="980045"/>
                      <a:pt x="199052" y="963172"/>
                      <a:pt x="209938" y="949565"/>
                    </a:cubicBezTo>
                    <a:cubicBezTo>
                      <a:pt x="220824" y="935958"/>
                      <a:pt x="256814" y="920957"/>
                      <a:pt x="262190" y="910377"/>
                    </a:cubicBezTo>
                    <a:cubicBezTo>
                      <a:pt x="267566" y="899797"/>
                      <a:pt x="258469" y="886868"/>
                      <a:pt x="242192" y="886085"/>
                    </a:cubicBezTo>
                    <a:cubicBezTo>
                      <a:pt x="225915" y="885302"/>
                      <a:pt x="190589" y="899998"/>
                      <a:pt x="164530" y="905679"/>
                    </a:cubicBezTo>
                    <a:cubicBezTo>
                      <a:pt x="138472" y="911361"/>
                      <a:pt x="105487" y="918303"/>
                      <a:pt x="85841" y="920174"/>
                    </a:cubicBezTo>
                    <a:cubicBezTo>
                      <a:pt x="66195" y="922045"/>
                      <a:pt x="56450" y="926161"/>
                      <a:pt x="46653" y="916908"/>
                    </a:cubicBezTo>
                    <a:cubicBezTo>
                      <a:pt x="36856" y="907655"/>
                      <a:pt x="34678" y="879353"/>
                      <a:pt x="27058" y="864657"/>
                    </a:cubicBezTo>
                    <a:cubicBezTo>
                      <a:pt x="19438" y="849961"/>
                      <a:pt x="-5054" y="835266"/>
                      <a:pt x="933" y="828734"/>
                    </a:cubicBezTo>
                    <a:cubicBezTo>
                      <a:pt x="6920" y="822202"/>
                      <a:pt x="37944" y="829822"/>
                      <a:pt x="62981" y="825468"/>
                    </a:cubicBezTo>
                    <a:cubicBezTo>
                      <a:pt x="88018" y="821114"/>
                      <a:pt x="123942" y="812949"/>
                      <a:pt x="151156" y="802608"/>
                    </a:cubicBezTo>
                    <a:cubicBezTo>
                      <a:pt x="178370" y="792267"/>
                      <a:pt x="223001" y="774849"/>
                      <a:pt x="226267" y="763419"/>
                    </a:cubicBezTo>
                    <a:cubicBezTo>
                      <a:pt x="229533" y="751989"/>
                      <a:pt x="189256" y="743825"/>
                      <a:pt x="170750" y="734028"/>
                    </a:cubicBezTo>
                    <a:lnTo>
                      <a:pt x="115233" y="704637"/>
                    </a:lnTo>
                    <a:cubicBezTo>
                      <a:pt x="96183" y="694840"/>
                      <a:pt x="69513" y="682865"/>
                      <a:pt x="56450" y="675245"/>
                    </a:cubicBezTo>
                    <a:cubicBezTo>
                      <a:pt x="43387" y="667625"/>
                      <a:pt x="36312" y="664904"/>
                      <a:pt x="36856" y="658917"/>
                    </a:cubicBezTo>
                    <a:cubicBezTo>
                      <a:pt x="37400" y="652930"/>
                      <a:pt x="42299" y="643132"/>
                      <a:pt x="59716" y="639322"/>
                    </a:cubicBezTo>
                    <a:cubicBezTo>
                      <a:pt x="77133" y="635512"/>
                      <a:pt x="107612" y="638234"/>
                      <a:pt x="141358" y="636057"/>
                    </a:cubicBezTo>
                    <a:cubicBezTo>
                      <a:pt x="175104" y="633880"/>
                      <a:pt x="229533" y="633879"/>
                      <a:pt x="262190" y="626259"/>
                    </a:cubicBezTo>
                    <a:cubicBezTo>
                      <a:pt x="294847" y="618639"/>
                      <a:pt x="315530" y="601223"/>
                      <a:pt x="337301" y="590337"/>
                    </a:cubicBezTo>
                    <a:cubicBezTo>
                      <a:pt x="359072" y="579451"/>
                      <a:pt x="374856" y="568021"/>
                      <a:pt x="392818" y="560945"/>
                    </a:cubicBezTo>
                    <a:cubicBezTo>
                      <a:pt x="410780" y="553869"/>
                      <a:pt x="439083" y="555502"/>
                      <a:pt x="445070" y="547882"/>
                    </a:cubicBezTo>
                    <a:cubicBezTo>
                      <a:pt x="447194" y="545179"/>
                      <a:pt x="446304" y="541517"/>
                      <a:pt x="443781" y="537643"/>
                    </a:cubicBezTo>
                    <a:cubicBezTo>
                      <a:pt x="493564" y="534406"/>
                      <a:pt x="537952" y="530256"/>
                      <a:pt x="567089" y="524429"/>
                    </a:cubicBezTo>
                    <a:cubicBezTo>
                      <a:pt x="641310" y="509585"/>
                      <a:pt x="668029" y="486824"/>
                      <a:pt x="656154" y="465052"/>
                    </a:cubicBezTo>
                    <a:cubicBezTo>
                      <a:pt x="644279" y="443281"/>
                      <a:pt x="486931" y="413592"/>
                      <a:pt x="495837" y="393800"/>
                    </a:cubicBezTo>
                    <a:cubicBezTo>
                      <a:pt x="504743" y="374008"/>
                      <a:pt x="693759" y="364112"/>
                      <a:pt x="709593" y="346299"/>
                    </a:cubicBezTo>
                    <a:cubicBezTo>
                      <a:pt x="725427" y="328486"/>
                      <a:pt x="591829" y="305725"/>
                      <a:pt x="590839" y="286922"/>
                    </a:cubicBezTo>
                    <a:cubicBezTo>
                      <a:pt x="589849" y="268119"/>
                      <a:pt x="690790" y="248327"/>
                      <a:pt x="703655" y="233483"/>
                    </a:cubicBezTo>
                    <a:cubicBezTo>
                      <a:pt x="716520" y="218639"/>
                      <a:pt x="681884" y="212701"/>
                      <a:pt x="668029" y="197857"/>
                    </a:cubicBezTo>
                    <a:cubicBezTo>
                      <a:pt x="654175" y="183013"/>
                      <a:pt x="624486" y="161241"/>
                      <a:pt x="620528" y="144418"/>
                    </a:cubicBezTo>
                    <a:cubicBezTo>
                      <a:pt x="616570" y="127595"/>
                      <a:pt x="663081" y="130564"/>
                      <a:pt x="644278" y="96917"/>
                    </a:cubicBezTo>
                    <a:cubicBezTo>
                      <a:pt x="633058" y="76839"/>
                      <a:pt x="591179" y="35969"/>
                      <a:pt x="556672" y="0"/>
                    </a:cubicBezTo>
                    <a:close/>
                  </a:path>
                </a:pathLst>
              </a:custGeom>
              <a:gradFill flip="none" rotWithShape="1">
                <a:gsLst>
                  <a:gs pos="26000">
                    <a:schemeClr val="bg2">
                      <a:lumMod val="50000"/>
                      <a:alpha val="25000"/>
                    </a:schemeClr>
                  </a:gs>
                  <a:gs pos="69000">
                    <a:schemeClr val="accent1">
                      <a:lumMod val="50000"/>
                      <a:alpha val="25000"/>
                    </a:schemeClr>
                  </a:gs>
                  <a:gs pos="52000">
                    <a:schemeClr val="accent1">
                      <a:lumMod val="50000"/>
                      <a:alpha val="75000"/>
                    </a:schemeClr>
                  </a:gs>
                </a:gsLst>
                <a:lin ang="33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4" name="Freeform 193"/>
            <p:cNvSpPr/>
            <p:nvPr/>
          </p:nvSpPr>
          <p:spPr>
            <a:xfrm>
              <a:off x="1538739" y="2028527"/>
              <a:ext cx="292445" cy="769301"/>
            </a:xfrm>
            <a:custGeom>
              <a:avLst/>
              <a:gdLst>
                <a:gd name="connsiteX0" fmla="*/ 70120 w 292445"/>
                <a:gd name="connsiteY0" fmla="*/ 2075 h 631131"/>
                <a:gd name="connsiteX1" fmla="*/ 143792 w 292445"/>
                <a:gd name="connsiteY1" fmla="*/ 123417 h 631131"/>
                <a:gd name="connsiteX2" fmla="*/ 273802 w 292445"/>
                <a:gd name="connsiteY2" fmla="*/ 353100 h 631131"/>
                <a:gd name="connsiteX3" fmla="*/ 291136 w 292445"/>
                <a:gd name="connsiteY3" fmla="*/ 491777 h 631131"/>
                <a:gd name="connsiteX4" fmla="*/ 269468 w 292445"/>
                <a:gd name="connsiteY4" fmla="*/ 591451 h 631131"/>
                <a:gd name="connsiteX5" fmla="*/ 187129 w 292445"/>
                <a:gd name="connsiteY5" fmla="*/ 630454 h 631131"/>
                <a:gd name="connsiteX6" fmla="*/ 782 w 292445"/>
                <a:gd name="connsiteY6" fmla="*/ 613119 h 631131"/>
                <a:gd name="connsiteX7" fmla="*/ 122124 w 292445"/>
                <a:gd name="connsiteY7" fmla="*/ 574116 h 631131"/>
                <a:gd name="connsiteX8" fmla="*/ 165460 w 292445"/>
                <a:gd name="connsiteY8" fmla="*/ 539447 h 631131"/>
                <a:gd name="connsiteX9" fmla="*/ 169794 w 292445"/>
                <a:gd name="connsiteY9" fmla="*/ 431106 h 631131"/>
                <a:gd name="connsiteX10" fmla="*/ 117790 w 292445"/>
                <a:gd name="connsiteY10" fmla="*/ 218757 h 631131"/>
                <a:gd name="connsiteX11" fmla="*/ 70120 w 292445"/>
                <a:gd name="connsiteY11" fmla="*/ 2075 h 631131"/>
                <a:gd name="connsiteX0" fmla="*/ 70120 w 292445"/>
                <a:gd name="connsiteY0" fmla="*/ 2075 h 631131"/>
                <a:gd name="connsiteX1" fmla="*/ 143792 w 292445"/>
                <a:gd name="connsiteY1" fmla="*/ 123417 h 631131"/>
                <a:gd name="connsiteX2" fmla="*/ 273802 w 292445"/>
                <a:gd name="connsiteY2" fmla="*/ 353100 h 631131"/>
                <a:gd name="connsiteX3" fmla="*/ 291136 w 292445"/>
                <a:gd name="connsiteY3" fmla="*/ 491777 h 631131"/>
                <a:gd name="connsiteX4" fmla="*/ 269468 w 292445"/>
                <a:gd name="connsiteY4" fmla="*/ 591451 h 631131"/>
                <a:gd name="connsiteX5" fmla="*/ 187129 w 292445"/>
                <a:gd name="connsiteY5" fmla="*/ 630454 h 631131"/>
                <a:gd name="connsiteX6" fmla="*/ 782 w 292445"/>
                <a:gd name="connsiteY6" fmla="*/ 613119 h 631131"/>
                <a:gd name="connsiteX7" fmla="*/ 122124 w 292445"/>
                <a:gd name="connsiteY7" fmla="*/ 574116 h 631131"/>
                <a:gd name="connsiteX8" fmla="*/ 165460 w 292445"/>
                <a:gd name="connsiteY8" fmla="*/ 539447 h 631131"/>
                <a:gd name="connsiteX9" fmla="*/ 169794 w 292445"/>
                <a:gd name="connsiteY9" fmla="*/ 431106 h 631131"/>
                <a:gd name="connsiteX10" fmla="*/ 117790 w 292445"/>
                <a:gd name="connsiteY10" fmla="*/ 218757 h 631131"/>
                <a:gd name="connsiteX11" fmla="*/ 70120 w 292445"/>
                <a:gd name="connsiteY11" fmla="*/ 2075 h 631131"/>
                <a:gd name="connsiteX0" fmla="*/ 70120 w 292445"/>
                <a:gd name="connsiteY0" fmla="*/ 0 h 629056"/>
                <a:gd name="connsiteX1" fmla="*/ 143792 w 292445"/>
                <a:gd name="connsiteY1" fmla="*/ 121342 h 629056"/>
                <a:gd name="connsiteX2" fmla="*/ 273802 w 292445"/>
                <a:gd name="connsiteY2" fmla="*/ 351025 h 629056"/>
                <a:gd name="connsiteX3" fmla="*/ 291136 w 292445"/>
                <a:gd name="connsiteY3" fmla="*/ 489702 h 629056"/>
                <a:gd name="connsiteX4" fmla="*/ 269468 w 292445"/>
                <a:gd name="connsiteY4" fmla="*/ 589376 h 629056"/>
                <a:gd name="connsiteX5" fmla="*/ 187129 w 292445"/>
                <a:gd name="connsiteY5" fmla="*/ 628379 h 629056"/>
                <a:gd name="connsiteX6" fmla="*/ 782 w 292445"/>
                <a:gd name="connsiteY6" fmla="*/ 611044 h 629056"/>
                <a:gd name="connsiteX7" fmla="*/ 122124 w 292445"/>
                <a:gd name="connsiteY7" fmla="*/ 572041 h 629056"/>
                <a:gd name="connsiteX8" fmla="*/ 165460 w 292445"/>
                <a:gd name="connsiteY8" fmla="*/ 537372 h 629056"/>
                <a:gd name="connsiteX9" fmla="*/ 169794 w 292445"/>
                <a:gd name="connsiteY9" fmla="*/ 429031 h 629056"/>
                <a:gd name="connsiteX10" fmla="*/ 117790 w 292445"/>
                <a:gd name="connsiteY10" fmla="*/ 216682 h 629056"/>
                <a:gd name="connsiteX11" fmla="*/ 70120 w 292445"/>
                <a:gd name="connsiteY11" fmla="*/ 0 h 629056"/>
                <a:gd name="connsiteX0" fmla="*/ 70120 w 292445"/>
                <a:gd name="connsiteY0" fmla="*/ 0 h 629056"/>
                <a:gd name="connsiteX1" fmla="*/ 143792 w 292445"/>
                <a:gd name="connsiteY1" fmla="*/ 121342 h 629056"/>
                <a:gd name="connsiteX2" fmla="*/ 273802 w 292445"/>
                <a:gd name="connsiteY2" fmla="*/ 351025 h 629056"/>
                <a:gd name="connsiteX3" fmla="*/ 291136 w 292445"/>
                <a:gd name="connsiteY3" fmla="*/ 489702 h 629056"/>
                <a:gd name="connsiteX4" fmla="*/ 269468 w 292445"/>
                <a:gd name="connsiteY4" fmla="*/ 589376 h 629056"/>
                <a:gd name="connsiteX5" fmla="*/ 187129 w 292445"/>
                <a:gd name="connsiteY5" fmla="*/ 628379 h 629056"/>
                <a:gd name="connsiteX6" fmla="*/ 782 w 292445"/>
                <a:gd name="connsiteY6" fmla="*/ 611044 h 629056"/>
                <a:gd name="connsiteX7" fmla="*/ 122124 w 292445"/>
                <a:gd name="connsiteY7" fmla="*/ 572041 h 629056"/>
                <a:gd name="connsiteX8" fmla="*/ 165460 w 292445"/>
                <a:gd name="connsiteY8" fmla="*/ 537372 h 629056"/>
                <a:gd name="connsiteX9" fmla="*/ 169794 w 292445"/>
                <a:gd name="connsiteY9" fmla="*/ 429031 h 629056"/>
                <a:gd name="connsiteX10" fmla="*/ 117790 w 292445"/>
                <a:gd name="connsiteY10" fmla="*/ 216682 h 629056"/>
                <a:gd name="connsiteX11" fmla="*/ 70120 w 292445"/>
                <a:gd name="connsiteY11" fmla="*/ 0 h 629056"/>
                <a:gd name="connsiteX0" fmla="*/ 50486 w 292445"/>
                <a:gd name="connsiteY0" fmla="*/ 0 h 769301"/>
                <a:gd name="connsiteX1" fmla="*/ 143792 w 292445"/>
                <a:gd name="connsiteY1" fmla="*/ 261587 h 769301"/>
                <a:gd name="connsiteX2" fmla="*/ 273802 w 292445"/>
                <a:gd name="connsiteY2" fmla="*/ 491270 h 769301"/>
                <a:gd name="connsiteX3" fmla="*/ 291136 w 292445"/>
                <a:gd name="connsiteY3" fmla="*/ 629947 h 769301"/>
                <a:gd name="connsiteX4" fmla="*/ 269468 w 292445"/>
                <a:gd name="connsiteY4" fmla="*/ 729621 h 769301"/>
                <a:gd name="connsiteX5" fmla="*/ 187129 w 292445"/>
                <a:gd name="connsiteY5" fmla="*/ 768624 h 769301"/>
                <a:gd name="connsiteX6" fmla="*/ 782 w 292445"/>
                <a:gd name="connsiteY6" fmla="*/ 751289 h 769301"/>
                <a:gd name="connsiteX7" fmla="*/ 122124 w 292445"/>
                <a:gd name="connsiteY7" fmla="*/ 712286 h 769301"/>
                <a:gd name="connsiteX8" fmla="*/ 165460 w 292445"/>
                <a:gd name="connsiteY8" fmla="*/ 677617 h 769301"/>
                <a:gd name="connsiteX9" fmla="*/ 169794 w 292445"/>
                <a:gd name="connsiteY9" fmla="*/ 569276 h 769301"/>
                <a:gd name="connsiteX10" fmla="*/ 117790 w 292445"/>
                <a:gd name="connsiteY10" fmla="*/ 356927 h 769301"/>
                <a:gd name="connsiteX11" fmla="*/ 50486 w 292445"/>
                <a:gd name="connsiteY11" fmla="*/ 0 h 769301"/>
                <a:gd name="connsiteX0" fmla="*/ 50486 w 292445"/>
                <a:gd name="connsiteY0" fmla="*/ 0 h 769301"/>
                <a:gd name="connsiteX1" fmla="*/ 143792 w 292445"/>
                <a:gd name="connsiteY1" fmla="*/ 261587 h 769301"/>
                <a:gd name="connsiteX2" fmla="*/ 273802 w 292445"/>
                <a:gd name="connsiteY2" fmla="*/ 491270 h 769301"/>
                <a:gd name="connsiteX3" fmla="*/ 291136 w 292445"/>
                <a:gd name="connsiteY3" fmla="*/ 629947 h 769301"/>
                <a:gd name="connsiteX4" fmla="*/ 269468 w 292445"/>
                <a:gd name="connsiteY4" fmla="*/ 729621 h 769301"/>
                <a:gd name="connsiteX5" fmla="*/ 187129 w 292445"/>
                <a:gd name="connsiteY5" fmla="*/ 768624 h 769301"/>
                <a:gd name="connsiteX6" fmla="*/ 782 w 292445"/>
                <a:gd name="connsiteY6" fmla="*/ 751289 h 769301"/>
                <a:gd name="connsiteX7" fmla="*/ 122124 w 292445"/>
                <a:gd name="connsiteY7" fmla="*/ 712286 h 769301"/>
                <a:gd name="connsiteX8" fmla="*/ 165460 w 292445"/>
                <a:gd name="connsiteY8" fmla="*/ 677617 h 769301"/>
                <a:gd name="connsiteX9" fmla="*/ 169794 w 292445"/>
                <a:gd name="connsiteY9" fmla="*/ 569276 h 769301"/>
                <a:gd name="connsiteX10" fmla="*/ 117790 w 292445"/>
                <a:gd name="connsiteY10" fmla="*/ 356927 h 769301"/>
                <a:gd name="connsiteX11" fmla="*/ 50486 w 292445"/>
                <a:gd name="connsiteY11" fmla="*/ 0 h 769301"/>
                <a:gd name="connsiteX0" fmla="*/ 50486 w 292445"/>
                <a:gd name="connsiteY0" fmla="*/ 0 h 769301"/>
                <a:gd name="connsiteX1" fmla="*/ 143792 w 292445"/>
                <a:gd name="connsiteY1" fmla="*/ 261587 h 769301"/>
                <a:gd name="connsiteX2" fmla="*/ 273802 w 292445"/>
                <a:gd name="connsiteY2" fmla="*/ 491270 h 769301"/>
                <a:gd name="connsiteX3" fmla="*/ 291136 w 292445"/>
                <a:gd name="connsiteY3" fmla="*/ 629947 h 769301"/>
                <a:gd name="connsiteX4" fmla="*/ 269468 w 292445"/>
                <a:gd name="connsiteY4" fmla="*/ 729621 h 769301"/>
                <a:gd name="connsiteX5" fmla="*/ 187129 w 292445"/>
                <a:gd name="connsiteY5" fmla="*/ 768624 h 769301"/>
                <a:gd name="connsiteX6" fmla="*/ 782 w 292445"/>
                <a:gd name="connsiteY6" fmla="*/ 751289 h 769301"/>
                <a:gd name="connsiteX7" fmla="*/ 122124 w 292445"/>
                <a:gd name="connsiteY7" fmla="*/ 712286 h 769301"/>
                <a:gd name="connsiteX8" fmla="*/ 165460 w 292445"/>
                <a:gd name="connsiteY8" fmla="*/ 677617 h 769301"/>
                <a:gd name="connsiteX9" fmla="*/ 169794 w 292445"/>
                <a:gd name="connsiteY9" fmla="*/ 569276 h 769301"/>
                <a:gd name="connsiteX10" fmla="*/ 117790 w 292445"/>
                <a:gd name="connsiteY10" fmla="*/ 356927 h 769301"/>
                <a:gd name="connsiteX11" fmla="*/ 50486 w 292445"/>
                <a:gd name="connsiteY11" fmla="*/ 0 h 769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2445" h="769301">
                  <a:moveTo>
                    <a:pt x="50486" y="0"/>
                  </a:moveTo>
                  <a:cubicBezTo>
                    <a:pt x="80064" y="68258"/>
                    <a:pt x="106573" y="179709"/>
                    <a:pt x="143792" y="261587"/>
                  </a:cubicBezTo>
                  <a:cubicBezTo>
                    <a:pt x="181011" y="343465"/>
                    <a:pt x="249245" y="429877"/>
                    <a:pt x="273802" y="491270"/>
                  </a:cubicBezTo>
                  <a:cubicBezTo>
                    <a:pt x="298359" y="552663"/>
                    <a:pt x="291858" y="590222"/>
                    <a:pt x="291136" y="629947"/>
                  </a:cubicBezTo>
                  <a:cubicBezTo>
                    <a:pt x="290414" y="669672"/>
                    <a:pt x="286802" y="706508"/>
                    <a:pt x="269468" y="729621"/>
                  </a:cubicBezTo>
                  <a:cubicBezTo>
                    <a:pt x="252134" y="752734"/>
                    <a:pt x="231910" y="765013"/>
                    <a:pt x="187129" y="768624"/>
                  </a:cubicBezTo>
                  <a:cubicBezTo>
                    <a:pt x="142348" y="772235"/>
                    <a:pt x="11616" y="760679"/>
                    <a:pt x="782" y="751289"/>
                  </a:cubicBezTo>
                  <a:cubicBezTo>
                    <a:pt x="-10052" y="741899"/>
                    <a:pt x="94678" y="724565"/>
                    <a:pt x="122124" y="712286"/>
                  </a:cubicBezTo>
                  <a:cubicBezTo>
                    <a:pt x="149570" y="700007"/>
                    <a:pt x="157515" y="701452"/>
                    <a:pt x="165460" y="677617"/>
                  </a:cubicBezTo>
                  <a:cubicBezTo>
                    <a:pt x="173405" y="653782"/>
                    <a:pt x="177739" y="622724"/>
                    <a:pt x="169794" y="569276"/>
                  </a:cubicBezTo>
                  <a:cubicBezTo>
                    <a:pt x="161849" y="515828"/>
                    <a:pt x="137675" y="451806"/>
                    <a:pt x="117790" y="356927"/>
                  </a:cubicBezTo>
                  <a:cubicBezTo>
                    <a:pt x="97905" y="262048"/>
                    <a:pt x="57373" y="88817"/>
                    <a:pt x="50486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/>
            <p:nvPr/>
          </p:nvSpPr>
          <p:spPr>
            <a:xfrm>
              <a:off x="1556983" y="2596169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2" name="Freeform 231"/>
            <p:cNvSpPr/>
            <p:nvPr/>
          </p:nvSpPr>
          <p:spPr>
            <a:xfrm>
              <a:off x="1348459" y="2021388"/>
              <a:ext cx="479381" cy="845344"/>
            </a:xfrm>
            <a:custGeom>
              <a:avLst/>
              <a:gdLst>
                <a:gd name="connsiteX0" fmla="*/ 227940 w 465522"/>
                <a:gd name="connsiteY0" fmla="*/ 425 h 696613"/>
                <a:gd name="connsiteX1" fmla="*/ 50261 w 465522"/>
                <a:gd name="connsiteY1" fmla="*/ 238776 h 696613"/>
                <a:gd name="connsiteX2" fmla="*/ 2591 w 465522"/>
                <a:gd name="connsiteY2" fmla="*/ 455458 h 696613"/>
                <a:gd name="connsiteX3" fmla="*/ 110932 w 465522"/>
                <a:gd name="connsiteY3" fmla="*/ 663473 h 696613"/>
                <a:gd name="connsiteX4" fmla="*/ 305946 w 465522"/>
                <a:gd name="connsiteY4" fmla="*/ 689475 h 696613"/>
                <a:gd name="connsiteX5" fmla="*/ 457624 w 465522"/>
                <a:gd name="connsiteY5" fmla="*/ 594135 h 696613"/>
                <a:gd name="connsiteX6" fmla="*/ 435956 w 465522"/>
                <a:gd name="connsiteY6" fmla="*/ 581134 h 696613"/>
                <a:gd name="connsiteX7" fmla="*/ 366617 w 465522"/>
                <a:gd name="connsiteY7" fmla="*/ 576800 h 696613"/>
                <a:gd name="connsiteX8" fmla="*/ 214940 w 465522"/>
                <a:gd name="connsiteY8" fmla="*/ 537798 h 696613"/>
                <a:gd name="connsiteX9" fmla="*/ 162936 w 465522"/>
                <a:gd name="connsiteY9" fmla="*/ 299447 h 696613"/>
                <a:gd name="connsiteX10" fmla="*/ 227940 w 465522"/>
                <a:gd name="connsiteY10" fmla="*/ 425 h 696613"/>
                <a:gd name="connsiteX0" fmla="*/ 227940 w 465522"/>
                <a:gd name="connsiteY0" fmla="*/ 425 h 696613"/>
                <a:gd name="connsiteX1" fmla="*/ 50261 w 465522"/>
                <a:gd name="connsiteY1" fmla="*/ 238776 h 696613"/>
                <a:gd name="connsiteX2" fmla="*/ 2591 w 465522"/>
                <a:gd name="connsiteY2" fmla="*/ 455458 h 696613"/>
                <a:gd name="connsiteX3" fmla="*/ 110932 w 465522"/>
                <a:gd name="connsiteY3" fmla="*/ 663473 h 696613"/>
                <a:gd name="connsiteX4" fmla="*/ 305946 w 465522"/>
                <a:gd name="connsiteY4" fmla="*/ 689475 h 696613"/>
                <a:gd name="connsiteX5" fmla="*/ 457624 w 465522"/>
                <a:gd name="connsiteY5" fmla="*/ 594135 h 696613"/>
                <a:gd name="connsiteX6" fmla="*/ 435956 w 465522"/>
                <a:gd name="connsiteY6" fmla="*/ 581134 h 696613"/>
                <a:gd name="connsiteX7" fmla="*/ 366617 w 465522"/>
                <a:gd name="connsiteY7" fmla="*/ 576800 h 696613"/>
                <a:gd name="connsiteX8" fmla="*/ 195306 w 465522"/>
                <a:gd name="connsiteY8" fmla="*/ 532188 h 696613"/>
                <a:gd name="connsiteX9" fmla="*/ 162936 w 465522"/>
                <a:gd name="connsiteY9" fmla="*/ 299447 h 696613"/>
                <a:gd name="connsiteX10" fmla="*/ 227940 w 465522"/>
                <a:gd name="connsiteY10" fmla="*/ 425 h 696613"/>
                <a:gd name="connsiteX0" fmla="*/ 227940 w 465886"/>
                <a:gd name="connsiteY0" fmla="*/ 425 h 696613"/>
                <a:gd name="connsiteX1" fmla="*/ 50261 w 465886"/>
                <a:gd name="connsiteY1" fmla="*/ 238776 h 696613"/>
                <a:gd name="connsiteX2" fmla="*/ 2591 w 465886"/>
                <a:gd name="connsiteY2" fmla="*/ 455458 h 696613"/>
                <a:gd name="connsiteX3" fmla="*/ 110932 w 465886"/>
                <a:gd name="connsiteY3" fmla="*/ 663473 h 696613"/>
                <a:gd name="connsiteX4" fmla="*/ 305946 w 465886"/>
                <a:gd name="connsiteY4" fmla="*/ 689475 h 696613"/>
                <a:gd name="connsiteX5" fmla="*/ 457624 w 465886"/>
                <a:gd name="connsiteY5" fmla="*/ 594135 h 696613"/>
                <a:gd name="connsiteX6" fmla="*/ 435956 w 465886"/>
                <a:gd name="connsiteY6" fmla="*/ 581134 h 696613"/>
                <a:gd name="connsiteX7" fmla="*/ 352593 w 465886"/>
                <a:gd name="connsiteY7" fmla="*/ 590824 h 696613"/>
                <a:gd name="connsiteX8" fmla="*/ 195306 w 465886"/>
                <a:gd name="connsiteY8" fmla="*/ 532188 h 696613"/>
                <a:gd name="connsiteX9" fmla="*/ 162936 w 465886"/>
                <a:gd name="connsiteY9" fmla="*/ 299447 h 696613"/>
                <a:gd name="connsiteX10" fmla="*/ 227940 w 465886"/>
                <a:gd name="connsiteY10" fmla="*/ 425 h 696613"/>
                <a:gd name="connsiteX0" fmla="*/ 227940 w 458227"/>
                <a:gd name="connsiteY0" fmla="*/ 425 h 696613"/>
                <a:gd name="connsiteX1" fmla="*/ 50261 w 458227"/>
                <a:gd name="connsiteY1" fmla="*/ 238776 h 696613"/>
                <a:gd name="connsiteX2" fmla="*/ 2591 w 458227"/>
                <a:gd name="connsiteY2" fmla="*/ 455458 h 696613"/>
                <a:gd name="connsiteX3" fmla="*/ 110932 w 458227"/>
                <a:gd name="connsiteY3" fmla="*/ 663473 h 696613"/>
                <a:gd name="connsiteX4" fmla="*/ 305946 w 458227"/>
                <a:gd name="connsiteY4" fmla="*/ 689475 h 696613"/>
                <a:gd name="connsiteX5" fmla="*/ 457624 w 458227"/>
                <a:gd name="connsiteY5" fmla="*/ 594135 h 696613"/>
                <a:gd name="connsiteX6" fmla="*/ 352593 w 458227"/>
                <a:gd name="connsiteY6" fmla="*/ 590824 h 696613"/>
                <a:gd name="connsiteX7" fmla="*/ 195306 w 458227"/>
                <a:gd name="connsiteY7" fmla="*/ 532188 h 696613"/>
                <a:gd name="connsiteX8" fmla="*/ 162936 w 458227"/>
                <a:gd name="connsiteY8" fmla="*/ 299447 h 696613"/>
                <a:gd name="connsiteX9" fmla="*/ 227940 w 458227"/>
                <a:gd name="connsiteY9" fmla="*/ 425 h 696613"/>
                <a:gd name="connsiteX0" fmla="*/ 227940 w 477755"/>
                <a:gd name="connsiteY0" fmla="*/ 425 h 701780"/>
                <a:gd name="connsiteX1" fmla="*/ 50261 w 477755"/>
                <a:gd name="connsiteY1" fmla="*/ 238776 h 701780"/>
                <a:gd name="connsiteX2" fmla="*/ 2591 w 477755"/>
                <a:gd name="connsiteY2" fmla="*/ 455458 h 701780"/>
                <a:gd name="connsiteX3" fmla="*/ 110932 w 477755"/>
                <a:gd name="connsiteY3" fmla="*/ 663473 h 701780"/>
                <a:gd name="connsiteX4" fmla="*/ 305946 w 477755"/>
                <a:gd name="connsiteY4" fmla="*/ 689475 h 701780"/>
                <a:gd name="connsiteX5" fmla="*/ 477259 w 477755"/>
                <a:gd name="connsiteY5" fmla="*/ 524012 h 701780"/>
                <a:gd name="connsiteX6" fmla="*/ 352593 w 477755"/>
                <a:gd name="connsiteY6" fmla="*/ 590824 h 701780"/>
                <a:gd name="connsiteX7" fmla="*/ 195306 w 477755"/>
                <a:gd name="connsiteY7" fmla="*/ 532188 h 701780"/>
                <a:gd name="connsiteX8" fmla="*/ 162936 w 477755"/>
                <a:gd name="connsiteY8" fmla="*/ 299447 h 701780"/>
                <a:gd name="connsiteX9" fmla="*/ 227940 w 477755"/>
                <a:gd name="connsiteY9" fmla="*/ 425 h 701780"/>
                <a:gd name="connsiteX0" fmla="*/ 227940 w 483310"/>
                <a:gd name="connsiteY0" fmla="*/ 425 h 701780"/>
                <a:gd name="connsiteX1" fmla="*/ 50261 w 483310"/>
                <a:gd name="connsiteY1" fmla="*/ 238776 h 701780"/>
                <a:gd name="connsiteX2" fmla="*/ 2591 w 483310"/>
                <a:gd name="connsiteY2" fmla="*/ 455458 h 701780"/>
                <a:gd name="connsiteX3" fmla="*/ 110932 w 483310"/>
                <a:gd name="connsiteY3" fmla="*/ 663473 h 701780"/>
                <a:gd name="connsiteX4" fmla="*/ 305946 w 483310"/>
                <a:gd name="connsiteY4" fmla="*/ 689475 h 701780"/>
                <a:gd name="connsiteX5" fmla="*/ 477259 w 483310"/>
                <a:gd name="connsiteY5" fmla="*/ 524012 h 701780"/>
                <a:gd name="connsiteX6" fmla="*/ 352593 w 483310"/>
                <a:gd name="connsiteY6" fmla="*/ 590824 h 701780"/>
                <a:gd name="connsiteX7" fmla="*/ 195306 w 483310"/>
                <a:gd name="connsiteY7" fmla="*/ 532188 h 701780"/>
                <a:gd name="connsiteX8" fmla="*/ 162936 w 483310"/>
                <a:gd name="connsiteY8" fmla="*/ 299447 h 701780"/>
                <a:gd name="connsiteX9" fmla="*/ 227940 w 483310"/>
                <a:gd name="connsiteY9" fmla="*/ 425 h 701780"/>
                <a:gd name="connsiteX0" fmla="*/ 227940 w 483310"/>
                <a:gd name="connsiteY0" fmla="*/ 425 h 705510"/>
                <a:gd name="connsiteX1" fmla="*/ 50261 w 483310"/>
                <a:gd name="connsiteY1" fmla="*/ 238776 h 705510"/>
                <a:gd name="connsiteX2" fmla="*/ 2591 w 483310"/>
                <a:gd name="connsiteY2" fmla="*/ 455458 h 705510"/>
                <a:gd name="connsiteX3" fmla="*/ 110932 w 483310"/>
                <a:gd name="connsiteY3" fmla="*/ 663473 h 705510"/>
                <a:gd name="connsiteX4" fmla="*/ 305946 w 483310"/>
                <a:gd name="connsiteY4" fmla="*/ 689475 h 705510"/>
                <a:gd name="connsiteX5" fmla="*/ 477259 w 483310"/>
                <a:gd name="connsiteY5" fmla="*/ 524012 h 705510"/>
                <a:gd name="connsiteX6" fmla="*/ 352593 w 483310"/>
                <a:gd name="connsiteY6" fmla="*/ 590824 h 705510"/>
                <a:gd name="connsiteX7" fmla="*/ 195306 w 483310"/>
                <a:gd name="connsiteY7" fmla="*/ 532188 h 705510"/>
                <a:gd name="connsiteX8" fmla="*/ 162936 w 483310"/>
                <a:gd name="connsiteY8" fmla="*/ 299447 h 705510"/>
                <a:gd name="connsiteX9" fmla="*/ 227940 w 483310"/>
                <a:gd name="connsiteY9" fmla="*/ 425 h 705510"/>
                <a:gd name="connsiteX0" fmla="*/ 227940 w 483310"/>
                <a:gd name="connsiteY0" fmla="*/ 425 h 705510"/>
                <a:gd name="connsiteX1" fmla="*/ 50261 w 483310"/>
                <a:gd name="connsiteY1" fmla="*/ 238776 h 705510"/>
                <a:gd name="connsiteX2" fmla="*/ 2591 w 483310"/>
                <a:gd name="connsiteY2" fmla="*/ 455458 h 705510"/>
                <a:gd name="connsiteX3" fmla="*/ 110932 w 483310"/>
                <a:gd name="connsiteY3" fmla="*/ 663473 h 705510"/>
                <a:gd name="connsiteX4" fmla="*/ 305946 w 483310"/>
                <a:gd name="connsiteY4" fmla="*/ 689475 h 705510"/>
                <a:gd name="connsiteX5" fmla="*/ 477259 w 483310"/>
                <a:gd name="connsiteY5" fmla="*/ 524012 h 705510"/>
                <a:gd name="connsiteX6" fmla="*/ 352593 w 483310"/>
                <a:gd name="connsiteY6" fmla="*/ 590824 h 705510"/>
                <a:gd name="connsiteX7" fmla="*/ 195306 w 483310"/>
                <a:gd name="connsiteY7" fmla="*/ 532188 h 705510"/>
                <a:gd name="connsiteX8" fmla="*/ 162936 w 483310"/>
                <a:gd name="connsiteY8" fmla="*/ 299447 h 705510"/>
                <a:gd name="connsiteX9" fmla="*/ 227940 w 483310"/>
                <a:gd name="connsiteY9" fmla="*/ 425 h 705510"/>
                <a:gd name="connsiteX0" fmla="*/ 227940 w 477259"/>
                <a:gd name="connsiteY0" fmla="*/ 425 h 705510"/>
                <a:gd name="connsiteX1" fmla="*/ 50261 w 477259"/>
                <a:gd name="connsiteY1" fmla="*/ 238776 h 705510"/>
                <a:gd name="connsiteX2" fmla="*/ 2591 w 477259"/>
                <a:gd name="connsiteY2" fmla="*/ 455458 h 705510"/>
                <a:gd name="connsiteX3" fmla="*/ 110932 w 477259"/>
                <a:gd name="connsiteY3" fmla="*/ 663473 h 705510"/>
                <a:gd name="connsiteX4" fmla="*/ 305946 w 477259"/>
                <a:gd name="connsiteY4" fmla="*/ 689475 h 705510"/>
                <a:gd name="connsiteX5" fmla="*/ 477259 w 477259"/>
                <a:gd name="connsiteY5" fmla="*/ 524012 h 705510"/>
                <a:gd name="connsiteX6" fmla="*/ 352593 w 477259"/>
                <a:gd name="connsiteY6" fmla="*/ 590824 h 705510"/>
                <a:gd name="connsiteX7" fmla="*/ 195306 w 477259"/>
                <a:gd name="connsiteY7" fmla="*/ 532188 h 705510"/>
                <a:gd name="connsiteX8" fmla="*/ 162936 w 477259"/>
                <a:gd name="connsiteY8" fmla="*/ 299447 h 705510"/>
                <a:gd name="connsiteX9" fmla="*/ 227940 w 477259"/>
                <a:gd name="connsiteY9" fmla="*/ 425 h 705510"/>
                <a:gd name="connsiteX0" fmla="*/ 227940 w 477259"/>
                <a:gd name="connsiteY0" fmla="*/ 425 h 705510"/>
                <a:gd name="connsiteX1" fmla="*/ 50261 w 477259"/>
                <a:gd name="connsiteY1" fmla="*/ 238776 h 705510"/>
                <a:gd name="connsiteX2" fmla="*/ 2591 w 477259"/>
                <a:gd name="connsiteY2" fmla="*/ 455458 h 705510"/>
                <a:gd name="connsiteX3" fmla="*/ 110932 w 477259"/>
                <a:gd name="connsiteY3" fmla="*/ 663473 h 705510"/>
                <a:gd name="connsiteX4" fmla="*/ 305946 w 477259"/>
                <a:gd name="connsiteY4" fmla="*/ 689475 h 705510"/>
                <a:gd name="connsiteX5" fmla="*/ 477259 w 477259"/>
                <a:gd name="connsiteY5" fmla="*/ 524012 h 705510"/>
                <a:gd name="connsiteX6" fmla="*/ 352593 w 477259"/>
                <a:gd name="connsiteY6" fmla="*/ 590824 h 705510"/>
                <a:gd name="connsiteX7" fmla="*/ 195306 w 477259"/>
                <a:gd name="connsiteY7" fmla="*/ 532188 h 705510"/>
                <a:gd name="connsiteX8" fmla="*/ 162936 w 477259"/>
                <a:gd name="connsiteY8" fmla="*/ 299447 h 705510"/>
                <a:gd name="connsiteX9" fmla="*/ 227940 w 477259"/>
                <a:gd name="connsiteY9" fmla="*/ 425 h 705510"/>
                <a:gd name="connsiteX0" fmla="*/ 227940 w 477259"/>
                <a:gd name="connsiteY0" fmla="*/ 425 h 705510"/>
                <a:gd name="connsiteX1" fmla="*/ 50261 w 477259"/>
                <a:gd name="connsiteY1" fmla="*/ 238776 h 705510"/>
                <a:gd name="connsiteX2" fmla="*/ 2591 w 477259"/>
                <a:gd name="connsiteY2" fmla="*/ 455458 h 705510"/>
                <a:gd name="connsiteX3" fmla="*/ 110932 w 477259"/>
                <a:gd name="connsiteY3" fmla="*/ 663473 h 705510"/>
                <a:gd name="connsiteX4" fmla="*/ 305946 w 477259"/>
                <a:gd name="connsiteY4" fmla="*/ 689475 h 705510"/>
                <a:gd name="connsiteX5" fmla="*/ 477259 w 477259"/>
                <a:gd name="connsiteY5" fmla="*/ 524012 h 705510"/>
                <a:gd name="connsiteX6" fmla="*/ 352593 w 477259"/>
                <a:gd name="connsiteY6" fmla="*/ 590824 h 705510"/>
                <a:gd name="connsiteX7" fmla="*/ 195306 w 477259"/>
                <a:gd name="connsiteY7" fmla="*/ 532188 h 705510"/>
                <a:gd name="connsiteX8" fmla="*/ 162936 w 477259"/>
                <a:gd name="connsiteY8" fmla="*/ 299447 h 705510"/>
                <a:gd name="connsiteX9" fmla="*/ 227940 w 477259"/>
                <a:gd name="connsiteY9" fmla="*/ 425 h 705510"/>
                <a:gd name="connsiteX0" fmla="*/ 227940 w 477259"/>
                <a:gd name="connsiteY0" fmla="*/ 425 h 705510"/>
                <a:gd name="connsiteX1" fmla="*/ 50261 w 477259"/>
                <a:gd name="connsiteY1" fmla="*/ 238776 h 705510"/>
                <a:gd name="connsiteX2" fmla="*/ 2591 w 477259"/>
                <a:gd name="connsiteY2" fmla="*/ 455458 h 705510"/>
                <a:gd name="connsiteX3" fmla="*/ 110932 w 477259"/>
                <a:gd name="connsiteY3" fmla="*/ 663473 h 705510"/>
                <a:gd name="connsiteX4" fmla="*/ 305946 w 477259"/>
                <a:gd name="connsiteY4" fmla="*/ 689475 h 705510"/>
                <a:gd name="connsiteX5" fmla="*/ 477259 w 477259"/>
                <a:gd name="connsiteY5" fmla="*/ 524012 h 705510"/>
                <a:gd name="connsiteX6" fmla="*/ 352593 w 477259"/>
                <a:gd name="connsiteY6" fmla="*/ 590824 h 705510"/>
                <a:gd name="connsiteX7" fmla="*/ 195306 w 477259"/>
                <a:gd name="connsiteY7" fmla="*/ 532188 h 705510"/>
                <a:gd name="connsiteX8" fmla="*/ 162936 w 477259"/>
                <a:gd name="connsiteY8" fmla="*/ 299447 h 705510"/>
                <a:gd name="connsiteX9" fmla="*/ 227940 w 477259"/>
                <a:gd name="connsiteY9" fmla="*/ 425 h 705510"/>
                <a:gd name="connsiteX0" fmla="*/ 227940 w 477259"/>
                <a:gd name="connsiteY0" fmla="*/ 0 h 705085"/>
                <a:gd name="connsiteX1" fmla="*/ 50261 w 477259"/>
                <a:gd name="connsiteY1" fmla="*/ 238351 h 705085"/>
                <a:gd name="connsiteX2" fmla="*/ 2591 w 477259"/>
                <a:gd name="connsiteY2" fmla="*/ 455033 h 705085"/>
                <a:gd name="connsiteX3" fmla="*/ 110932 w 477259"/>
                <a:gd name="connsiteY3" fmla="*/ 663048 h 705085"/>
                <a:gd name="connsiteX4" fmla="*/ 305946 w 477259"/>
                <a:gd name="connsiteY4" fmla="*/ 689050 h 705085"/>
                <a:gd name="connsiteX5" fmla="*/ 477259 w 477259"/>
                <a:gd name="connsiteY5" fmla="*/ 523587 h 705085"/>
                <a:gd name="connsiteX6" fmla="*/ 352593 w 477259"/>
                <a:gd name="connsiteY6" fmla="*/ 590399 h 705085"/>
                <a:gd name="connsiteX7" fmla="*/ 195306 w 477259"/>
                <a:gd name="connsiteY7" fmla="*/ 531763 h 705085"/>
                <a:gd name="connsiteX8" fmla="*/ 162936 w 477259"/>
                <a:gd name="connsiteY8" fmla="*/ 299022 h 705085"/>
                <a:gd name="connsiteX9" fmla="*/ 227940 w 477259"/>
                <a:gd name="connsiteY9" fmla="*/ 0 h 705085"/>
                <a:gd name="connsiteX0" fmla="*/ 230780 w 477294"/>
                <a:gd name="connsiteY0" fmla="*/ 0 h 848136"/>
                <a:gd name="connsiteX1" fmla="*/ 50296 w 477294"/>
                <a:gd name="connsiteY1" fmla="*/ 381402 h 848136"/>
                <a:gd name="connsiteX2" fmla="*/ 2626 w 477294"/>
                <a:gd name="connsiteY2" fmla="*/ 598084 h 848136"/>
                <a:gd name="connsiteX3" fmla="*/ 110967 w 477294"/>
                <a:gd name="connsiteY3" fmla="*/ 806099 h 848136"/>
                <a:gd name="connsiteX4" fmla="*/ 305981 w 477294"/>
                <a:gd name="connsiteY4" fmla="*/ 832101 h 848136"/>
                <a:gd name="connsiteX5" fmla="*/ 477294 w 477294"/>
                <a:gd name="connsiteY5" fmla="*/ 666638 h 848136"/>
                <a:gd name="connsiteX6" fmla="*/ 352628 w 477294"/>
                <a:gd name="connsiteY6" fmla="*/ 733450 h 848136"/>
                <a:gd name="connsiteX7" fmla="*/ 195341 w 477294"/>
                <a:gd name="connsiteY7" fmla="*/ 674814 h 848136"/>
                <a:gd name="connsiteX8" fmla="*/ 162971 w 477294"/>
                <a:gd name="connsiteY8" fmla="*/ 442073 h 848136"/>
                <a:gd name="connsiteX9" fmla="*/ 230780 w 477294"/>
                <a:gd name="connsiteY9" fmla="*/ 0 h 848136"/>
                <a:gd name="connsiteX0" fmla="*/ 230780 w 477294"/>
                <a:gd name="connsiteY0" fmla="*/ 0 h 848136"/>
                <a:gd name="connsiteX1" fmla="*/ 50296 w 477294"/>
                <a:gd name="connsiteY1" fmla="*/ 381402 h 848136"/>
                <a:gd name="connsiteX2" fmla="*/ 2626 w 477294"/>
                <a:gd name="connsiteY2" fmla="*/ 598084 h 848136"/>
                <a:gd name="connsiteX3" fmla="*/ 110967 w 477294"/>
                <a:gd name="connsiteY3" fmla="*/ 806099 h 848136"/>
                <a:gd name="connsiteX4" fmla="*/ 305981 w 477294"/>
                <a:gd name="connsiteY4" fmla="*/ 832101 h 848136"/>
                <a:gd name="connsiteX5" fmla="*/ 477294 w 477294"/>
                <a:gd name="connsiteY5" fmla="*/ 666638 h 848136"/>
                <a:gd name="connsiteX6" fmla="*/ 352628 w 477294"/>
                <a:gd name="connsiteY6" fmla="*/ 733450 h 848136"/>
                <a:gd name="connsiteX7" fmla="*/ 195341 w 477294"/>
                <a:gd name="connsiteY7" fmla="*/ 674814 h 848136"/>
                <a:gd name="connsiteX8" fmla="*/ 162971 w 477294"/>
                <a:gd name="connsiteY8" fmla="*/ 442073 h 848136"/>
                <a:gd name="connsiteX9" fmla="*/ 230780 w 477294"/>
                <a:gd name="connsiteY9" fmla="*/ 0 h 848136"/>
                <a:gd name="connsiteX0" fmla="*/ 230780 w 477294"/>
                <a:gd name="connsiteY0" fmla="*/ 0 h 848136"/>
                <a:gd name="connsiteX1" fmla="*/ 50296 w 477294"/>
                <a:gd name="connsiteY1" fmla="*/ 381402 h 848136"/>
                <a:gd name="connsiteX2" fmla="*/ 2626 w 477294"/>
                <a:gd name="connsiteY2" fmla="*/ 598084 h 848136"/>
                <a:gd name="connsiteX3" fmla="*/ 110967 w 477294"/>
                <a:gd name="connsiteY3" fmla="*/ 806099 h 848136"/>
                <a:gd name="connsiteX4" fmla="*/ 305981 w 477294"/>
                <a:gd name="connsiteY4" fmla="*/ 832101 h 848136"/>
                <a:gd name="connsiteX5" fmla="*/ 477294 w 477294"/>
                <a:gd name="connsiteY5" fmla="*/ 666638 h 848136"/>
                <a:gd name="connsiteX6" fmla="*/ 352628 w 477294"/>
                <a:gd name="connsiteY6" fmla="*/ 733450 h 848136"/>
                <a:gd name="connsiteX7" fmla="*/ 195341 w 477294"/>
                <a:gd name="connsiteY7" fmla="*/ 674814 h 848136"/>
                <a:gd name="connsiteX8" fmla="*/ 162971 w 477294"/>
                <a:gd name="connsiteY8" fmla="*/ 442073 h 848136"/>
                <a:gd name="connsiteX9" fmla="*/ 230780 w 477294"/>
                <a:gd name="connsiteY9" fmla="*/ 0 h 848136"/>
                <a:gd name="connsiteX0" fmla="*/ 232867 w 479381"/>
                <a:gd name="connsiteY0" fmla="*/ 0 h 848136"/>
                <a:gd name="connsiteX1" fmla="*/ 41164 w 479381"/>
                <a:gd name="connsiteY1" fmla="*/ 443110 h 848136"/>
                <a:gd name="connsiteX2" fmla="*/ 4713 w 479381"/>
                <a:gd name="connsiteY2" fmla="*/ 598084 h 848136"/>
                <a:gd name="connsiteX3" fmla="*/ 113054 w 479381"/>
                <a:gd name="connsiteY3" fmla="*/ 806099 h 848136"/>
                <a:gd name="connsiteX4" fmla="*/ 308068 w 479381"/>
                <a:gd name="connsiteY4" fmla="*/ 832101 h 848136"/>
                <a:gd name="connsiteX5" fmla="*/ 479381 w 479381"/>
                <a:gd name="connsiteY5" fmla="*/ 666638 h 848136"/>
                <a:gd name="connsiteX6" fmla="*/ 354715 w 479381"/>
                <a:gd name="connsiteY6" fmla="*/ 733450 h 848136"/>
                <a:gd name="connsiteX7" fmla="*/ 197428 w 479381"/>
                <a:gd name="connsiteY7" fmla="*/ 674814 h 848136"/>
                <a:gd name="connsiteX8" fmla="*/ 165058 w 479381"/>
                <a:gd name="connsiteY8" fmla="*/ 442073 h 848136"/>
                <a:gd name="connsiteX9" fmla="*/ 232867 w 479381"/>
                <a:gd name="connsiteY9" fmla="*/ 0 h 848136"/>
                <a:gd name="connsiteX0" fmla="*/ 232867 w 479381"/>
                <a:gd name="connsiteY0" fmla="*/ 0 h 845344"/>
                <a:gd name="connsiteX1" fmla="*/ 41164 w 479381"/>
                <a:gd name="connsiteY1" fmla="*/ 443110 h 845344"/>
                <a:gd name="connsiteX2" fmla="*/ 4713 w 479381"/>
                <a:gd name="connsiteY2" fmla="*/ 676621 h 845344"/>
                <a:gd name="connsiteX3" fmla="*/ 113054 w 479381"/>
                <a:gd name="connsiteY3" fmla="*/ 806099 h 845344"/>
                <a:gd name="connsiteX4" fmla="*/ 308068 w 479381"/>
                <a:gd name="connsiteY4" fmla="*/ 832101 h 845344"/>
                <a:gd name="connsiteX5" fmla="*/ 479381 w 479381"/>
                <a:gd name="connsiteY5" fmla="*/ 666638 h 845344"/>
                <a:gd name="connsiteX6" fmla="*/ 354715 w 479381"/>
                <a:gd name="connsiteY6" fmla="*/ 733450 h 845344"/>
                <a:gd name="connsiteX7" fmla="*/ 197428 w 479381"/>
                <a:gd name="connsiteY7" fmla="*/ 674814 h 845344"/>
                <a:gd name="connsiteX8" fmla="*/ 165058 w 479381"/>
                <a:gd name="connsiteY8" fmla="*/ 442073 h 845344"/>
                <a:gd name="connsiteX9" fmla="*/ 232867 w 479381"/>
                <a:gd name="connsiteY9" fmla="*/ 0 h 845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9381" h="845344">
                  <a:moveTo>
                    <a:pt x="232867" y="0"/>
                  </a:moveTo>
                  <a:cubicBezTo>
                    <a:pt x="174819" y="169402"/>
                    <a:pt x="79190" y="330340"/>
                    <a:pt x="41164" y="443110"/>
                  </a:cubicBezTo>
                  <a:cubicBezTo>
                    <a:pt x="3138" y="555880"/>
                    <a:pt x="-7269" y="616123"/>
                    <a:pt x="4713" y="676621"/>
                  </a:cubicBezTo>
                  <a:cubicBezTo>
                    <a:pt x="16695" y="737119"/>
                    <a:pt x="62495" y="780186"/>
                    <a:pt x="113054" y="806099"/>
                  </a:cubicBezTo>
                  <a:cubicBezTo>
                    <a:pt x="163613" y="832012"/>
                    <a:pt x="196524" y="863760"/>
                    <a:pt x="308068" y="832101"/>
                  </a:cubicBezTo>
                  <a:cubicBezTo>
                    <a:pt x="419612" y="800442"/>
                    <a:pt x="477217" y="775643"/>
                    <a:pt x="479381" y="666638"/>
                  </a:cubicBezTo>
                  <a:cubicBezTo>
                    <a:pt x="414227" y="714708"/>
                    <a:pt x="401707" y="732087"/>
                    <a:pt x="354715" y="733450"/>
                  </a:cubicBezTo>
                  <a:cubicBezTo>
                    <a:pt x="307723" y="734813"/>
                    <a:pt x="231375" y="721039"/>
                    <a:pt x="197428" y="674814"/>
                  </a:cubicBezTo>
                  <a:cubicBezTo>
                    <a:pt x="163481" y="628589"/>
                    <a:pt x="159152" y="554542"/>
                    <a:pt x="165058" y="442073"/>
                  </a:cubicBezTo>
                  <a:cubicBezTo>
                    <a:pt x="170964" y="329604"/>
                    <a:pt x="243232" y="195236"/>
                    <a:pt x="232867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2" name="TextBox 181"/>
          <p:cNvSpPr txBox="1"/>
          <p:nvPr/>
        </p:nvSpPr>
        <p:spPr>
          <a:xfrm rot="16200000">
            <a:off x="87091" y="5059139"/>
            <a:ext cx="523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You</a:t>
            </a:r>
          </a:p>
        </p:txBody>
      </p:sp>
      <p:sp>
        <p:nvSpPr>
          <p:cNvPr id="5" name="Freeform 4"/>
          <p:cNvSpPr/>
          <p:nvPr/>
        </p:nvSpPr>
        <p:spPr>
          <a:xfrm>
            <a:off x="3733800" y="1322407"/>
            <a:ext cx="4702445" cy="965975"/>
          </a:xfrm>
          <a:custGeom>
            <a:avLst/>
            <a:gdLst>
              <a:gd name="connsiteX0" fmla="*/ 0 w 3574473"/>
              <a:gd name="connsiteY0" fmla="*/ 581891 h 900546"/>
              <a:gd name="connsiteX1" fmla="*/ 193963 w 3574473"/>
              <a:gd name="connsiteY1" fmla="*/ 789709 h 900546"/>
              <a:gd name="connsiteX2" fmla="*/ 554182 w 3574473"/>
              <a:gd name="connsiteY2" fmla="*/ 734291 h 900546"/>
              <a:gd name="connsiteX3" fmla="*/ 637309 w 3574473"/>
              <a:gd name="connsiteY3" fmla="*/ 443346 h 900546"/>
              <a:gd name="connsiteX4" fmla="*/ 886691 w 3574473"/>
              <a:gd name="connsiteY4" fmla="*/ 346364 h 900546"/>
              <a:gd name="connsiteX5" fmla="*/ 1066800 w 3574473"/>
              <a:gd name="connsiteY5" fmla="*/ 457200 h 900546"/>
              <a:gd name="connsiteX6" fmla="*/ 1371600 w 3574473"/>
              <a:gd name="connsiteY6" fmla="*/ 720436 h 900546"/>
              <a:gd name="connsiteX7" fmla="*/ 1648691 w 3574473"/>
              <a:gd name="connsiteY7" fmla="*/ 401782 h 900546"/>
              <a:gd name="connsiteX8" fmla="*/ 1828800 w 3574473"/>
              <a:gd name="connsiteY8" fmla="*/ 374073 h 900546"/>
              <a:gd name="connsiteX9" fmla="*/ 2230582 w 3574473"/>
              <a:gd name="connsiteY9" fmla="*/ 623455 h 900546"/>
              <a:gd name="connsiteX10" fmla="*/ 2369127 w 3574473"/>
              <a:gd name="connsiteY10" fmla="*/ 346364 h 900546"/>
              <a:gd name="connsiteX11" fmla="*/ 2590800 w 3574473"/>
              <a:gd name="connsiteY11" fmla="*/ 304800 h 900546"/>
              <a:gd name="connsiteX12" fmla="*/ 2632363 w 3574473"/>
              <a:gd name="connsiteY12" fmla="*/ 69273 h 900546"/>
              <a:gd name="connsiteX13" fmla="*/ 2895600 w 3574473"/>
              <a:gd name="connsiteY13" fmla="*/ 0 h 900546"/>
              <a:gd name="connsiteX14" fmla="*/ 3020291 w 3574473"/>
              <a:gd name="connsiteY14" fmla="*/ 96982 h 900546"/>
              <a:gd name="connsiteX15" fmla="*/ 2909454 w 3574473"/>
              <a:gd name="connsiteY15" fmla="*/ 498764 h 900546"/>
              <a:gd name="connsiteX16" fmla="*/ 2715491 w 3574473"/>
              <a:gd name="connsiteY16" fmla="*/ 623455 h 900546"/>
              <a:gd name="connsiteX17" fmla="*/ 3158836 w 3574473"/>
              <a:gd name="connsiteY17" fmla="*/ 900546 h 900546"/>
              <a:gd name="connsiteX18" fmla="*/ 3297382 w 3574473"/>
              <a:gd name="connsiteY18" fmla="*/ 775855 h 900546"/>
              <a:gd name="connsiteX19" fmla="*/ 3574473 w 3574473"/>
              <a:gd name="connsiteY19" fmla="*/ 817418 h 900546"/>
              <a:gd name="connsiteX0" fmla="*/ 0 w 3297382"/>
              <a:gd name="connsiteY0" fmla="*/ 581891 h 900546"/>
              <a:gd name="connsiteX1" fmla="*/ 193963 w 3297382"/>
              <a:gd name="connsiteY1" fmla="*/ 789709 h 900546"/>
              <a:gd name="connsiteX2" fmla="*/ 554182 w 3297382"/>
              <a:gd name="connsiteY2" fmla="*/ 734291 h 900546"/>
              <a:gd name="connsiteX3" fmla="*/ 637309 w 3297382"/>
              <a:gd name="connsiteY3" fmla="*/ 443346 h 900546"/>
              <a:gd name="connsiteX4" fmla="*/ 886691 w 3297382"/>
              <a:gd name="connsiteY4" fmla="*/ 346364 h 900546"/>
              <a:gd name="connsiteX5" fmla="*/ 1066800 w 3297382"/>
              <a:gd name="connsiteY5" fmla="*/ 457200 h 900546"/>
              <a:gd name="connsiteX6" fmla="*/ 1371600 w 3297382"/>
              <a:gd name="connsiteY6" fmla="*/ 720436 h 900546"/>
              <a:gd name="connsiteX7" fmla="*/ 1648691 w 3297382"/>
              <a:gd name="connsiteY7" fmla="*/ 401782 h 900546"/>
              <a:gd name="connsiteX8" fmla="*/ 1828800 w 3297382"/>
              <a:gd name="connsiteY8" fmla="*/ 374073 h 900546"/>
              <a:gd name="connsiteX9" fmla="*/ 2230582 w 3297382"/>
              <a:gd name="connsiteY9" fmla="*/ 623455 h 900546"/>
              <a:gd name="connsiteX10" fmla="*/ 2369127 w 3297382"/>
              <a:gd name="connsiteY10" fmla="*/ 346364 h 900546"/>
              <a:gd name="connsiteX11" fmla="*/ 2590800 w 3297382"/>
              <a:gd name="connsiteY11" fmla="*/ 304800 h 900546"/>
              <a:gd name="connsiteX12" fmla="*/ 2632363 w 3297382"/>
              <a:gd name="connsiteY12" fmla="*/ 69273 h 900546"/>
              <a:gd name="connsiteX13" fmla="*/ 2895600 w 3297382"/>
              <a:gd name="connsiteY13" fmla="*/ 0 h 900546"/>
              <a:gd name="connsiteX14" fmla="*/ 3020291 w 3297382"/>
              <a:gd name="connsiteY14" fmla="*/ 96982 h 900546"/>
              <a:gd name="connsiteX15" fmla="*/ 2909454 w 3297382"/>
              <a:gd name="connsiteY15" fmla="*/ 498764 h 900546"/>
              <a:gd name="connsiteX16" fmla="*/ 2715491 w 3297382"/>
              <a:gd name="connsiteY16" fmla="*/ 623455 h 900546"/>
              <a:gd name="connsiteX17" fmla="*/ 3158836 w 3297382"/>
              <a:gd name="connsiteY17" fmla="*/ 900546 h 900546"/>
              <a:gd name="connsiteX18" fmla="*/ 3297382 w 3297382"/>
              <a:gd name="connsiteY18" fmla="*/ 775855 h 900546"/>
              <a:gd name="connsiteX0" fmla="*/ 0 w 3158836"/>
              <a:gd name="connsiteY0" fmla="*/ 581891 h 900546"/>
              <a:gd name="connsiteX1" fmla="*/ 193963 w 3158836"/>
              <a:gd name="connsiteY1" fmla="*/ 789709 h 900546"/>
              <a:gd name="connsiteX2" fmla="*/ 554182 w 3158836"/>
              <a:gd name="connsiteY2" fmla="*/ 734291 h 900546"/>
              <a:gd name="connsiteX3" fmla="*/ 637309 w 3158836"/>
              <a:gd name="connsiteY3" fmla="*/ 443346 h 900546"/>
              <a:gd name="connsiteX4" fmla="*/ 886691 w 3158836"/>
              <a:gd name="connsiteY4" fmla="*/ 346364 h 900546"/>
              <a:gd name="connsiteX5" fmla="*/ 1066800 w 3158836"/>
              <a:gd name="connsiteY5" fmla="*/ 457200 h 900546"/>
              <a:gd name="connsiteX6" fmla="*/ 1371600 w 3158836"/>
              <a:gd name="connsiteY6" fmla="*/ 720436 h 900546"/>
              <a:gd name="connsiteX7" fmla="*/ 1648691 w 3158836"/>
              <a:gd name="connsiteY7" fmla="*/ 401782 h 900546"/>
              <a:gd name="connsiteX8" fmla="*/ 1828800 w 3158836"/>
              <a:gd name="connsiteY8" fmla="*/ 374073 h 900546"/>
              <a:gd name="connsiteX9" fmla="*/ 2230582 w 3158836"/>
              <a:gd name="connsiteY9" fmla="*/ 623455 h 900546"/>
              <a:gd name="connsiteX10" fmla="*/ 2369127 w 3158836"/>
              <a:gd name="connsiteY10" fmla="*/ 346364 h 900546"/>
              <a:gd name="connsiteX11" fmla="*/ 2590800 w 3158836"/>
              <a:gd name="connsiteY11" fmla="*/ 304800 h 900546"/>
              <a:gd name="connsiteX12" fmla="*/ 2632363 w 3158836"/>
              <a:gd name="connsiteY12" fmla="*/ 69273 h 900546"/>
              <a:gd name="connsiteX13" fmla="*/ 2895600 w 3158836"/>
              <a:gd name="connsiteY13" fmla="*/ 0 h 900546"/>
              <a:gd name="connsiteX14" fmla="*/ 3020291 w 3158836"/>
              <a:gd name="connsiteY14" fmla="*/ 96982 h 900546"/>
              <a:gd name="connsiteX15" fmla="*/ 2909454 w 3158836"/>
              <a:gd name="connsiteY15" fmla="*/ 498764 h 900546"/>
              <a:gd name="connsiteX16" fmla="*/ 2715491 w 3158836"/>
              <a:gd name="connsiteY16" fmla="*/ 623455 h 900546"/>
              <a:gd name="connsiteX17" fmla="*/ 3158836 w 3158836"/>
              <a:gd name="connsiteY17" fmla="*/ 900546 h 900546"/>
              <a:gd name="connsiteX0" fmla="*/ 0 w 3020291"/>
              <a:gd name="connsiteY0" fmla="*/ 581891 h 789709"/>
              <a:gd name="connsiteX1" fmla="*/ 193963 w 3020291"/>
              <a:gd name="connsiteY1" fmla="*/ 789709 h 789709"/>
              <a:gd name="connsiteX2" fmla="*/ 554182 w 3020291"/>
              <a:gd name="connsiteY2" fmla="*/ 734291 h 789709"/>
              <a:gd name="connsiteX3" fmla="*/ 637309 w 3020291"/>
              <a:gd name="connsiteY3" fmla="*/ 443346 h 789709"/>
              <a:gd name="connsiteX4" fmla="*/ 886691 w 3020291"/>
              <a:gd name="connsiteY4" fmla="*/ 346364 h 789709"/>
              <a:gd name="connsiteX5" fmla="*/ 1066800 w 3020291"/>
              <a:gd name="connsiteY5" fmla="*/ 457200 h 789709"/>
              <a:gd name="connsiteX6" fmla="*/ 1371600 w 3020291"/>
              <a:gd name="connsiteY6" fmla="*/ 720436 h 789709"/>
              <a:gd name="connsiteX7" fmla="*/ 1648691 w 3020291"/>
              <a:gd name="connsiteY7" fmla="*/ 401782 h 789709"/>
              <a:gd name="connsiteX8" fmla="*/ 1828800 w 3020291"/>
              <a:gd name="connsiteY8" fmla="*/ 374073 h 789709"/>
              <a:gd name="connsiteX9" fmla="*/ 2230582 w 3020291"/>
              <a:gd name="connsiteY9" fmla="*/ 623455 h 789709"/>
              <a:gd name="connsiteX10" fmla="*/ 2369127 w 3020291"/>
              <a:gd name="connsiteY10" fmla="*/ 346364 h 789709"/>
              <a:gd name="connsiteX11" fmla="*/ 2590800 w 3020291"/>
              <a:gd name="connsiteY11" fmla="*/ 304800 h 789709"/>
              <a:gd name="connsiteX12" fmla="*/ 2632363 w 3020291"/>
              <a:gd name="connsiteY12" fmla="*/ 69273 h 789709"/>
              <a:gd name="connsiteX13" fmla="*/ 2895600 w 3020291"/>
              <a:gd name="connsiteY13" fmla="*/ 0 h 789709"/>
              <a:gd name="connsiteX14" fmla="*/ 3020291 w 3020291"/>
              <a:gd name="connsiteY14" fmla="*/ 96982 h 789709"/>
              <a:gd name="connsiteX15" fmla="*/ 2909454 w 3020291"/>
              <a:gd name="connsiteY15" fmla="*/ 498764 h 789709"/>
              <a:gd name="connsiteX16" fmla="*/ 2715491 w 3020291"/>
              <a:gd name="connsiteY16" fmla="*/ 623455 h 789709"/>
              <a:gd name="connsiteX0" fmla="*/ 0 w 3020291"/>
              <a:gd name="connsiteY0" fmla="*/ 581891 h 789709"/>
              <a:gd name="connsiteX1" fmla="*/ 193963 w 3020291"/>
              <a:gd name="connsiteY1" fmla="*/ 789709 h 789709"/>
              <a:gd name="connsiteX2" fmla="*/ 554182 w 3020291"/>
              <a:gd name="connsiteY2" fmla="*/ 734291 h 789709"/>
              <a:gd name="connsiteX3" fmla="*/ 637309 w 3020291"/>
              <a:gd name="connsiteY3" fmla="*/ 443346 h 789709"/>
              <a:gd name="connsiteX4" fmla="*/ 886691 w 3020291"/>
              <a:gd name="connsiteY4" fmla="*/ 346364 h 789709"/>
              <a:gd name="connsiteX5" fmla="*/ 1066800 w 3020291"/>
              <a:gd name="connsiteY5" fmla="*/ 457200 h 789709"/>
              <a:gd name="connsiteX6" fmla="*/ 1371600 w 3020291"/>
              <a:gd name="connsiteY6" fmla="*/ 720436 h 789709"/>
              <a:gd name="connsiteX7" fmla="*/ 1648691 w 3020291"/>
              <a:gd name="connsiteY7" fmla="*/ 401782 h 789709"/>
              <a:gd name="connsiteX8" fmla="*/ 1828800 w 3020291"/>
              <a:gd name="connsiteY8" fmla="*/ 374073 h 789709"/>
              <a:gd name="connsiteX9" fmla="*/ 2230582 w 3020291"/>
              <a:gd name="connsiteY9" fmla="*/ 623455 h 789709"/>
              <a:gd name="connsiteX10" fmla="*/ 2369127 w 3020291"/>
              <a:gd name="connsiteY10" fmla="*/ 346364 h 789709"/>
              <a:gd name="connsiteX11" fmla="*/ 2590800 w 3020291"/>
              <a:gd name="connsiteY11" fmla="*/ 304800 h 789709"/>
              <a:gd name="connsiteX12" fmla="*/ 2632363 w 3020291"/>
              <a:gd name="connsiteY12" fmla="*/ 69273 h 789709"/>
              <a:gd name="connsiteX13" fmla="*/ 2895600 w 3020291"/>
              <a:gd name="connsiteY13" fmla="*/ 0 h 789709"/>
              <a:gd name="connsiteX14" fmla="*/ 3020291 w 3020291"/>
              <a:gd name="connsiteY14" fmla="*/ 96982 h 789709"/>
              <a:gd name="connsiteX15" fmla="*/ 2909454 w 3020291"/>
              <a:gd name="connsiteY15" fmla="*/ 498764 h 789709"/>
              <a:gd name="connsiteX0" fmla="*/ 0 w 3020291"/>
              <a:gd name="connsiteY0" fmla="*/ 581891 h 789709"/>
              <a:gd name="connsiteX1" fmla="*/ 193963 w 3020291"/>
              <a:gd name="connsiteY1" fmla="*/ 789709 h 789709"/>
              <a:gd name="connsiteX2" fmla="*/ 554182 w 3020291"/>
              <a:gd name="connsiteY2" fmla="*/ 734291 h 789709"/>
              <a:gd name="connsiteX3" fmla="*/ 637309 w 3020291"/>
              <a:gd name="connsiteY3" fmla="*/ 443346 h 789709"/>
              <a:gd name="connsiteX4" fmla="*/ 886691 w 3020291"/>
              <a:gd name="connsiteY4" fmla="*/ 346364 h 789709"/>
              <a:gd name="connsiteX5" fmla="*/ 1066800 w 3020291"/>
              <a:gd name="connsiteY5" fmla="*/ 457200 h 789709"/>
              <a:gd name="connsiteX6" fmla="*/ 1371600 w 3020291"/>
              <a:gd name="connsiteY6" fmla="*/ 720436 h 789709"/>
              <a:gd name="connsiteX7" fmla="*/ 1648691 w 3020291"/>
              <a:gd name="connsiteY7" fmla="*/ 401782 h 789709"/>
              <a:gd name="connsiteX8" fmla="*/ 1828800 w 3020291"/>
              <a:gd name="connsiteY8" fmla="*/ 374073 h 789709"/>
              <a:gd name="connsiteX9" fmla="*/ 2230582 w 3020291"/>
              <a:gd name="connsiteY9" fmla="*/ 623455 h 789709"/>
              <a:gd name="connsiteX10" fmla="*/ 2369127 w 3020291"/>
              <a:gd name="connsiteY10" fmla="*/ 346364 h 789709"/>
              <a:gd name="connsiteX11" fmla="*/ 2590800 w 3020291"/>
              <a:gd name="connsiteY11" fmla="*/ 304800 h 789709"/>
              <a:gd name="connsiteX12" fmla="*/ 2632363 w 3020291"/>
              <a:gd name="connsiteY12" fmla="*/ 69273 h 789709"/>
              <a:gd name="connsiteX13" fmla="*/ 2895600 w 3020291"/>
              <a:gd name="connsiteY13" fmla="*/ 0 h 789709"/>
              <a:gd name="connsiteX14" fmla="*/ 3020291 w 3020291"/>
              <a:gd name="connsiteY14" fmla="*/ 96982 h 789709"/>
              <a:gd name="connsiteX0" fmla="*/ 0 w 2895600"/>
              <a:gd name="connsiteY0" fmla="*/ 581891 h 789709"/>
              <a:gd name="connsiteX1" fmla="*/ 193963 w 2895600"/>
              <a:gd name="connsiteY1" fmla="*/ 789709 h 789709"/>
              <a:gd name="connsiteX2" fmla="*/ 554182 w 2895600"/>
              <a:gd name="connsiteY2" fmla="*/ 734291 h 789709"/>
              <a:gd name="connsiteX3" fmla="*/ 637309 w 2895600"/>
              <a:gd name="connsiteY3" fmla="*/ 443346 h 789709"/>
              <a:gd name="connsiteX4" fmla="*/ 886691 w 2895600"/>
              <a:gd name="connsiteY4" fmla="*/ 346364 h 789709"/>
              <a:gd name="connsiteX5" fmla="*/ 1066800 w 2895600"/>
              <a:gd name="connsiteY5" fmla="*/ 457200 h 789709"/>
              <a:gd name="connsiteX6" fmla="*/ 1371600 w 2895600"/>
              <a:gd name="connsiteY6" fmla="*/ 720436 h 789709"/>
              <a:gd name="connsiteX7" fmla="*/ 1648691 w 2895600"/>
              <a:gd name="connsiteY7" fmla="*/ 401782 h 789709"/>
              <a:gd name="connsiteX8" fmla="*/ 1828800 w 2895600"/>
              <a:gd name="connsiteY8" fmla="*/ 374073 h 789709"/>
              <a:gd name="connsiteX9" fmla="*/ 2230582 w 2895600"/>
              <a:gd name="connsiteY9" fmla="*/ 623455 h 789709"/>
              <a:gd name="connsiteX10" fmla="*/ 2369127 w 2895600"/>
              <a:gd name="connsiteY10" fmla="*/ 346364 h 789709"/>
              <a:gd name="connsiteX11" fmla="*/ 2590800 w 2895600"/>
              <a:gd name="connsiteY11" fmla="*/ 304800 h 789709"/>
              <a:gd name="connsiteX12" fmla="*/ 2632363 w 2895600"/>
              <a:gd name="connsiteY12" fmla="*/ 69273 h 789709"/>
              <a:gd name="connsiteX13" fmla="*/ 2895600 w 2895600"/>
              <a:gd name="connsiteY13" fmla="*/ 0 h 789709"/>
              <a:gd name="connsiteX0" fmla="*/ 0 w 2632363"/>
              <a:gd name="connsiteY0" fmla="*/ 512618 h 720436"/>
              <a:gd name="connsiteX1" fmla="*/ 193963 w 2632363"/>
              <a:gd name="connsiteY1" fmla="*/ 720436 h 720436"/>
              <a:gd name="connsiteX2" fmla="*/ 554182 w 2632363"/>
              <a:gd name="connsiteY2" fmla="*/ 665018 h 720436"/>
              <a:gd name="connsiteX3" fmla="*/ 637309 w 2632363"/>
              <a:gd name="connsiteY3" fmla="*/ 374073 h 720436"/>
              <a:gd name="connsiteX4" fmla="*/ 886691 w 2632363"/>
              <a:gd name="connsiteY4" fmla="*/ 277091 h 720436"/>
              <a:gd name="connsiteX5" fmla="*/ 1066800 w 2632363"/>
              <a:gd name="connsiteY5" fmla="*/ 387927 h 720436"/>
              <a:gd name="connsiteX6" fmla="*/ 1371600 w 2632363"/>
              <a:gd name="connsiteY6" fmla="*/ 651163 h 720436"/>
              <a:gd name="connsiteX7" fmla="*/ 1648691 w 2632363"/>
              <a:gd name="connsiteY7" fmla="*/ 332509 h 720436"/>
              <a:gd name="connsiteX8" fmla="*/ 1828800 w 2632363"/>
              <a:gd name="connsiteY8" fmla="*/ 304800 h 720436"/>
              <a:gd name="connsiteX9" fmla="*/ 2230582 w 2632363"/>
              <a:gd name="connsiteY9" fmla="*/ 554182 h 720436"/>
              <a:gd name="connsiteX10" fmla="*/ 2369127 w 2632363"/>
              <a:gd name="connsiteY10" fmla="*/ 277091 h 720436"/>
              <a:gd name="connsiteX11" fmla="*/ 2590800 w 2632363"/>
              <a:gd name="connsiteY11" fmla="*/ 235527 h 720436"/>
              <a:gd name="connsiteX12" fmla="*/ 2632363 w 2632363"/>
              <a:gd name="connsiteY12" fmla="*/ 0 h 720436"/>
              <a:gd name="connsiteX0" fmla="*/ 0 w 2632363"/>
              <a:gd name="connsiteY0" fmla="*/ 512618 h 720436"/>
              <a:gd name="connsiteX1" fmla="*/ 193963 w 2632363"/>
              <a:gd name="connsiteY1" fmla="*/ 720436 h 720436"/>
              <a:gd name="connsiteX2" fmla="*/ 554182 w 2632363"/>
              <a:gd name="connsiteY2" fmla="*/ 665018 h 720436"/>
              <a:gd name="connsiteX3" fmla="*/ 637309 w 2632363"/>
              <a:gd name="connsiteY3" fmla="*/ 374073 h 720436"/>
              <a:gd name="connsiteX4" fmla="*/ 886691 w 2632363"/>
              <a:gd name="connsiteY4" fmla="*/ 277091 h 720436"/>
              <a:gd name="connsiteX5" fmla="*/ 1193935 w 2632363"/>
              <a:gd name="connsiteY5" fmla="*/ 380814 h 720436"/>
              <a:gd name="connsiteX6" fmla="*/ 1371600 w 2632363"/>
              <a:gd name="connsiteY6" fmla="*/ 651163 h 720436"/>
              <a:gd name="connsiteX7" fmla="*/ 1648691 w 2632363"/>
              <a:gd name="connsiteY7" fmla="*/ 332509 h 720436"/>
              <a:gd name="connsiteX8" fmla="*/ 1828800 w 2632363"/>
              <a:gd name="connsiteY8" fmla="*/ 304800 h 720436"/>
              <a:gd name="connsiteX9" fmla="*/ 2230582 w 2632363"/>
              <a:gd name="connsiteY9" fmla="*/ 554182 h 720436"/>
              <a:gd name="connsiteX10" fmla="*/ 2369127 w 2632363"/>
              <a:gd name="connsiteY10" fmla="*/ 277091 h 720436"/>
              <a:gd name="connsiteX11" fmla="*/ 2590800 w 2632363"/>
              <a:gd name="connsiteY11" fmla="*/ 235527 h 720436"/>
              <a:gd name="connsiteX12" fmla="*/ 2632363 w 2632363"/>
              <a:gd name="connsiteY12" fmla="*/ 0 h 720436"/>
              <a:gd name="connsiteX0" fmla="*/ 0 w 2632363"/>
              <a:gd name="connsiteY0" fmla="*/ 512618 h 665018"/>
              <a:gd name="connsiteX1" fmla="*/ 554182 w 2632363"/>
              <a:gd name="connsiteY1" fmla="*/ 665018 h 665018"/>
              <a:gd name="connsiteX2" fmla="*/ 637309 w 2632363"/>
              <a:gd name="connsiteY2" fmla="*/ 374073 h 665018"/>
              <a:gd name="connsiteX3" fmla="*/ 886691 w 2632363"/>
              <a:gd name="connsiteY3" fmla="*/ 277091 h 665018"/>
              <a:gd name="connsiteX4" fmla="*/ 1193935 w 2632363"/>
              <a:gd name="connsiteY4" fmla="*/ 380814 h 665018"/>
              <a:gd name="connsiteX5" fmla="*/ 1371600 w 2632363"/>
              <a:gd name="connsiteY5" fmla="*/ 651163 h 665018"/>
              <a:gd name="connsiteX6" fmla="*/ 1648691 w 2632363"/>
              <a:gd name="connsiteY6" fmla="*/ 332509 h 665018"/>
              <a:gd name="connsiteX7" fmla="*/ 1828800 w 2632363"/>
              <a:gd name="connsiteY7" fmla="*/ 304800 h 665018"/>
              <a:gd name="connsiteX8" fmla="*/ 2230582 w 2632363"/>
              <a:gd name="connsiteY8" fmla="*/ 554182 h 665018"/>
              <a:gd name="connsiteX9" fmla="*/ 2369127 w 2632363"/>
              <a:gd name="connsiteY9" fmla="*/ 277091 h 665018"/>
              <a:gd name="connsiteX10" fmla="*/ 2590800 w 2632363"/>
              <a:gd name="connsiteY10" fmla="*/ 235527 h 665018"/>
              <a:gd name="connsiteX11" fmla="*/ 2632363 w 2632363"/>
              <a:gd name="connsiteY11" fmla="*/ 0 h 66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32363" h="665018">
                <a:moveTo>
                  <a:pt x="0" y="512618"/>
                </a:moveTo>
                <a:lnTo>
                  <a:pt x="554182" y="665018"/>
                </a:lnTo>
                <a:lnTo>
                  <a:pt x="637309" y="374073"/>
                </a:lnTo>
                <a:lnTo>
                  <a:pt x="886691" y="277091"/>
                </a:lnTo>
                <a:lnTo>
                  <a:pt x="1193935" y="380814"/>
                </a:lnTo>
                <a:lnTo>
                  <a:pt x="1371600" y="651163"/>
                </a:lnTo>
                <a:lnTo>
                  <a:pt x="1648691" y="332509"/>
                </a:lnTo>
                <a:lnTo>
                  <a:pt x="1828800" y="304800"/>
                </a:lnTo>
                <a:lnTo>
                  <a:pt x="2230582" y="554182"/>
                </a:lnTo>
                <a:lnTo>
                  <a:pt x="2369127" y="277091"/>
                </a:lnTo>
                <a:lnTo>
                  <a:pt x="2590800" y="235527"/>
                </a:lnTo>
                <a:lnTo>
                  <a:pt x="2632363" y="0"/>
                </a:lnTo>
              </a:path>
            </a:pathLst>
          </a:custGeom>
          <a:noFill/>
          <a:ln w="152400">
            <a:gradFill flip="none" rotWithShape="1">
              <a:gsLst>
                <a:gs pos="0">
                  <a:schemeClr val="accent6"/>
                </a:gs>
                <a:gs pos="100000">
                  <a:schemeClr val="accent6">
                    <a:alpha val="0"/>
                  </a:schemeClr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673989"/>
              </p:ext>
            </p:extLst>
          </p:nvPr>
        </p:nvGraphicFramePr>
        <p:xfrm>
          <a:off x="599793" y="3505200"/>
          <a:ext cx="2753007" cy="2636532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917669"/>
                <a:gridCol w="917669"/>
                <a:gridCol w="917669"/>
              </a:tblGrid>
              <a:tr h="878844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976" marR="57976" marT="28988" marB="28988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976" marR="57976" marT="28988" marB="28988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976" marR="57976" marT="28988" marB="28988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78844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976" marR="57976" marT="28988" marB="28988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976" marR="57976" marT="28988" marB="28988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976" marR="57976" marT="28988" marB="28988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78844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976" marR="57976" marT="28988" marB="28988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976" marR="57976" marT="28988" marB="28988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976" marR="57976" marT="28988" marB="28988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1917955" y="4327015"/>
            <a:ext cx="505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+R</a:t>
            </a:r>
            <a:endParaRPr lang="en-US" sz="2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552133" y="4791506"/>
            <a:ext cx="505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+R</a:t>
            </a:r>
            <a:endParaRPr lang="en-US" sz="2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415982" y="4791506"/>
            <a:ext cx="479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+S</a:t>
            </a:r>
            <a:endParaRPr lang="en-US" sz="2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943604" y="5222867"/>
            <a:ext cx="479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+S</a:t>
            </a:r>
            <a:endParaRPr lang="en-US" sz="2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1688472" y="3647466"/>
            <a:ext cx="269825" cy="679320"/>
            <a:chOff x="1629029" y="2953203"/>
            <a:chExt cx="552186" cy="1390197"/>
          </a:xfrm>
        </p:grpSpPr>
        <p:sp>
          <p:nvSpPr>
            <p:cNvPr id="53" name="Rounded Rectangle 52"/>
            <p:cNvSpPr/>
            <p:nvPr/>
          </p:nvSpPr>
          <p:spPr>
            <a:xfrm>
              <a:off x="1640153" y="3577376"/>
              <a:ext cx="529938" cy="766024"/>
            </a:xfrm>
            <a:prstGeom prst="roundRect">
              <a:avLst>
                <a:gd name="adj" fmla="val 29654"/>
              </a:avLst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50000"/>
                  </a:schemeClr>
                </a:gs>
                <a:gs pos="100000">
                  <a:schemeClr val="bg2"/>
                </a:gs>
                <a:gs pos="56000">
                  <a:schemeClr val="bg2">
                    <a:lumMod val="60000"/>
                    <a:lumOff val="40000"/>
                    <a:alpha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4" name="Oval 53"/>
            <p:cNvSpPr/>
            <p:nvPr/>
          </p:nvSpPr>
          <p:spPr>
            <a:xfrm>
              <a:off x="1629029" y="2953203"/>
              <a:ext cx="552186" cy="552186"/>
            </a:xfrm>
            <a:prstGeom prst="ellipse">
              <a:avLst/>
            </a:prstGeom>
            <a:gradFill flip="none" rotWithShape="1">
              <a:gsLst>
                <a:gs pos="100000">
                  <a:schemeClr val="bg2">
                    <a:lumMod val="20000"/>
                    <a:lumOff val="80000"/>
                    <a:alpha val="50000"/>
                  </a:schemeClr>
                </a:gs>
                <a:gs pos="0">
                  <a:schemeClr val="bg2"/>
                </a:gs>
                <a:gs pos="60000">
                  <a:schemeClr val="bg2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2611921" y="3647466"/>
            <a:ext cx="269825" cy="679320"/>
            <a:chOff x="1629029" y="2953203"/>
            <a:chExt cx="552186" cy="1390197"/>
          </a:xfrm>
        </p:grpSpPr>
        <p:sp>
          <p:nvSpPr>
            <p:cNvPr id="56" name="Rounded Rectangle 55"/>
            <p:cNvSpPr/>
            <p:nvPr/>
          </p:nvSpPr>
          <p:spPr>
            <a:xfrm>
              <a:off x="1640153" y="3577376"/>
              <a:ext cx="529938" cy="766024"/>
            </a:xfrm>
            <a:prstGeom prst="roundRect">
              <a:avLst>
                <a:gd name="adj" fmla="val 29654"/>
              </a:avLst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50000"/>
                  </a:schemeClr>
                </a:gs>
                <a:gs pos="100000">
                  <a:schemeClr val="bg2"/>
                </a:gs>
                <a:gs pos="56000">
                  <a:schemeClr val="bg2">
                    <a:lumMod val="60000"/>
                    <a:lumOff val="40000"/>
                    <a:alpha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7" name="Oval 56"/>
            <p:cNvSpPr/>
            <p:nvPr/>
          </p:nvSpPr>
          <p:spPr>
            <a:xfrm>
              <a:off x="1629029" y="2953203"/>
              <a:ext cx="552186" cy="552186"/>
            </a:xfrm>
            <a:prstGeom prst="ellipse">
              <a:avLst/>
            </a:prstGeom>
            <a:gradFill flip="none" rotWithShape="1">
              <a:gsLst>
                <a:gs pos="100000">
                  <a:schemeClr val="bg2">
                    <a:lumMod val="20000"/>
                    <a:lumOff val="80000"/>
                    <a:alpha val="50000"/>
                  </a:schemeClr>
                </a:gs>
                <a:gs pos="0">
                  <a:schemeClr val="bg2"/>
                </a:gs>
                <a:gs pos="60000">
                  <a:schemeClr val="bg2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017662" y="3557412"/>
            <a:ext cx="269825" cy="679320"/>
            <a:chOff x="2520448" y="2953202"/>
            <a:chExt cx="552185" cy="1390198"/>
          </a:xfrm>
        </p:grpSpPr>
        <p:sp>
          <p:nvSpPr>
            <p:cNvPr id="59" name="Rounded Rectangle 58"/>
            <p:cNvSpPr/>
            <p:nvPr/>
          </p:nvSpPr>
          <p:spPr>
            <a:xfrm>
              <a:off x="2531577" y="3577376"/>
              <a:ext cx="529938" cy="766024"/>
            </a:xfrm>
            <a:prstGeom prst="roundRect">
              <a:avLst>
                <a:gd name="adj" fmla="val 29654"/>
              </a:avLst>
            </a:prstGeom>
            <a:gradFill flip="none" rotWithShape="1">
              <a:gsLst>
                <a:gs pos="0">
                  <a:srgbClr val="FFC000"/>
                </a:gs>
                <a:gs pos="100000">
                  <a:schemeClr val="accent6">
                    <a:lumMod val="50000"/>
                  </a:schemeClr>
                </a:gs>
                <a:gs pos="56000">
                  <a:srgbClr val="FF7A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0" name="Oval 59"/>
            <p:cNvSpPr/>
            <p:nvPr/>
          </p:nvSpPr>
          <p:spPr>
            <a:xfrm>
              <a:off x="2520448" y="2953202"/>
              <a:ext cx="552185" cy="552187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2939741" y="3557410"/>
            <a:ext cx="269827" cy="679323"/>
            <a:chOff x="3570278" y="2953196"/>
            <a:chExt cx="552186" cy="1390204"/>
          </a:xfrm>
        </p:grpSpPr>
        <p:sp>
          <p:nvSpPr>
            <p:cNvPr id="62" name="Rounded Rectangle 61"/>
            <p:cNvSpPr/>
            <p:nvPr/>
          </p:nvSpPr>
          <p:spPr>
            <a:xfrm>
              <a:off x="3581400" y="3577376"/>
              <a:ext cx="529938" cy="766024"/>
            </a:xfrm>
            <a:prstGeom prst="roundRect">
              <a:avLst>
                <a:gd name="adj" fmla="val 29654"/>
              </a:avLst>
            </a:prstGeom>
            <a:gradFill flip="none" rotWithShape="1">
              <a:gsLst>
                <a:gs pos="0">
                  <a:srgbClr val="00FFFF"/>
                </a:gs>
                <a:gs pos="100000">
                  <a:srgbClr val="0070C0"/>
                </a:gs>
                <a:gs pos="56000">
                  <a:srgbClr val="00B0F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3" name="Oval 62"/>
            <p:cNvSpPr/>
            <p:nvPr/>
          </p:nvSpPr>
          <p:spPr>
            <a:xfrm>
              <a:off x="3570278" y="2953196"/>
              <a:ext cx="552186" cy="552185"/>
            </a:xfrm>
            <a:prstGeom prst="ellipse">
              <a:avLst/>
            </a:prstGeom>
            <a:gradFill flip="none" rotWithShape="1">
              <a:gsLst>
                <a:gs pos="100000">
                  <a:srgbClr val="00FFFF"/>
                </a:gs>
                <a:gs pos="0">
                  <a:srgbClr val="0070C0"/>
                </a:gs>
                <a:gs pos="60000">
                  <a:srgbClr val="00B0F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755406" y="4529214"/>
            <a:ext cx="269825" cy="679320"/>
            <a:chOff x="2520448" y="2953201"/>
            <a:chExt cx="552185" cy="1390199"/>
          </a:xfrm>
        </p:grpSpPr>
        <p:sp>
          <p:nvSpPr>
            <p:cNvPr id="65" name="Rounded Rectangle 64"/>
            <p:cNvSpPr/>
            <p:nvPr/>
          </p:nvSpPr>
          <p:spPr>
            <a:xfrm>
              <a:off x="2531577" y="3577376"/>
              <a:ext cx="529938" cy="766024"/>
            </a:xfrm>
            <a:prstGeom prst="roundRect">
              <a:avLst>
                <a:gd name="adj" fmla="val 29654"/>
              </a:avLst>
            </a:prstGeom>
            <a:gradFill flip="none" rotWithShape="1">
              <a:gsLst>
                <a:gs pos="0">
                  <a:srgbClr val="FFC000"/>
                </a:gs>
                <a:gs pos="100000">
                  <a:schemeClr val="accent6">
                    <a:lumMod val="50000"/>
                  </a:schemeClr>
                </a:gs>
                <a:gs pos="56000">
                  <a:srgbClr val="FF7A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6" name="Oval 65"/>
            <p:cNvSpPr/>
            <p:nvPr/>
          </p:nvSpPr>
          <p:spPr>
            <a:xfrm>
              <a:off x="2520448" y="2953201"/>
              <a:ext cx="552185" cy="552185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101775" y="4443353"/>
            <a:ext cx="269825" cy="679320"/>
            <a:chOff x="1629029" y="2953203"/>
            <a:chExt cx="552186" cy="1390197"/>
          </a:xfrm>
        </p:grpSpPr>
        <p:sp>
          <p:nvSpPr>
            <p:cNvPr id="69" name="Rounded Rectangle 68"/>
            <p:cNvSpPr/>
            <p:nvPr/>
          </p:nvSpPr>
          <p:spPr>
            <a:xfrm>
              <a:off x="1640153" y="3577376"/>
              <a:ext cx="529938" cy="766024"/>
            </a:xfrm>
            <a:prstGeom prst="roundRect">
              <a:avLst>
                <a:gd name="adj" fmla="val 29654"/>
              </a:avLst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50000"/>
                  </a:schemeClr>
                </a:gs>
                <a:gs pos="100000">
                  <a:schemeClr val="bg2"/>
                </a:gs>
                <a:gs pos="56000">
                  <a:schemeClr val="bg2">
                    <a:lumMod val="60000"/>
                    <a:lumOff val="40000"/>
                    <a:alpha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0" name="Oval 69"/>
            <p:cNvSpPr/>
            <p:nvPr/>
          </p:nvSpPr>
          <p:spPr>
            <a:xfrm>
              <a:off x="1629029" y="2953203"/>
              <a:ext cx="552186" cy="552186"/>
            </a:xfrm>
            <a:prstGeom prst="ellipse">
              <a:avLst/>
            </a:prstGeom>
            <a:gradFill flip="none" rotWithShape="1">
              <a:gsLst>
                <a:gs pos="100000">
                  <a:schemeClr val="bg2">
                    <a:lumMod val="20000"/>
                    <a:lumOff val="80000"/>
                    <a:alpha val="50000"/>
                  </a:schemeClr>
                </a:gs>
                <a:gs pos="0">
                  <a:schemeClr val="bg2"/>
                </a:gs>
                <a:gs pos="60000">
                  <a:schemeClr val="bg2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101775" y="5314860"/>
            <a:ext cx="269825" cy="679320"/>
            <a:chOff x="1629029" y="2953203"/>
            <a:chExt cx="552186" cy="1390197"/>
          </a:xfrm>
        </p:grpSpPr>
        <p:sp>
          <p:nvSpPr>
            <p:cNvPr id="72" name="Rounded Rectangle 71"/>
            <p:cNvSpPr/>
            <p:nvPr/>
          </p:nvSpPr>
          <p:spPr>
            <a:xfrm>
              <a:off x="1640153" y="3577376"/>
              <a:ext cx="529938" cy="766024"/>
            </a:xfrm>
            <a:prstGeom prst="roundRect">
              <a:avLst>
                <a:gd name="adj" fmla="val 29654"/>
              </a:avLst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50000"/>
                  </a:schemeClr>
                </a:gs>
                <a:gs pos="100000">
                  <a:schemeClr val="bg2"/>
                </a:gs>
                <a:gs pos="56000">
                  <a:schemeClr val="bg2">
                    <a:lumMod val="60000"/>
                    <a:lumOff val="40000"/>
                    <a:alpha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3" name="Oval 72"/>
            <p:cNvSpPr/>
            <p:nvPr/>
          </p:nvSpPr>
          <p:spPr>
            <a:xfrm>
              <a:off x="1629029" y="2953203"/>
              <a:ext cx="552186" cy="552186"/>
            </a:xfrm>
            <a:prstGeom prst="ellipse">
              <a:avLst/>
            </a:prstGeom>
            <a:gradFill flip="none" rotWithShape="1">
              <a:gsLst>
                <a:gs pos="100000">
                  <a:schemeClr val="bg2">
                    <a:lumMod val="20000"/>
                    <a:lumOff val="80000"/>
                    <a:alpha val="50000"/>
                  </a:schemeClr>
                </a:gs>
                <a:gs pos="0">
                  <a:schemeClr val="bg2"/>
                </a:gs>
                <a:gs pos="60000">
                  <a:schemeClr val="bg2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749230" y="5415248"/>
            <a:ext cx="269827" cy="679323"/>
            <a:chOff x="3570278" y="2953196"/>
            <a:chExt cx="552186" cy="1390204"/>
          </a:xfrm>
        </p:grpSpPr>
        <p:sp>
          <p:nvSpPr>
            <p:cNvPr id="75" name="Rounded Rectangle 74"/>
            <p:cNvSpPr/>
            <p:nvPr/>
          </p:nvSpPr>
          <p:spPr>
            <a:xfrm>
              <a:off x="3581400" y="3577376"/>
              <a:ext cx="529938" cy="766024"/>
            </a:xfrm>
            <a:prstGeom prst="roundRect">
              <a:avLst>
                <a:gd name="adj" fmla="val 29654"/>
              </a:avLst>
            </a:prstGeom>
            <a:gradFill flip="none" rotWithShape="1">
              <a:gsLst>
                <a:gs pos="0">
                  <a:srgbClr val="00FFFF"/>
                </a:gs>
                <a:gs pos="100000">
                  <a:srgbClr val="0070C0"/>
                </a:gs>
                <a:gs pos="56000">
                  <a:srgbClr val="00B0F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6" name="Oval 75"/>
            <p:cNvSpPr/>
            <p:nvPr/>
          </p:nvSpPr>
          <p:spPr>
            <a:xfrm>
              <a:off x="3570278" y="2953196"/>
              <a:ext cx="552186" cy="552185"/>
            </a:xfrm>
            <a:prstGeom prst="ellipse">
              <a:avLst/>
            </a:prstGeom>
            <a:gradFill flip="none" rotWithShape="1">
              <a:gsLst>
                <a:gs pos="100000">
                  <a:srgbClr val="00FFFF"/>
                </a:gs>
                <a:gs pos="0">
                  <a:srgbClr val="0070C0"/>
                </a:gs>
                <a:gs pos="60000">
                  <a:srgbClr val="00B0F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8" name="Oval 77"/>
          <p:cNvSpPr/>
          <p:nvPr/>
        </p:nvSpPr>
        <p:spPr>
          <a:xfrm>
            <a:off x="8335410" y="1233151"/>
            <a:ext cx="188959" cy="188959"/>
          </a:xfrm>
          <a:prstGeom prst="ellipse">
            <a:avLst/>
          </a:prstGeom>
          <a:gradFill flip="none" rotWithShape="1">
            <a:gsLst>
              <a:gs pos="100000">
                <a:srgbClr val="FFF200"/>
              </a:gs>
              <a:gs pos="0">
                <a:schemeClr val="accent6">
                  <a:lumMod val="50000"/>
                </a:schemeClr>
              </a:gs>
              <a:gs pos="60000">
                <a:srgbClr val="FF7A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270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6" name="Group 145"/>
          <p:cNvGrpSpPr/>
          <p:nvPr/>
        </p:nvGrpSpPr>
        <p:grpSpPr>
          <a:xfrm>
            <a:off x="76200" y="815035"/>
            <a:ext cx="834124" cy="1394765"/>
            <a:chOff x="76200" y="609600"/>
            <a:chExt cx="1619008" cy="2707194"/>
          </a:xfrm>
        </p:grpSpPr>
        <p:pic>
          <p:nvPicPr>
            <p:cNvPr id="147" name="Picture 24" descr="C:\Users\dliao\Documents\My Notebook\Physics\Princeton PhD Candidate\PSOC 2010-04 Baltimore\EGTPrimitives\Flask.pn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609600"/>
              <a:ext cx="1619008" cy="2707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8" name="Oval 147"/>
            <p:cNvSpPr/>
            <p:nvPr/>
          </p:nvSpPr>
          <p:spPr>
            <a:xfrm>
              <a:off x="486219" y="2612254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9" name="Oval 148"/>
            <p:cNvSpPr/>
            <p:nvPr/>
          </p:nvSpPr>
          <p:spPr>
            <a:xfrm>
              <a:off x="832112" y="2766623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0" name="Oval 149"/>
            <p:cNvSpPr/>
            <p:nvPr/>
          </p:nvSpPr>
          <p:spPr>
            <a:xfrm>
              <a:off x="977520" y="2387572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1" name="Oval 150"/>
            <p:cNvSpPr/>
            <p:nvPr/>
          </p:nvSpPr>
          <p:spPr>
            <a:xfrm>
              <a:off x="631147" y="2286000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2" name="Oval 151"/>
            <p:cNvSpPr/>
            <p:nvPr/>
          </p:nvSpPr>
          <p:spPr>
            <a:xfrm>
              <a:off x="655150" y="2088615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3" name="Oval 152"/>
            <p:cNvSpPr/>
            <p:nvPr/>
          </p:nvSpPr>
          <p:spPr>
            <a:xfrm>
              <a:off x="680653" y="2567466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" name="Oval 153"/>
            <p:cNvSpPr/>
            <p:nvPr/>
          </p:nvSpPr>
          <p:spPr>
            <a:xfrm>
              <a:off x="970599" y="2115776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5" name="Oval 154"/>
            <p:cNvSpPr/>
            <p:nvPr/>
          </p:nvSpPr>
          <p:spPr>
            <a:xfrm>
              <a:off x="873952" y="2571000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6" name="Oval 155"/>
            <p:cNvSpPr/>
            <p:nvPr/>
          </p:nvSpPr>
          <p:spPr>
            <a:xfrm>
              <a:off x="1039965" y="2728081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7" name="Oval 156"/>
            <p:cNvSpPr/>
            <p:nvPr/>
          </p:nvSpPr>
          <p:spPr>
            <a:xfrm>
              <a:off x="486219" y="2415103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8" name="Oval 157"/>
            <p:cNvSpPr/>
            <p:nvPr/>
          </p:nvSpPr>
          <p:spPr>
            <a:xfrm>
              <a:off x="783405" y="2398829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9" name="Oval 158"/>
            <p:cNvSpPr/>
            <p:nvPr/>
          </p:nvSpPr>
          <p:spPr>
            <a:xfrm>
              <a:off x="1117743" y="2250405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0" name="Oval 159"/>
            <p:cNvSpPr/>
            <p:nvPr/>
          </p:nvSpPr>
          <p:spPr>
            <a:xfrm>
              <a:off x="483311" y="1999525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1" name="Oval 160"/>
            <p:cNvSpPr/>
            <p:nvPr/>
          </p:nvSpPr>
          <p:spPr>
            <a:xfrm>
              <a:off x="1108217" y="2535524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2" name="Oval 161"/>
            <p:cNvSpPr/>
            <p:nvPr/>
          </p:nvSpPr>
          <p:spPr>
            <a:xfrm>
              <a:off x="628164" y="2757538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3" name="Oval 162"/>
            <p:cNvSpPr/>
            <p:nvPr/>
          </p:nvSpPr>
          <p:spPr>
            <a:xfrm>
              <a:off x="451332" y="2188484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4" name="Oval 163"/>
            <p:cNvSpPr/>
            <p:nvPr/>
          </p:nvSpPr>
          <p:spPr>
            <a:xfrm>
              <a:off x="828478" y="1984907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5" name="Oval 164"/>
            <p:cNvSpPr/>
            <p:nvPr/>
          </p:nvSpPr>
          <p:spPr>
            <a:xfrm>
              <a:off x="804215" y="2193768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6" name="Oval 165"/>
            <p:cNvSpPr/>
            <p:nvPr/>
          </p:nvSpPr>
          <p:spPr>
            <a:xfrm>
              <a:off x="1120709" y="1972290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7" name="Oval 166"/>
            <p:cNvSpPr/>
            <p:nvPr/>
          </p:nvSpPr>
          <p:spPr>
            <a:xfrm>
              <a:off x="651055" y="1894014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8" name="Oval 167"/>
            <p:cNvSpPr/>
            <p:nvPr/>
          </p:nvSpPr>
          <p:spPr>
            <a:xfrm>
              <a:off x="450739" y="1813531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9" name="Oval 168"/>
            <p:cNvSpPr/>
            <p:nvPr/>
          </p:nvSpPr>
          <p:spPr>
            <a:xfrm>
              <a:off x="817211" y="1788626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0" name="Oval 169"/>
            <p:cNvSpPr/>
            <p:nvPr/>
          </p:nvSpPr>
          <p:spPr>
            <a:xfrm>
              <a:off x="1009341" y="1806415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39" name="Oval 238"/>
          <p:cNvSpPr/>
          <p:nvPr/>
        </p:nvSpPr>
        <p:spPr>
          <a:xfrm>
            <a:off x="6296186" y="1219200"/>
            <a:ext cx="188959" cy="188959"/>
          </a:xfrm>
          <a:prstGeom prst="ellipse">
            <a:avLst/>
          </a:prstGeom>
          <a:gradFill flip="none" rotWithShape="1">
            <a:gsLst>
              <a:gs pos="100000">
                <a:srgbClr val="FFF200"/>
              </a:gs>
              <a:gs pos="0">
                <a:schemeClr val="accent6">
                  <a:lumMod val="50000"/>
                </a:schemeClr>
              </a:gs>
              <a:gs pos="60000">
                <a:srgbClr val="FF7A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4" name="Oval 243"/>
          <p:cNvSpPr/>
          <p:nvPr/>
        </p:nvSpPr>
        <p:spPr>
          <a:xfrm>
            <a:off x="7790654" y="2798073"/>
            <a:ext cx="188959" cy="188959"/>
          </a:xfrm>
          <a:prstGeom prst="ellipse">
            <a:avLst/>
          </a:prstGeom>
          <a:gradFill flip="none" rotWithShape="1">
            <a:gsLst>
              <a:gs pos="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 rot="2804070">
            <a:off x="6196940" y="1150877"/>
            <a:ext cx="336058" cy="421491"/>
          </a:xfrm>
          <a:prstGeom prst="rect">
            <a:avLst/>
          </a:prstGeom>
          <a:gradFill flip="none" rotWithShape="1">
            <a:gsLst>
              <a:gs pos="58000">
                <a:schemeClr val="bg2"/>
              </a:gs>
              <a:gs pos="100000">
                <a:schemeClr val="bg2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Rectangle 261"/>
          <p:cNvSpPr/>
          <p:nvPr/>
        </p:nvSpPr>
        <p:spPr>
          <a:xfrm rot="10162040">
            <a:off x="7700302" y="2631447"/>
            <a:ext cx="336058" cy="421491"/>
          </a:xfrm>
          <a:prstGeom prst="rect">
            <a:avLst/>
          </a:prstGeom>
          <a:gradFill flip="none" rotWithShape="1">
            <a:gsLst>
              <a:gs pos="58000">
                <a:schemeClr val="bg2"/>
              </a:gs>
              <a:gs pos="100000">
                <a:schemeClr val="bg2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3715519" y="2002046"/>
            <a:ext cx="188959" cy="188959"/>
          </a:xfrm>
          <a:prstGeom prst="ellipse">
            <a:avLst/>
          </a:prstGeom>
          <a:gradFill flip="none" rotWithShape="1">
            <a:gsLst>
              <a:gs pos="100000">
                <a:srgbClr val="FFF200">
                  <a:alpha val="50000"/>
                </a:srgbClr>
              </a:gs>
              <a:gs pos="0">
                <a:schemeClr val="accent6">
                  <a:lumMod val="50000"/>
                  <a:alpha val="50000"/>
                </a:schemeClr>
              </a:gs>
              <a:gs pos="60000">
                <a:srgbClr val="FF7A00">
                  <a:alpha val="5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270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572000" y="1566073"/>
            <a:ext cx="3552319" cy="1493258"/>
            <a:chOff x="4572000" y="1566073"/>
            <a:chExt cx="3552319" cy="1493258"/>
          </a:xfrm>
        </p:grpSpPr>
        <p:sp>
          <p:nvSpPr>
            <p:cNvPr id="129" name="Explosion 1 128"/>
            <p:cNvSpPr/>
            <p:nvPr/>
          </p:nvSpPr>
          <p:spPr>
            <a:xfrm>
              <a:off x="6872501" y="1618270"/>
              <a:ext cx="322661" cy="322661"/>
            </a:xfrm>
            <a:prstGeom prst="irregularSeal1">
              <a:avLst/>
            </a:prstGeom>
            <a:gradFill flip="none" rotWithShape="1">
              <a:gsLst>
                <a:gs pos="75000">
                  <a:schemeClr val="accent1">
                    <a:lumMod val="50000"/>
                  </a:schemeClr>
                </a:gs>
                <a:gs pos="0">
                  <a:schemeClr val="accent1">
                    <a:lumMod val="20000"/>
                    <a:lumOff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Explosion 1 134"/>
            <p:cNvSpPr/>
            <p:nvPr/>
          </p:nvSpPr>
          <p:spPr>
            <a:xfrm>
              <a:off x="7801658" y="1566073"/>
              <a:ext cx="322661" cy="322661"/>
            </a:xfrm>
            <a:prstGeom prst="irregularSeal1">
              <a:avLst/>
            </a:prstGeom>
            <a:gradFill flip="none" rotWithShape="1">
              <a:gsLst>
                <a:gs pos="75000">
                  <a:schemeClr val="accent1">
                    <a:lumMod val="50000"/>
                  </a:schemeClr>
                </a:gs>
                <a:gs pos="0">
                  <a:schemeClr val="accent1">
                    <a:lumMod val="20000"/>
                    <a:lumOff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5153611" y="2440444"/>
                  <a:ext cx="435504" cy="6188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3611" y="2440444"/>
                  <a:ext cx="435504" cy="618887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6" name="Oval 235"/>
            <p:cNvSpPr/>
            <p:nvPr/>
          </p:nvSpPr>
          <p:spPr>
            <a:xfrm>
              <a:off x="4804666" y="2689687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7" name="Oval 236"/>
            <p:cNvSpPr/>
            <p:nvPr/>
          </p:nvSpPr>
          <p:spPr>
            <a:xfrm>
              <a:off x="4993625" y="2553902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4719515" y="2328412"/>
              <a:ext cx="287002" cy="342273"/>
              <a:chOff x="4719515" y="2328412"/>
              <a:chExt cx="287002" cy="342273"/>
            </a:xfrm>
          </p:grpSpPr>
          <p:sp>
            <p:nvSpPr>
              <p:cNvPr id="11" name="Down Arrow 10"/>
              <p:cNvSpPr/>
              <p:nvPr/>
            </p:nvSpPr>
            <p:spPr>
              <a:xfrm rot="20466439">
                <a:off x="4719515" y="2406456"/>
                <a:ext cx="161330" cy="264229"/>
              </a:xfrm>
              <a:prstGeom prst="downArrow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Down Arrow 245"/>
              <p:cNvSpPr/>
              <p:nvPr/>
            </p:nvSpPr>
            <p:spPr>
              <a:xfrm rot="18913923">
                <a:off x="4845187" y="2328412"/>
                <a:ext cx="161330" cy="264229"/>
              </a:xfrm>
              <a:prstGeom prst="downArrow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5" name="Explosion 1 114"/>
            <p:cNvSpPr/>
            <p:nvPr/>
          </p:nvSpPr>
          <p:spPr>
            <a:xfrm>
              <a:off x="4572000" y="2135990"/>
              <a:ext cx="322661" cy="322661"/>
            </a:xfrm>
            <a:prstGeom prst="irregularSeal1">
              <a:avLst/>
            </a:prstGeom>
            <a:gradFill flip="none" rotWithShape="1">
              <a:gsLst>
                <a:gs pos="75000">
                  <a:schemeClr val="accent1">
                    <a:lumMod val="50000"/>
                  </a:schemeClr>
                </a:gs>
                <a:gs pos="0">
                  <a:schemeClr val="accent1">
                    <a:lumMod val="20000"/>
                    <a:lumOff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494635" y="795944"/>
            <a:ext cx="3104201" cy="1771012"/>
            <a:chOff x="5494635" y="795944"/>
            <a:chExt cx="3104201" cy="1771012"/>
          </a:xfrm>
        </p:grpSpPr>
        <p:grpSp>
          <p:nvGrpSpPr>
            <p:cNvPr id="10" name="Group 9"/>
            <p:cNvGrpSpPr/>
            <p:nvPr/>
          </p:nvGrpSpPr>
          <p:grpSpPr>
            <a:xfrm>
              <a:off x="5494635" y="1030240"/>
              <a:ext cx="3104201" cy="1536716"/>
              <a:chOff x="5494635" y="1030240"/>
              <a:chExt cx="3104201" cy="1536716"/>
            </a:xfrm>
          </p:grpSpPr>
          <p:sp>
            <p:nvSpPr>
              <p:cNvPr id="109" name="Oval 108"/>
              <p:cNvSpPr/>
              <p:nvPr/>
            </p:nvSpPr>
            <p:spPr>
              <a:xfrm>
                <a:off x="6107227" y="2377997"/>
                <a:ext cx="188959" cy="188959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200">
                      <a:alpha val="50000"/>
                    </a:srgbClr>
                  </a:gs>
                  <a:gs pos="0">
                    <a:schemeClr val="accent6">
                      <a:lumMod val="50000"/>
                      <a:alpha val="50000"/>
                    </a:schemeClr>
                  </a:gs>
                  <a:gs pos="60000">
                    <a:srgbClr val="FF7A00">
                      <a:alpha val="50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5923691" y="1547899"/>
                <a:ext cx="188959" cy="188959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200"/>
                  </a:gs>
                  <a:gs pos="0">
                    <a:schemeClr val="accent6">
                      <a:lumMod val="50000"/>
                    </a:schemeClr>
                  </a:gs>
                  <a:gs pos="60000">
                    <a:srgbClr val="FF7A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1" name="Explosion 1 120"/>
              <p:cNvSpPr/>
              <p:nvPr/>
            </p:nvSpPr>
            <p:spPr>
              <a:xfrm>
                <a:off x="6030335" y="2127051"/>
                <a:ext cx="322661" cy="322661"/>
              </a:xfrm>
              <a:prstGeom prst="irregularSeal1">
                <a:avLst/>
              </a:prstGeom>
              <a:gradFill flip="none" rotWithShape="1">
                <a:gsLst>
                  <a:gs pos="0">
                    <a:srgbClr val="FFFF00"/>
                  </a:gs>
                  <a:gs pos="41000">
                    <a:schemeClr val="accent6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Explosion 1 133"/>
              <p:cNvSpPr/>
              <p:nvPr/>
            </p:nvSpPr>
            <p:spPr>
              <a:xfrm>
                <a:off x="5762361" y="1640064"/>
                <a:ext cx="322661" cy="322661"/>
              </a:xfrm>
              <a:prstGeom prst="irregularSeal1">
                <a:avLst/>
              </a:prstGeom>
              <a:gradFill flip="none" rotWithShape="1">
                <a:gsLst>
                  <a:gs pos="0">
                    <a:srgbClr val="FFFF00"/>
                  </a:gs>
                  <a:gs pos="41000">
                    <a:schemeClr val="accent6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5494635" y="1124720"/>
                <a:ext cx="188959" cy="188959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200"/>
                  </a:gs>
                  <a:gs pos="0">
                    <a:schemeClr val="accent6">
                      <a:lumMod val="50000"/>
                    </a:schemeClr>
                  </a:gs>
                  <a:gs pos="60000">
                    <a:srgbClr val="FF7A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5647396" y="1030240"/>
                <a:ext cx="188959" cy="188959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200"/>
                  </a:gs>
                  <a:gs pos="0">
                    <a:schemeClr val="accent6">
                      <a:lumMod val="50000"/>
                    </a:schemeClr>
                  </a:gs>
                  <a:gs pos="60000">
                    <a:srgbClr val="FF7A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5841376" y="1047804"/>
                <a:ext cx="188959" cy="188959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200"/>
                  </a:gs>
                  <a:gs pos="0">
                    <a:schemeClr val="accent6">
                      <a:lumMod val="50000"/>
                    </a:schemeClr>
                  </a:gs>
                  <a:gs pos="60000">
                    <a:srgbClr val="FF7A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5633365" y="1278589"/>
                <a:ext cx="383155" cy="352584"/>
                <a:chOff x="5633365" y="1278589"/>
                <a:chExt cx="383155" cy="352584"/>
              </a:xfrm>
            </p:grpSpPr>
            <p:sp>
              <p:nvSpPr>
                <p:cNvPr id="247" name="Down Arrow 246"/>
                <p:cNvSpPr/>
                <p:nvPr/>
              </p:nvSpPr>
              <p:spPr>
                <a:xfrm rot="9093173">
                  <a:off x="5633365" y="1366944"/>
                  <a:ext cx="161330" cy="264229"/>
                </a:xfrm>
                <a:prstGeom prst="downArrow">
                  <a:avLst/>
                </a:prstGeom>
                <a:solidFill>
                  <a:srgbClr val="FFFF00">
                    <a:alpha val="5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8" name="Down Arrow 247"/>
                <p:cNvSpPr/>
                <p:nvPr/>
              </p:nvSpPr>
              <p:spPr>
                <a:xfrm rot="9970219">
                  <a:off x="5725758" y="1278589"/>
                  <a:ext cx="161330" cy="264229"/>
                </a:xfrm>
                <a:prstGeom prst="downArrow">
                  <a:avLst/>
                </a:prstGeom>
                <a:solidFill>
                  <a:srgbClr val="FFFF00">
                    <a:alpha val="5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9" name="Down Arrow 248"/>
                <p:cNvSpPr/>
                <p:nvPr/>
              </p:nvSpPr>
              <p:spPr>
                <a:xfrm rot="10800000">
                  <a:off x="5855190" y="1299527"/>
                  <a:ext cx="161330" cy="264229"/>
                </a:xfrm>
                <a:prstGeom prst="downArrow">
                  <a:avLst/>
                </a:prstGeom>
                <a:solidFill>
                  <a:srgbClr val="FFFF00">
                    <a:alpha val="5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52" name="Oval 251"/>
              <p:cNvSpPr/>
              <p:nvPr/>
            </p:nvSpPr>
            <p:spPr>
              <a:xfrm>
                <a:off x="8409877" y="1764082"/>
                <a:ext cx="188959" cy="188959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200">
                      <a:alpha val="50000"/>
                    </a:srgbClr>
                  </a:gs>
                  <a:gs pos="0">
                    <a:schemeClr val="accent6">
                      <a:lumMod val="50000"/>
                      <a:alpha val="50000"/>
                    </a:schemeClr>
                  </a:gs>
                  <a:gs pos="60000">
                    <a:srgbClr val="FF7A00">
                      <a:alpha val="50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0" name="Explosion 1 129"/>
              <p:cNvSpPr/>
              <p:nvPr/>
            </p:nvSpPr>
            <p:spPr>
              <a:xfrm>
                <a:off x="8259551" y="1557580"/>
                <a:ext cx="322661" cy="322661"/>
              </a:xfrm>
              <a:prstGeom prst="irregularSeal1">
                <a:avLst/>
              </a:prstGeom>
              <a:gradFill flip="none" rotWithShape="1">
                <a:gsLst>
                  <a:gs pos="0">
                    <a:srgbClr val="FFFF00"/>
                  </a:gs>
                  <a:gs pos="41000">
                    <a:schemeClr val="accent6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6009026" y="795944"/>
                  <a:ext cx="391774" cy="65755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num>
                          <m:den>
                            <m:r>
                              <a:rPr lang="en-US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9026" y="795944"/>
                  <a:ext cx="391774" cy="657552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Rectangle 3"/>
          <p:cNvSpPr/>
          <p:nvPr/>
        </p:nvSpPr>
        <p:spPr>
          <a:xfrm>
            <a:off x="3581400" y="762000"/>
            <a:ext cx="5772387" cy="2299855"/>
          </a:xfrm>
          <a:prstGeom prst="rect">
            <a:avLst/>
          </a:prstGeom>
          <a:solidFill>
            <a:schemeClr val="bg2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4643336" y="1408159"/>
            <a:ext cx="4186288" cy="1371258"/>
            <a:chOff x="4643336" y="1408159"/>
            <a:chExt cx="4186288" cy="1371258"/>
          </a:xfrm>
        </p:grpSpPr>
        <p:sp>
          <p:nvSpPr>
            <p:cNvPr id="81" name="Oval 80"/>
            <p:cNvSpPr/>
            <p:nvPr/>
          </p:nvSpPr>
          <p:spPr>
            <a:xfrm>
              <a:off x="4705702" y="1512417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>
                    <a:alpha val="50000"/>
                  </a:srgbClr>
                </a:gs>
                <a:gs pos="75000">
                  <a:srgbClr val="0087E6">
                    <a:alpha val="50000"/>
                  </a:srgbClr>
                </a:gs>
                <a:gs pos="100000">
                  <a:srgbClr val="005CBF">
                    <a:alpha val="5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7698197" y="2273666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7" name="Oval 126"/>
            <p:cNvSpPr/>
            <p:nvPr/>
          </p:nvSpPr>
          <p:spPr>
            <a:xfrm>
              <a:off x="8315398" y="2344022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2" name="Explosion 1 131"/>
            <p:cNvSpPr/>
            <p:nvPr/>
          </p:nvSpPr>
          <p:spPr>
            <a:xfrm>
              <a:off x="4643336" y="1630380"/>
              <a:ext cx="322661" cy="322661"/>
            </a:xfrm>
            <a:prstGeom prst="irregularSeal1">
              <a:avLst/>
            </a:prstGeom>
            <a:gradFill flip="none" rotWithShape="1">
              <a:gsLst>
                <a:gs pos="53000">
                  <a:srgbClr val="0070C0"/>
                </a:gs>
                <a:gs pos="0">
                  <a:srgbClr val="00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8445608" y="2120006"/>
                  <a:ext cx="384016" cy="6594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𝑆</m:t>
                            </m:r>
                          </m:num>
                          <m:den>
                            <m:r>
                              <a:rPr lang="en-US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45608" y="2120006"/>
                  <a:ext cx="384016" cy="659411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0" name="Down Arrow 249"/>
            <p:cNvSpPr/>
            <p:nvPr/>
          </p:nvSpPr>
          <p:spPr>
            <a:xfrm rot="17433146">
              <a:off x="8026862" y="2179192"/>
              <a:ext cx="161330" cy="264229"/>
            </a:xfrm>
            <a:prstGeom prst="downArrow">
              <a:avLst/>
            </a:prstGeom>
            <a:solidFill>
              <a:srgbClr val="00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Oval 250"/>
            <p:cNvSpPr/>
            <p:nvPr/>
          </p:nvSpPr>
          <p:spPr>
            <a:xfrm>
              <a:off x="6596188" y="1469276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>
                    <a:alpha val="50000"/>
                  </a:srgbClr>
                </a:gs>
                <a:gs pos="75000">
                  <a:srgbClr val="0087E6">
                    <a:alpha val="50000"/>
                  </a:srgbClr>
                </a:gs>
                <a:gs pos="100000">
                  <a:srgbClr val="005CBF">
                    <a:alpha val="5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" name="Explosion 1 132"/>
            <p:cNvSpPr/>
            <p:nvPr/>
          </p:nvSpPr>
          <p:spPr>
            <a:xfrm>
              <a:off x="6568959" y="1549686"/>
              <a:ext cx="322661" cy="322661"/>
            </a:xfrm>
            <a:prstGeom prst="irregularSeal1">
              <a:avLst/>
            </a:prstGeom>
            <a:gradFill flip="none" rotWithShape="1">
              <a:gsLst>
                <a:gs pos="53000">
                  <a:srgbClr val="0070C0"/>
                </a:gs>
                <a:gs pos="0">
                  <a:srgbClr val="00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Oval 252"/>
            <p:cNvSpPr/>
            <p:nvPr/>
          </p:nvSpPr>
          <p:spPr>
            <a:xfrm>
              <a:off x="5182404" y="1408159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>
                    <a:alpha val="50000"/>
                  </a:srgbClr>
                </a:gs>
                <a:gs pos="75000">
                  <a:srgbClr val="0087E6">
                    <a:alpha val="50000"/>
                  </a:srgbClr>
                </a:gs>
                <a:gs pos="100000">
                  <a:srgbClr val="005CBF">
                    <a:alpha val="5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2" name="Explosion 1 121"/>
            <p:cNvSpPr/>
            <p:nvPr/>
          </p:nvSpPr>
          <p:spPr>
            <a:xfrm>
              <a:off x="5128437" y="1499058"/>
              <a:ext cx="322661" cy="322661"/>
            </a:xfrm>
            <a:prstGeom prst="irregularSeal1">
              <a:avLst/>
            </a:prstGeom>
            <a:gradFill flip="none" rotWithShape="1">
              <a:gsLst>
                <a:gs pos="53000">
                  <a:srgbClr val="0070C0"/>
                </a:gs>
                <a:gs pos="0">
                  <a:srgbClr val="00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Explosion 1 130"/>
            <p:cNvSpPr/>
            <p:nvPr/>
          </p:nvSpPr>
          <p:spPr>
            <a:xfrm>
              <a:off x="7573476" y="2024720"/>
              <a:ext cx="322661" cy="322661"/>
            </a:xfrm>
            <a:prstGeom prst="irregularSeal1">
              <a:avLst/>
            </a:prstGeom>
            <a:gradFill flip="none" rotWithShape="1">
              <a:gsLst>
                <a:gs pos="53000">
                  <a:srgbClr val="0070C0"/>
                </a:gs>
                <a:gs pos="0">
                  <a:srgbClr val="00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B7943FE-5ACA-4D49-B86A-9C786B9DD70D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63500" dir="5400000" sx="105000" sy="105000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dirty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Population dynamics with table of progeny numbers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152400" y="533400"/>
            <a:ext cx="9448800" cy="6553200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8315398" y="3505200"/>
            <a:ext cx="617330" cy="61733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50000"/>
                </a:schemeClr>
              </a:gs>
              <a:gs pos="55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4899145" y="3540539"/>
            <a:ext cx="617330" cy="61733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50000"/>
                </a:schemeClr>
              </a:gs>
              <a:gs pos="55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/>
          <p:cNvSpPr/>
          <p:nvPr/>
        </p:nvSpPr>
        <p:spPr>
          <a:xfrm>
            <a:off x="5810986" y="3556942"/>
            <a:ext cx="617330" cy="61733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50000"/>
                </a:schemeClr>
              </a:gs>
              <a:gs pos="55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/>
          <p:cNvSpPr/>
          <p:nvPr/>
        </p:nvSpPr>
        <p:spPr>
          <a:xfrm>
            <a:off x="7071850" y="3531870"/>
            <a:ext cx="617330" cy="61733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50000"/>
                </a:schemeClr>
              </a:gs>
              <a:gs pos="55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8" name="Group 197"/>
          <p:cNvGrpSpPr/>
          <p:nvPr/>
        </p:nvGrpSpPr>
        <p:grpSpPr>
          <a:xfrm>
            <a:off x="3505200" y="3080448"/>
            <a:ext cx="5487312" cy="369332"/>
            <a:chOff x="3505200" y="3048000"/>
            <a:chExt cx="5487312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TextBox 198"/>
                <p:cNvSpPr txBox="1"/>
                <p:nvPr/>
              </p:nvSpPr>
              <p:spPr>
                <a:xfrm>
                  <a:off x="4714904" y="3048000"/>
                  <a:ext cx="147822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𝐶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𝐶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</m:oMath>
                    </m:oMathPara>
                  </a14:m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99" name="TextBox 1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4904" y="3048000"/>
                  <a:ext cx="1478225" cy="369332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0" name="TextBox 199"/>
                <p:cNvSpPr txBox="1"/>
                <p:nvPr/>
              </p:nvSpPr>
              <p:spPr>
                <a:xfrm>
                  <a:off x="6077534" y="3048000"/>
                  <a:ext cx="15353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FFFF"/>
                            </a:solidFill>
                            <a:latin typeface="Cambria Math"/>
                          </a:rPr>
                          <m:t>𝐷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a:rPr lang="en-US" b="0" i="1" smtClean="0">
                            <a:solidFill>
                              <a:srgbClr val="00FFFF"/>
                            </a:solidFill>
                            <a:latin typeface="Cambria Math"/>
                            <a:ea typeface="Cambria Math"/>
                          </a:rPr>
                          <m:t>𝐷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00FFFF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b="0" i="1" smtClean="0">
                            <a:solidFill>
                              <a:srgbClr val="00FFFF"/>
                            </a:solidFill>
                            <a:latin typeface="Cambria Math"/>
                            <a:ea typeface="Cambria Math"/>
                          </a:rPr>
                          <m:t>𝐷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</m:oMath>
                    </m:oMathPara>
                  </a14:m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00" name="TextBox 1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77534" y="3048000"/>
                  <a:ext cx="1535357" cy="369332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1" name="TextBox 200"/>
                <p:cNvSpPr txBox="1"/>
                <p:nvPr/>
              </p:nvSpPr>
              <p:spPr>
                <a:xfrm>
                  <a:off x="7497295" y="3048000"/>
                  <a:ext cx="149521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𝑁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𝑁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+∆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𝑁</m:t>
                        </m:r>
                      </m:oMath>
                    </m:oMathPara>
                  </a14:m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01" name="TextBox 2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7295" y="3048000"/>
                  <a:ext cx="1495217" cy="369332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2" name="TextBox 201"/>
                <p:cNvSpPr txBox="1"/>
                <p:nvPr/>
              </p:nvSpPr>
              <p:spPr>
                <a:xfrm>
                  <a:off x="3505200" y="3048000"/>
                  <a:ext cx="132529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+∆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</m:oMath>
                    </m:oMathPara>
                  </a14:m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02" name="TextBox 2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5200" y="3048000"/>
                  <a:ext cx="1325299" cy="369332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7" name="Oval 176"/>
          <p:cNvSpPr/>
          <p:nvPr/>
        </p:nvSpPr>
        <p:spPr>
          <a:xfrm>
            <a:off x="8002564" y="3508917"/>
            <a:ext cx="617330" cy="61733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50000"/>
                </a:schemeClr>
              </a:gs>
              <a:gs pos="55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3980689" y="4906536"/>
            <a:ext cx="617330" cy="617330"/>
          </a:xfrm>
          <a:prstGeom prst="ellipse">
            <a:avLst/>
          </a:prstGeom>
          <a:gradFill flip="none" rotWithShape="1">
            <a:gsLst>
              <a:gs pos="0">
                <a:schemeClr val="accent4">
                  <a:alpha val="50000"/>
                </a:schemeClr>
              </a:gs>
              <a:gs pos="55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566369" y="5791200"/>
            <a:ext cx="5071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(</a:t>
            </a:r>
            <a:r>
              <a:rPr lang="en-US" dirty="0" smtClean="0">
                <a:solidFill>
                  <a:schemeClr val="accent4"/>
                </a:solidFill>
              </a:rPr>
              <a:t>Purple “stuff”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need not be same as  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blue “stuff”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)</a:t>
            </a:r>
            <a:endParaRPr lang="en-US" i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9" name="Oval 178"/>
          <p:cNvSpPr/>
          <p:nvPr/>
        </p:nvSpPr>
        <p:spPr>
          <a:xfrm>
            <a:off x="5387851" y="4004554"/>
            <a:ext cx="617330" cy="61733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50000"/>
                </a:schemeClr>
              </a:gs>
              <a:gs pos="55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Rectangle 182"/>
              <p:cNvSpPr/>
              <p:nvPr/>
            </p:nvSpPr>
            <p:spPr>
              <a:xfrm>
                <a:off x="4121494" y="5410200"/>
                <a:ext cx="48949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4"/>
                          </a:solidFill>
                          <a:latin typeface="Cambria Math"/>
                          <a:ea typeface="Cambria Math"/>
                        </a:rPr>
                        <m:t>𝑂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4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accent4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  <a:ea typeface="Cambria Math"/>
                        </a:rPr>
                        <m:t>≔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4"/>
                          </a:solidFill>
                          <a:latin typeface="Cambria Math"/>
                          <a:ea typeface="Cambria Math"/>
                        </a:rPr>
                        <m:t>stuff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4"/>
                          </a:solidFill>
                          <a:latin typeface="Cambria Math"/>
                          <a:ea typeface="Cambria Math"/>
                        </a:rPr>
                        <m:t>stuff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accent4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4"/>
                          </a:solidFill>
                          <a:latin typeface="Cambria Math"/>
                          <a:ea typeface="Cambria Math"/>
                        </a:rPr>
                        <m:t>stuff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accent4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  <a:ea typeface="Cambria Math"/>
                            </a:rPr>
                            <m:t>4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  <a:ea typeface="Cambria Math"/>
                        </a:rPr>
                        <m:t>+⋯</m:t>
                      </m:r>
                    </m:oMath>
                  </m:oMathPara>
                </a14:m>
                <a:endParaRPr lang="en-US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183" name="Rectangle 1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494" y="5410200"/>
                <a:ext cx="4894930" cy="369332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7" name="Oval 186"/>
          <p:cNvSpPr/>
          <p:nvPr/>
        </p:nvSpPr>
        <p:spPr>
          <a:xfrm>
            <a:off x="5318525" y="5306759"/>
            <a:ext cx="617330" cy="617330"/>
          </a:xfrm>
          <a:prstGeom prst="ellipse">
            <a:avLst/>
          </a:prstGeom>
          <a:gradFill flip="none" rotWithShape="1">
            <a:gsLst>
              <a:gs pos="0">
                <a:schemeClr val="accent4">
                  <a:alpha val="50000"/>
                </a:schemeClr>
              </a:gs>
              <a:gs pos="55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1908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25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25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25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5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32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repeatCount="6000" accel="52000" decel="4800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52742E-6 L -0.00018 0.04582 " pathEditMode="relative" rAng="0" ptsTypes="AA">
                                      <p:cBhvr>
                                        <p:cTn id="37" dur="25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2291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repeatCount="6000" accel="52000" decel="4800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52742E-6 L -0.00052 0.04652 " pathEditMode="relative" rAng="0" ptsTypes="AA">
                                      <p:cBhvr>
                                        <p:cTn id="39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23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0" dur="25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5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5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5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5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5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5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32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2" dur="25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32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5" dur="25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32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8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32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1" dur="25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2" presetClass="path" presetSubtype="0" repeatCount="200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11111E-6 L 0.32223 0.15 " pathEditMode="relative" rAng="0" ptsTypes="AA">
                                      <p:cBhvr>
                                        <p:cTn id="93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11" y="7500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42" presetClass="path" presetSubtype="0" repeatCount="200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42434E-6 L 0.22257 0.14738 " pathEditMode="relative" rAng="0" ptsTypes="AA">
                                      <p:cBhvr>
                                        <p:cTn id="95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28" y="7358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42" presetClass="path" presetSubtype="0" repeatCount="200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58584E-6 L 0.08455 0.15109 " pathEditMode="relative" rAng="0" ptsTypes="AA">
                                      <p:cBhvr>
                                        <p:cTn id="97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9" y="7543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42" presetClass="path" presetSubtype="0" repeatCount="200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48148E-6 L -0.05139 0.15509 " pathEditMode="relative" rAng="0" ptsTypes="AA">
                                      <p:cBhvr>
                                        <p:cTn id="99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9" y="7755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xit" presetSubtype="1" repeatCount="8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" presetClass="entr" presetSubtype="32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2" dur="25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ntr" presetSubtype="32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5" dur="25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6" presetClass="entr" presetSubtype="32" repeatCount="6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5" dur="25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6" presetClass="entr" presetSubtype="32" repeatCount="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8" dur="25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/>
      <p:bldP spid="142" grpId="0"/>
      <p:bldP spid="258" grpId="0" animBg="1"/>
      <p:bldP spid="259" grpId="0" animBg="1"/>
      <p:bldP spid="260" grpId="0" animBg="1"/>
      <p:bldP spid="261" grpId="0" animBg="1"/>
      <p:bldP spid="188" grpId="0" animBg="1"/>
      <p:bldP spid="188" grpId="1" animBg="1"/>
      <p:bldP spid="188" grpId="2" animBg="1"/>
      <p:bldP spid="189" grpId="0" animBg="1"/>
      <p:bldP spid="189" grpId="1" animBg="1"/>
      <p:bldP spid="189" grpId="2" animBg="1"/>
      <p:bldP spid="18" grpId="0" animBg="1"/>
      <p:bldP spid="20" grpId="0"/>
      <p:bldP spid="44" grpId="0"/>
      <p:bldP spid="49" grpId="0"/>
      <p:bldP spid="4" grpId="0" animBg="1"/>
      <p:bldP spid="4" grpId="1" animBg="1"/>
      <p:bldP spid="180" grpId="0" animBg="1"/>
      <p:bldP spid="180" grpId="1" animBg="1"/>
      <p:bldP spid="180" grpId="2" animBg="1"/>
      <p:bldP spid="181" grpId="0" animBg="1"/>
      <p:bldP spid="181" grpId="1" animBg="1"/>
      <p:bldP spid="181" grpId="2" animBg="1"/>
      <p:bldP spid="185" grpId="0" animBg="1"/>
      <p:bldP spid="185" grpId="1" animBg="1"/>
      <p:bldP spid="185" grpId="2" animBg="1"/>
      <p:bldP spid="186" grpId="0" animBg="1"/>
      <p:bldP spid="186" grpId="1" animBg="1"/>
      <p:bldP spid="186" grpId="2" animBg="1"/>
      <p:bldP spid="177" grpId="0" animBg="1"/>
      <p:bldP spid="177" grpId="1" animBg="1"/>
      <p:bldP spid="178" grpId="0" animBg="1"/>
      <p:bldP spid="178" grpId="1" animBg="1"/>
      <p:bldP spid="22" grpId="0"/>
      <p:bldP spid="179" grpId="0" animBg="1"/>
      <p:bldP spid="179" grpId="1" animBg="1"/>
      <p:bldP spid="183" grpId="0"/>
      <p:bldP spid="187" grpId="0" animBg="1"/>
      <p:bldP spid="18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roup 176"/>
          <p:cNvGrpSpPr/>
          <p:nvPr/>
        </p:nvGrpSpPr>
        <p:grpSpPr>
          <a:xfrm>
            <a:off x="3505200" y="3080448"/>
            <a:ext cx="5487312" cy="369332"/>
            <a:chOff x="3505200" y="3048000"/>
            <a:chExt cx="5487312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8" name="TextBox 177"/>
                <p:cNvSpPr txBox="1"/>
                <p:nvPr/>
              </p:nvSpPr>
              <p:spPr>
                <a:xfrm>
                  <a:off x="4714904" y="3048000"/>
                  <a:ext cx="147822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𝐶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𝐶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</m:oMath>
                    </m:oMathPara>
                  </a14:m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78" name="TextBox 1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4904" y="3048000"/>
                  <a:ext cx="1478225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9" name="TextBox 178"/>
                <p:cNvSpPr txBox="1"/>
                <p:nvPr/>
              </p:nvSpPr>
              <p:spPr>
                <a:xfrm>
                  <a:off x="6077534" y="3048000"/>
                  <a:ext cx="15353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FFFF"/>
                            </a:solidFill>
                            <a:latin typeface="Cambria Math"/>
                          </a:rPr>
                          <m:t>𝐷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a:rPr lang="en-US" b="0" i="1" smtClean="0">
                            <a:solidFill>
                              <a:srgbClr val="00FFFF"/>
                            </a:solidFill>
                            <a:latin typeface="Cambria Math"/>
                            <a:ea typeface="Cambria Math"/>
                          </a:rPr>
                          <m:t>𝐷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00FFFF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b="0" i="1" smtClean="0">
                            <a:solidFill>
                              <a:srgbClr val="00FFFF"/>
                            </a:solidFill>
                            <a:latin typeface="Cambria Math"/>
                            <a:ea typeface="Cambria Math"/>
                          </a:rPr>
                          <m:t>𝐷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</m:oMath>
                    </m:oMathPara>
                  </a14:m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79" name="TextBox 1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77534" y="3048000"/>
                  <a:ext cx="1535357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3" name="TextBox 182"/>
                <p:cNvSpPr txBox="1"/>
                <p:nvPr/>
              </p:nvSpPr>
              <p:spPr>
                <a:xfrm>
                  <a:off x="7497295" y="3048000"/>
                  <a:ext cx="149521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𝑁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𝑁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+∆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𝑁</m:t>
                        </m:r>
                      </m:oMath>
                    </m:oMathPara>
                  </a14:m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83" name="TextBox 1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7295" y="3048000"/>
                  <a:ext cx="1495217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6" name="TextBox 195"/>
                <p:cNvSpPr txBox="1"/>
                <p:nvPr/>
              </p:nvSpPr>
              <p:spPr>
                <a:xfrm>
                  <a:off x="3505200" y="3048000"/>
                  <a:ext cx="132529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+∆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</m:oMath>
                    </m:oMathPara>
                  </a14:m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96" name="TextBox 1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5200" y="3048000"/>
                  <a:ext cx="1325299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7" name="TextBox 196"/>
          <p:cNvSpPr txBox="1"/>
          <p:nvPr/>
        </p:nvSpPr>
        <p:spPr>
          <a:xfrm>
            <a:off x="1891145" y="3135868"/>
            <a:ext cx="1103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Other cell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Rectangle 189"/>
              <p:cNvSpPr/>
              <p:nvPr/>
            </p:nvSpPr>
            <p:spPr>
              <a:xfrm>
                <a:off x="4121494" y="4114800"/>
                <a:ext cx="48949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𝑂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≔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stuff</m:t>
                      </m:r>
                      <m:r>
                        <a:rPr lang="en-US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stuff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stuff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4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+⋯</m:t>
                      </m:r>
                    </m:oMath>
                  </m:oMathPara>
                </a14:m>
                <a:endParaRPr lang="en-US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0" name="Rectangle 1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494" y="4114800"/>
                <a:ext cx="4894930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TextBox 183"/>
              <p:cNvSpPr txBox="1"/>
              <p:nvPr/>
            </p:nvSpPr>
            <p:spPr>
              <a:xfrm>
                <a:off x="3704601" y="3476317"/>
                <a:ext cx="5363199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𝑌𝑂𝑈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𝑅</m:t>
                          </m:r>
                        </m:num>
                        <m:den>
                          <m:r>
                            <a:rPr lang="en-US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</m:num>
                        <m:den>
                          <m:r>
                            <a:rPr lang="en-US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den>
                      </m:f>
                      <m:r>
                        <a:rPr lang="en-US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US" i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i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𝐷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b="0" i="1" smtClean="0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4" name="TextBox 1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4601" y="3476317"/>
                <a:ext cx="5363199" cy="71468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/>
              <p:cNvSpPr txBox="1"/>
              <p:nvPr/>
            </p:nvSpPr>
            <p:spPr>
              <a:xfrm>
                <a:off x="3733800" y="4466917"/>
                <a:ext cx="4871077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𝐶</m:t>
                      </m:r>
                      <m:r>
                        <a:rPr lang="en-US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𝑌𝑂𝑈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𝑅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𝐶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𝑁</m:t>
                                  </m:r>
                                </m:den>
                              </m:f>
                            </m:e>
                          </m:d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𝐷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𝑁</m:t>
                                  </m:r>
                                </m:den>
                              </m:f>
                            </m:e>
                          </m:d>
                          <m:r>
                            <a:rPr lang="en-US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𝑂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𝐶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</m:oMath>
                  </m:oMathPara>
                </a14:m>
                <a:endParaRPr lang="en-US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2" name="TextBox 1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4466917"/>
                <a:ext cx="4871077" cy="71468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Ink 18"/>
              <p14:cNvContentPartPr/>
              <p14:nvPr/>
            </p14:nvContentPartPr>
            <p14:xfrm>
              <a:off x="4733330" y="3911315"/>
              <a:ext cx="221760" cy="20700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721090" y="3899075"/>
                <a:ext cx="24480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2" name="Ink 171"/>
              <p14:cNvContentPartPr/>
              <p14:nvPr/>
            </p14:nvContentPartPr>
            <p14:xfrm>
              <a:off x="4965997" y="3712697"/>
              <a:ext cx="221760" cy="207000"/>
            </p14:xfrm>
          </p:contentPart>
        </mc:Choice>
        <mc:Fallback xmlns="">
          <p:pic>
            <p:nvPicPr>
              <p:cNvPr id="172" name="Ink 17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53757" y="3700457"/>
                <a:ext cx="24480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3" name="Ink 172"/>
              <p14:cNvContentPartPr/>
              <p14:nvPr/>
            </p14:nvContentPartPr>
            <p14:xfrm>
              <a:off x="5578319" y="3902933"/>
              <a:ext cx="221760" cy="207000"/>
            </p14:xfrm>
          </p:contentPart>
        </mc:Choice>
        <mc:Fallback xmlns="">
          <p:pic>
            <p:nvPicPr>
              <p:cNvPr id="173" name="Ink 17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66079" y="3890693"/>
                <a:ext cx="24480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4" name="Ink 173"/>
              <p14:cNvContentPartPr/>
              <p14:nvPr/>
            </p14:nvContentPartPr>
            <p14:xfrm>
              <a:off x="5810986" y="3704315"/>
              <a:ext cx="221760" cy="207000"/>
            </p14:xfrm>
          </p:contentPart>
        </mc:Choice>
        <mc:Fallback xmlns="">
          <p:pic>
            <p:nvPicPr>
              <p:cNvPr id="174" name="Ink 17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798746" y="3692075"/>
                <a:ext cx="24480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5" name="Ink 174"/>
              <p14:cNvContentPartPr/>
              <p14:nvPr/>
            </p14:nvContentPartPr>
            <p14:xfrm>
              <a:off x="6851615" y="3934499"/>
              <a:ext cx="221760" cy="207000"/>
            </p14:xfrm>
          </p:contentPart>
        </mc:Choice>
        <mc:Fallback xmlns="">
          <p:pic>
            <p:nvPicPr>
              <p:cNvPr id="175" name="Ink 17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839375" y="3922259"/>
                <a:ext cx="24480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6" name="Ink 175"/>
              <p14:cNvContentPartPr/>
              <p14:nvPr/>
            </p14:nvContentPartPr>
            <p14:xfrm>
              <a:off x="7084282" y="3735881"/>
              <a:ext cx="221760" cy="207000"/>
            </p14:xfrm>
          </p:contentPart>
        </mc:Choice>
        <mc:Fallback xmlns="">
          <p:pic>
            <p:nvPicPr>
              <p:cNvPr id="176" name="Ink 17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072042" y="3723641"/>
                <a:ext cx="244800" cy="231480"/>
              </a:xfrm>
              <a:prstGeom prst="rect">
                <a:avLst/>
              </a:prstGeom>
            </p:spPr>
          </p:pic>
        </mc:Fallback>
      </mc:AlternateContent>
      <p:sp>
        <p:nvSpPr>
          <p:cNvPr id="18" name="Left Brace 17"/>
          <p:cNvSpPr/>
          <p:nvPr/>
        </p:nvSpPr>
        <p:spPr>
          <a:xfrm rot="16200000">
            <a:off x="4113238" y="4630796"/>
            <a:ext cx="170678" cy="799455"/>
          </a:xfrm>
          <a:prstGeom prst="leftBrace">
            <a:avLst>
              <a:gd name="adj1" fmla="val 54124"/>
              <a:gd name="adj2" fmla="val 50000"/>
            </a:avLst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3527827" y="5059459"/>
                <a:ext cx="15013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𝐶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  <a:ea typeface="Cambria Math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827" y="5059459"/>
                <a:ext cx="1501373" cy="369332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1" name="Group 190"/>
          <p:cNvGrpSpPr/>
          <p:nvPr/>
        </p:nvGrpSpPr>
        <p:grpSpPr>
          <a:xfrm>
            <a:off x="457200" y="3581400"/>
            <a:ext cx="839094" cy="671085"/>
            <a:chOff x="533400" y="1828800"/>
            <a:chExt cx="1297784" cy="1037932"/>
          </a:xfrm>
        </p:grpSpPr>
        <p:sp>
          <p:nvSpPr>
            <p:cNvPr id="192" name="Freeform 191"/>
            <p:cNvSpPr/>
            <p:nvPr/>
          </p:nvSpPr>
          <p:spPr>
            <a:xfrm>
              <a:off x="1494201" y="1889075"/>
              <a:ext cx="156231" cy="117122"/>
            </a:xfrm>
            <a:custGeom>
              <a:avLst/>
              <a:gdLst>
                <a:gd name="connsiteX0" fmla="*/ 163 w 156231"/>
                <a:gd name="connsiteY0" fmla="*/ 30413 h 117122"/>
                <a:gd name="connsiteX1" fmla="*/ 65168 w 156231"/>
                <a:gd name="connsiteY1" fmla="*/ 104085 h 117122"/>
                <a:gd name="connsiteX2" fmla="*/ 112838 w 156231"/>
                <a:gd name="connsiteY2" fmla="*/ 112753 h 117122"/>
                <a:gd name="connsiteX3" fmla="*/ 156174 w 156231"/>
                <a:gd name="connsiteY3" fmla="*/ 56415 h 117122"/>
                <a:gd name="connsiteX4" fmla="*/ 121505 w 156231"/>
                <a:gd name="connsiteY4" fmla="*/ 78 h 117122"/>
                <a:gd name="connsiteX5" fmla="*/ 95503 w 156231"/>
                <a:gd name="connsiteY5" fmla="*/ 43414 h 117122"/>
                <a:gd name="connsiteX6" fmla="*/ 47833 w 156231"/>
                <a:gd name="connsiteY6" fmla="*/ 13079 h 117122"/>
                <a:gd name="connsiteX7" fmla="*/ 163 w 156231"/>
                <a:gd name="connsiteY7" fmla="*/ 30413 h 11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6231" h="117122">
                  <a:moveTo>
                    <a:pt x="163" y="30413"/>
                  </a:moveTo>
                  <a:cubicBezTo>
                    <a:pt x="3052" y="45581"/>
                    <a:pt x="46389" y="90362"/>
                    <a:pt x="65168" y="104085"/>
                  </a:cubicBezTo>
                  <a:cubicBezTo>
                    <a:pt x="83947" y="117808"/>
                    <a:pt x="97670" y="120698"/>
                    <a:pt x="112838" y="112753"/>
                  </a:cubicBezTo>
                  <a:cubicBezTo>
                    <a:pt x="128006" y="104808"/>
                    <a:pt x="154730" y="75194"/>
                    <a:pt x="156174" y="56415"/>
                  </a:cubicBezTo>
                  <a:cubicBezTo>
                    <a:pt x="157618" y="37636"/>
                    <a:pt x="131617" y="2245"/>
                    <a:pt x="121505" y="78"/>
                  </a:cubicBezTo>
                  <a:cubicBezTo>
                    <a:pt x="111393" y="-2089"/>
                    <a:pt x="107782" y="41247"/>
                    <a:pt x="95503" y="43414"/>
                  </a:cubicBezTo>
                  <a:cubicBezTo>
                    <a:pt x="83224" y="45581"/>
                    <a:pt x="62278" y="15246"/>
                    <a:pt x="47833" y="13079"/>
                  </a:cubicBezTo>
                  <a:cubicBezTo>
                    <a:pt x="33388" y="10912"/>
                    <a:pt x="-2726" y="15245"/>
                    <a:pt x="163" y="3041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3" name="Group 192"/>
            <p:cNvGrpSpPr/>
            <p:nvPr/>
          </p:nvGrpSpPr>
          <p:grpSpPr>
            <a:xfrm>
              <a:off x="533400" y="1828800"/>
              <a:ext cx="1073645" cy="613643"/>
              <a:chOff x="2736355" y="3269954"/>
              <a:chExt cx="2409784" cy="1377314"/>
            </a:xfrm>
            <a:effectLst>
              <a:outerShdw blurRad="127000" dist="63500" dir="2700000" algn="tl" rotWithShape="0">
                <a:prstClr val="black">
                  <a:alpha val="75000"/>
                </a:prstClr>
              </a:outerShdw>
            </a:effectLst>
          </p:grpSpPr>
          <p:sp>
            <p:nvSpPr>
              <p:cNvPr id="233" name="Freeform 232"/>
              <p:cNvSpPr/>
              <p:nvPr/>
            </p:nvSpPr>
            <p:spPr>
              <a:xfrm>
                <a:off x="4733595" y="3504111"/>
                <a:ext cx="412544" cy="206110"/>
              </a:xfrm>
              <a:custGeom>
                <a:avLst/>
                <a:gdLst>
                  <a:gd name="connsiteX0" fmla="*/ 1691 w 412544"/>
                  <a:gd name="connsiteY0" fmla="*/ 35923 h 206110"/>
                  <a:gd name="connsiteX1" fmla="*/ 148648 w 412544"/>
                  <a:gd name="connsiteY1" fmla="*/ 84909 h 206110"/>
                  <a:gd name="connsiteX2" fmla="*/ 298871 w 412544"/>
                  <a:gd name="connsiteY2" fmla="*/ 156755 h 206110"/>
                  <a:gd name="connsiteX3" fmla="*/ 403374 w 412544"/>
                  <a:gd name="connsiteY3" fmla="*/ 205740 h 206110"/>
                  <a:gd name="connsiteX4" fmla="*/ 393576 w 412544"/>
                  <a:gd name="connsiteY4" fmla="*/ 176349 h 206110"/>
                  <a:gd name="connsiteX5" fmla="*/ 282542 w 412544"/>
                  <a:gd name="connsiteY5" fmla="*/ 124098 h 206110"/>
                  <a:gd name="connsiteX6" fmla="*/ 112725 w 412544"/>
                  <a:gd name="connsiteY6" fmla="*/ 29392 h 206110"/>
                  <a:gd name="connsiteX7" fmla="*/ 70271 w 412544"/>
                  <a:gd name="connsiteY7" fmla="*/ 0 h 206110"/>
                  <a:gd name="connsiteX8" fmla="*/ 1691 w 412544"/>
                  <a:gd name="connsiteY8" fmla="*/ 35923 h 206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544" h="206110">
                    <a:moveTo>
                      <a:pt x="1691" y="35923"/>
                    </a:moveTo>
                    <a:cubicBezTo>
                      <a:pt x="14754" y="50075"/>
                      <a:pt x="99118" y="64770"/>
                      <a:pt x="148648" y="84909"/>
                    </a:cubicBezTo>
                    <a:cubicBezTo>
                      <a:pt x="198178" y="105048"/>
                      <a:pt x="298871" y="156755"/>
                      <a:pt x="298871" y="156755"/>
                    </a:cubicBezTo>
                    <a:cubicBezTo>
                      <a:pt x="341325" y="176894"/>
                      <a:pt x="387590" y="202474"/>
                      <a:pt x="403374" y="205740"/>
                    </a:cubicBezTo>
                    <a:cubicBezTo>
                      <a:pt x="419158" y="209006"/>
                      <a:pt x="413715" y="189956"/>
                      <a:pt x="393576" y="176349"/>
                    </a:cubicBezTo>
                    <a:cubicBezTo>
                      <a:pt x="373437" y="162742"/>
                      <a:pt x="329350" y="148591"/>
                      <a:pt x="282542" y="124098"/>
                    </a:cubicBezTo>
                    <a:cubicBezTo>
                      <a:pt x="235734" y="99605"/>
                      <a:pt x="148103" y="50075"/>
                      <a:pt x="112725" y="29392"/>
                    </a:cubicBezTo>
                    <a:cubicBezTo>
                      <a:pt x="77347" y="8709"/>
                      <a:pt x="85511" y="0"/>
                      <a:pt x="70271" y="0"/>
                    </a:cubicBezTo>
                    <a:cubicBezTo>
                      <a:pt x="55031" y="0"/>
                      <a:pt x="-11372" y="21771"/>
                      <a:pt x="1691" y="3592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C000"/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Freeform 233"/>
              <p:cNvSpPr/>
              <p:nvPr/>
            </p:nvSpPr>
            <p:spPr>
              <a:xfrm>
                <a:off x="3043303" y="3269954"/>
                <a:ext cx="1842454" cy="1086578"/>
              </a:xfrm>
              <a:custGeom>
                <a:avLst/>
                <a:gdLst>
                  <a:gd name="connsiteX0" fmla="*/ 1525431 w 1842454"/>
                  <a:gd name="connsiteY0" fmla="*/ 136186 h 1086578"/>
                  <a:gd name="connsiteX1" fmla="*/ 1427460 w 1842454"/>
                  <a:gd name="connsiteY1" fmla="*/ 191703 h 1086578"/>
                  <a:gd name="connsiteX2" fmla="*/ 1378474 w 1842454"/>
                  <a:gd name="connsiteY2" fmla="*/ 237423 h 1086578"/>
                  <a:gd name="connsiteX3" fmla="*/ 1355614 w 1842454"/>
                  <a:gd name="connsiteY3" fmla="*/ 322332 h 1086578"/>
                  <a:gd name="connsiteX4" fmla="*/ 1378474 w 1842454"/>
                  <a:gd name="connsiteY4" fmla="*/ 384380 h 1086578"/>
                  <a:gd name="connsiteX5" fmla="*/ 1420928 w 1842454"/>
                  <a:gd name="connsiteY5" fmla="*/ 417037 h 1086578"/>
                  <a:gd name="connsiteX6" fmla="*/ 1450320 w 1842454"/>
                  <a:gd name="connsiteY6" fmla="*/ 459492 h 1086578"/>
                  <a:gd name="connsiteX7" fmla="*/ 1437257 w 1842454"/>
                  <a:gd name="connsiteY7" fmla="*/ 492149 h 1086578"/>
                  <a:gd name="connsiteX8" fmla="*/ 1336020 w 1842454"/>
                  <a:gd name="connsiteY8" fmla="*/ 488883 h 1086578"/>
                  <a:gd name="connsiteX9" fmla="*/ 1224986 w 1842454"/>
                  <a:gd name="connsiteY9" fmla="*/ 449695 h 1086578"/>
                  <a:gd name="connsiteX10" fmla="*/ 1084560 w 1842454"/>
                  <a:gd name="connsiteY10" fmla="*/ 345192 h 1086578"/>
                  <a:gd name="connsiteX11" fmla="*/ 1064966 w 1842454"/>
                  <a:gd name="connsiteY11" fmla="*/ 234157 h 1086578"/>
                  <a:gd name="connsiteX12" fmla="*/ 1038840 w 1842454"/>
                  <a:gd name="connsiteY12" fmla="*/ 159046 h 1086578"/>
                  <a:gd name="connsiteX13" fmla="*/ 950666 w 1842454"/>
                  <a:gd name="connsiteY13" fmla="*/ 93732 h 1086578"/>
                  <a:gd name="connsiteX14" fmla="*/ 757988 w 1842454"/>
                  <a:gd name="connsiteY14" fmla="*/ 48012 h 1086578"/>
                  <a:gd name="connsiteX15" fmla="*/ 535920 w 1842454"/>
                  <a:gd name="connsiteY15" fmla="*/ 48012 h 1086578"/>
                  <a:gd name="connsiteX16" fmla="*/ 287726 w 1842454"/>
                  <a:gd name="connsiteY16" fmla="*/ 57809 h 1086578"/>
                  <a:gd name="connsiteX17" fmla="*/ 179957 w 1842454"/>
                  <a:gd name="connsiteY17" fmla="*/ 57809 h 1086578"/>
                  <a:gd name="connsiteX18" fmla="*/ 19937 w 1842454"/>
                  <a:gd name="connsiteY18" fmla="*/ 5557 h 1086578"/>
                  <a:gd name="connsiteX19" fmla="*/ 343 w 1842454"/>
                  <a:gd name="connsiteY19" fmla="*/ 5557 h 1086578"/>
                  <a:gd name="connsiteX20" fmla="*/ 343 w 1842454"/>
                  <a:gd name="connsiteY20" fmla="*/ 41480 h 1086578"/>
                  <a:gd name="connsiteX21" fmla="*/ 19937 w 1842454"/>
                  <a:gd name="connsiteY21" fmla="*/ 87200 h 1086578"/>
                  <a:gd name="connsiteX22" fmla="*/ 134237 w 1842454"/>
                  <a:gd name="connsiteY22" fmla="*/ 145983 h 1086578"/>
                  <a:gd name="connsiteX23" fmla="*/ 215880 w 1842454"/>
                  <a:gd name="connsiteY23" fmla="*/ 178640 h 1086578"/>
                  <a:gd name="connsiteX24" fmla="*/ 212614 w 1842454"/>
                  <a:gd name="connsiteY24" fmla="*/ 234157 h 1086578"/>
                  <a:gd name="connsiteX25" fmla="*/ 271397 w 1842454"/>
                  <a:gd name="connsiteY25" fmla="*/ 276612 h 1086578"/>
                  <a:gd name="connsiteX26" fmla="*/ 304054 w 1842454"/>
                  <a:gd name="connsiteY26" fmla="*/ 312535 h 1086578"/>
                  <a:gd name="connsiteX27" fmla="*/ 428151 w 1842454"/>
                  <a:gd name="connsiteY27" fmla="*/ 390912 h 1086578"/>
                  <a:gd name="connsiteX28" fmla="*/ 506528 w 1842454"/>
                  <a:gd name="connsiteY28" fmla="*/ 410506 h 1086578"/>
                  <a:gd name="connsiteX29" fmla="*/ 575108 w 1842454"/>
                  <a:gd name="connsiteY29" fmla="*/ 426835 h 1086578"/>
                  <a:gd name="connsiteX30" fmla="*/ 709003 w 1842454"/>
                  <a:gd name="connsiteY30" fmla="*/ 456226 h 1086578"/>
                  <a:gd name="connsiteX31" fmla="*/ 715534 w 1842454"/>
                  <a:gd name="connsiteY31" fmla="*/ 488883 h 1086578"/>
                  <a:gd name="connsiteX32" fmla="*/ 689408 w 1842454"/>
                  <a:gd name="connsiteY32" fmla="*/ 488883 h 1086578"/>
                  <a:gd name="connsiteX33" fmla="*/ 660017 w 1842454"/>
                  <a:gd name="connsiteY33" fmla="*/ 492149 h 1086578"/>
                  <a:gd name="connsiteX34" fmla="*/ 656751 w 1842454"/>
                  <a:gd name="connsiteY34" fmla="*/ 521540 h 1086578"/>
                  <a:gd name="connsiteX35" fmla="*/ 715534 w 1842454"/>
                  <a:gd name="connsiteY35" fmla="*/ 554197 h 1086578"/>
                  <a:gd name="connsiteX36" fmla="*/ 725331 w 1842454"/>
                  <a:gd name="connsiteY36" fmla="*/ 580323 h 1086578"/>
                  <a:gd name="connsiteX37" fmla="*/ 741660 w 1842454"/>
                  <a:gd name="connsiteY37" fmla="*/ 612980 h 1086578"/>
                  <a:gd name="connsiteX38" fmla="*/ 689408 w 1842454"/>
                  <a:gd name="connsiteY38" fmla="*/ 626043 h 1086578"/>
                  <a:gd name="connsiteX39" fmla="*/ 633891 w 1842454"/>
                  <a:gd name="connsiteY39" fmla="*/ 655435 h 1086578"/>
                  <a:gd name="connsiteX40" fmla="*/ 558780 w 1842454"/>
                  <a:gd name="connsiteY40" fmla="*/ 691357 h 1086578"/>
                  <a:gd name="connsiteX41" fmla="*/ 437948 w 1842454"/>
                  <a:gd name="connsiteY41" fmla="*/ 701155 h 1086578"/>
                  <a:gd name="connsiteX42" fmla="*/ 356306 w 1842454"/>
                  <a:gd name="connsiteY42" fmla="*/ 704420 h 1086578"/>
                  <a:gd name="connsiteX43" fmla="*/ 333446 w 1842454"/>
                  <a:gd name="connsiteY43" fmla="*/ 724015 h 1086578"/>
                  <a:gd name="connsiteX44" fmla="*/ 353040 w 1842454"/>
                  <a:gd name="connsiteY44" fmla="*/ 740343 h 1086578"/>
                  <a:gd name="connsiteX45" fmla="*/ 411823 w 1842454"/>
                  <a:gd name="connsiteY45" fmla="*/ 769735 h 1086578"/>
                  <a:gd name="connsiteX46" fmla="*/ 467340 w 1842454"/>
                  <a:gd name="connsiteY46" fmla="*/ 799126 h 1086578"/>
                  <a:gd name="connsiteX47" fmla="*/ 522857 w 1842454"/>
                  <a:gd name="connsiteY47" fmla="*/ 828517 h 1086578"/>
                  <a:gd name="connsiteX48" fmla="*/ 447746 w 1842454"/>
                  <a:gd name="connsiteY48" fmla="*/ 867706 h 1086578"/>
                  <a:gd name="connsiteX49" fmla="*/ 359571 w 1842454"/>
                  <a:gd name="connsiteY49" fmla="*/ 890566 h 1086578"/>
                  <a:gd name="connsiteX50" fmla="*/ 297523 w 1842454"/>
                  <a:gd name="connsiteY50" fmla="*/ 893832 h 1086578"/>
                  <a:gd name="connsiteX51" fmla="*/ 323648 w 1842454"/>
                  <a:gd name="connsiteY51" fmla="*/ 929755 h 1086578"/>
                  <a:gd name="connsiteX52" fmla="*/ 343243 w 1842454"/>
                  <a:gd name="connsiteY52" fmla="*/ 982006 h 1086578"/>
                  <a:gd name="connsiteX53" fmla="*/ 382431 w 1842454"/>
                  <a:gd name="connsiteY53" fmla="*/ 985272 h 1086578"/>
                  <a:gd name="connsiteX54" fmla="*/ 473871 w 1842454"/>
                  <a:gd name="connsiteY54" fmla="*/ 965677 h 1086578"/>
                  <a:gd name="connsiteX55" fmla="*/ 548983 w 1842454"/>
                  <a:gd name="connsiteY55" fmla="*/ 946083 h 1086578"/>
                  <a:gd name="connsiteX56" fmla="*/ 558780 w 1842454"/>
                  <a:gd name="connsiteY56" fmla="*/ 975475 h 1086578"/>
                  <a:gd name="connsiteX57" fmla="*/ 506528 w 1842454"/>
                  <a:gd name="connsiteY57" fmla="*/ 1014663 h 1086578"/>
                  <a:gd name="connsiteX58" fmla="*/ 493466 w 1842454"/>
                  <a:gd name="connsiteY58" fmla="*/ 1057117 h 1086578"/>
                  <a:gd name="connsiteX59" fmla="*/ 539186 w 1842454"/>
                  <a:gd name="connsiteY59" fmla="*/ 1086509 h 1086578"/>
                  <a:gd name="connsiteX60" fmla="*/ 581640 w 1842454"/>
                  <a:gd name="connsiteY60" fmla="*/ 1063649 h 1086578"/>
                  <a:gd name="connsiteX61" fmla="*/ 640423 w 1842454"/>
                  <a:gd name="connsiteY61" fmla="*/ 1014663 h 1086578"/>
                  <a:gd name="connsiteX62" fmla="*/ 751457 w 1842454"/>
                  <a:gd name="connsiteY62" fmla="*/ 991803 h 1086578"/>
                  <a:gd name="connsiteX63" fmla="*/ 891883 w 1842454"/>
                  <a:gd name="connsiteY63" fmla="*/ 978740 h 1086578"/>
                  <a:gd name="connsiteX64" fmla="*/ 957197 w 1842454"/>
                  <a:gd name="connsiteY64" fmla="*/ 946083 h 1086578"/>
                  <a:gd name="connsiteX65" fmla="*/ 1032308 w 1842454"/>
                  <a:gd name="connsiteY65" fmla="*/ 933020 h 1086578"/>
                  <a:gd name="connsiteX66" fmla="*/ 1182531 w 1842454"/>
                  <a:gd name="connsiteY66" fmla="*/ 936286 h 1086578"/>
                  <a:gd name="connsiteX67" fmla="*/ 1316426 w 1842454"/>
                  <a:gd name="connsiteY67" fmla="*/ 913426 h 1086578"/>
                  <a:gd name="connsiteX68" fmla="*/ 1398068 w 1842454"/>
                  <a:gd name="connsiteY68" fmla="*/ 874237 h 1086578"/>
                  <a:gd name="connsiteX69" fmla="*/ 1433991 w 1842454"/>
                  <a:gd name="connsiteY69" fmla="*/ 887300 h 1086578"/>
                  <a:gd name="connsiteX70" fmla="*/ 1414397 w 1842454"/>
                  <a:gd name="connsiteY70" fmla="*/ 923223 h 1086578"/>
                  <a:gd name="connsiteX71" fmla="*/ 1414397 w 1842454"/>
                  <a:gd name="connsiteY71" fmla="*/ 942817 h 1086578"/>
                  <a:gd name="connsiteX72" fmla="*/ 1440523 w 1842454"/>
                  <a:gd name="connsiteY72" fmla="*/ 978740 h 1086578"/>
                  <a:gd name="connsiteX73" fmla="*/ 1600543 w 1842454"/>
                  <a:gd name="connsiteY73" fmla="*/ 985272 h 1086578"/>
                  <a:gd name="connsiteX74" fmla="*/ 1682186 w 1842454"/>
                  <a:gd name="connsiteY74" fmla="*/ 946083 h 1086578"/>
                  <a:gd name="connsiteX75" fmla="*/ 1731171 w 1842454"/>
                  <a:gd name="connsiteY75" fmla="*/ 939552 h 1086578"/>
                  <a:gd name="connsiteX76" fmla="*/ 1776891 w 1842454"/>
                  <a:gd name="connsiteY76" fmla="*/ 877503 h 1086578"/>
                  <a:gd name="connsiteX77" fmla="*/ 1812814 w 1842454"/>
                  <a:gd name="connsiteY77" fmla="*/ 831783 h 1086578"/>
                  <a:gd name="connsiteX78" fmla="*/ 1842206 w 1842454"/>
                  <a:gd name="connsiteY78" fmla="*/ 789329 h 1086578"/>
                  <a:gd name="connsiteX79" fmla="*/ 1819346 w 1842454"/>
                  <a:gd name="connsiteY79" fmla="*/ 753406 h 1086578"/>
                  <a:gd name="connsiteX80" fmla="*/ 1708311 w 1842454"/>
                  <a:gd name="connsiteY80" fmla="*/ 717483 h 1086578"/>
                  <a:gd name="connsiteX81" fmla="*/ 1646263 w 1842454"/>
                  <a:gd name="connsiteY81" fmla="*/ 737077 h 1086578"/>
                  <a:gd name="connsiteX82" fmla="*/ 1610340 w 1842454"/>
                  <a:gd name="connsiteY82" fmla="*/ 730546 h 1086578"/>
                  <a:gd name="connsiteX83" fmla="*/ 1639731 w 1842454"/>
                  <a:gd name="connsiteY83" fmla="*/ 622777 h 1086578"/>
                  <a:gd name="connsiteX84" fmla="*/ 1636466 w 1842454"/>
                  <a:gd name="connsiteY84" fmla="*/ 557463 h 1086578"/>
                  <a:gd name="connsiteX85" fmla="*/ 1600543 w 1842454"/>
                  <a:gd name="connsiteY85" fmla="*/ 462757 h 1086578"/>
                  <a:gd name="connsiteX86" fmla="*/ 1554823 w 1842454"/>
                  <a:gd name="connsiteY86" fmla="*/ 403975 h 1086578"/>
                  <a:gd name="connsiteX87" fmla="*/ 1502571 w 1842454"/>
                  <a:gd name="connsiteY87" fmla="*/ 368052 h 1086578"/>
                  <a:gd name="connsiteX88" fmla="*/ 1479711 w 1842454"/>
                  <a:gd name="connsiteY88" fmla="*/ 296206 h 1086578"/>
                  <a:gd name="connsiteX89" fmla="*/ 1522166 w 1842454"/>
                  <a:gd name="connsiteY89" fmla="*/ 237423 h 1086578"/>
                  <a:gd name="connsiteX90" fmla="*/ 1590746 w 1842454"/>
                  <a:gd name="connsiteY90" fmla="*/ 224360 h 1086578"/>
                  <a:gd name="connsiteX91" fmla="*/ 1646263 w 1842454"/>
                  <a:gd name="connsiteY91" fmla="*/ 247220 h 1086578"/>
                  <a:gd name="connsiteX92" fmla="*/ 1701780 w 1842454"/>
                  <a:gd name="connsiteY92" fmla="*/ 270080 h 1086578"/>
                  <a:gd name="connsiteX93" fmla="*/ 1757297 w 1842454"/>
                  <a:gd name="connsiteY93" fmla="*/ 253752 h 1086578"/>
                  <a:gd name="connsiteX94" fmla="*/ 1757297 w 1842454"/>
                  <a:gd name="connsiteY94" fmla="*/ 201500 h 1086578"/>
                  <a:gd name="connsiteX95" fmla="*/ 1721374 w 1842454"/>
                  <a:gd name="connsiteY95" fmla="*/ 152515 h 1086578"/>
                  <a:gd name="connsiteX96" fmla="*/ 1616871 w 1842454"/>
                  <a:gd name="connsiteY96" fmla="*/ 110060 h 1086578"/>
                  <a:gd name="connsiteX97" fmla="*/ 1525431 w 1842454"/>
                  <a:gd name="connsiteY97" fmla="*/ 136186 h 1086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</a:cxnLst>
                <a:rect l="l" t="t" r="r" b="b"/>
                <a:pathLst>
                  <a:path w="1842454" h="1086578">
                    <a:moveTo>
                      <a:pt x="1525431" y="136186"/>
                    </a:moveTo>
                    <a:cubicBezTo>
                      <a:pt x="1493863" y="149793"/>
                      <a:pt x="1451953" y="174830"/>
                      <a:pt x="1427460" y="191703"/>
                    </a:cubicBezTo>
                    <a:cubicBezTo>
                      <a:pt x="1402967" y="208576"/>
                      <a:pt x="1390448" y="215652"/>
                      <a:pt x="1378474" y="237423"/>
                    </a:cubicBezTo>
                    <a:cubicBezTo>
                      <a:pt x="1366500" y="259194"/>
                      <a:pt x="1355614" y="297839"/>
                      <a:pt x="1355614" y="322332"/>
                    </a:cubicBezTo>
                    <a:cubicBezTo>
                      <a:pt x="1355614" y="346825"/>
                      <a:pt x="1367588" y="368596"/>
                      <a:pt x="1378474" y="384380"/>
                    </a:cubicBezTo>
                    <a:cubicBezTo>
                      <a:pt x="1389360" y="400164"/>
                      <a:pt x="1408954" y="404518"/>
                      <a:pt x="1420928" y="417037"/>
                    </a:cubicBezTo>
                    <a:cubicBezTo>
                      <a:pt x="1432902" y="429556"/>
                      <a:pt x="1447599" y="446973"/>
                      <a:pt x="1450320" y="459492"/>
                    </a:cubicBezTo>
                    <a:cubicBezTo>
                      <a:pt x="1453041" y="472011"/>
                      <a:pt x="1456307" y="487250"/>
                      <a:pt x="1437257" y="492149"/>
                    </a:cubicBezTo>
                    <a:cubicBezTo>
                      <a:pt x="1418207" y="497048"/>
                      <a:pt x="1371398" y="495959"/>
                      <a:pt x="1336020" y="488883"/>
                    </a:cubicBezTo>
                    <a:cubicBezTo>
                      <a:pt x="1300641" y="481807"/>
                      <a:pt x="1266896" y="473644"/>
                      <a:pt x="1224986" y="449695"/>
                    </a:cubicBezTo>
                    <a:cubicBezTo>
                      <a:pt x="1183076" y="425747"/>
                      <a:pt x="1111230" y="381115"/>
                      <a:pt x="1084560" y="345192"/>
                    </a:cubicBezTo>
                    <a:cubicBezTo>
                      <a:pt x="1057890" y="309269"/>
                      <a:pt x="1072586" y="265181"/>
                      <a:pt x="1064966" y="234157"/>
                    </a:cubicBezTo>
                    <a:cubicBezTo>
                      <a:pt x="1057346" y="203133"/>
                      <a:pt x="1057890" y="182450"/>
                      <a:pt x="1038840" y="159046"/>
                    </a:cubicBezTo>
                    <a:cubicBezTo>
                      <a:pt x="1019790" y="135642"/>
                      <a:pt x="997475" y="112238"/>
                      <a:pt x="950666" y="93732"/>
                    </a:cubicBezTo>
                    <a:cubicBezTo>
                      <a:pt x="903857" y="75226"/>
                      <a:pt x="827112" y="55632"/>
                      <a:pt x="757988" y="48012"/>
                    </a:cubicBezTo>
                    <a:cubicBezTo>
                      <a:pt x="688864" y="40392"/>
                      <a:pt x="614297" y="46379"/>
                      <a:pt x="535920" y="48012"/>
                    </a:cubicBezTo>
                    <a:cubicBezTo>
                      <a:pt x="457543" y="49645"/>
                      <a:pt x="347053" y="56176"/>
                      <a:pt x="287726" y="57809"/>
                    </a:cubicBezTo>
                    <a:cubicBezTo>
                      <a:pt x="228399" y="59442"/>
                      <a:pt x="224588" y="66518"/>
                      <a:pt x="179957" y="57809"/>
                    </a:cubicBezTo>
                    <a:cubicBezTo>
                      <a:pt x="135326" y="49100"/>
                      <a:pt x="49873" y="14266"/>
                      <a:pt x="19937" y="5557"/>
                    </a:cubicBezTo>
                    <a:cubicBezTo>
                      <a:pt x="-9999" y="-3152"/>
                      <a:pt x="3609" y="-430"/>
                      <a:pt x="343" y="5557"/>
                    </a:cubicBezTo>
                    <a:cubicBezTo>
                      <a:pt x="-2923" y="11544"/>
                      <a:pt x="-2923" y="27873"/>
                      <a:pt x="343" y="41480"/>
                    </a:cubicBezTo>
                    <a:cubicBezTo>
                      <a:pt x="3609" y="55087"/>
                      <a:pt x="-2379" y="69783"/>
                      <a:pt x="19937" y="87200"/>
                    </a:cubicBezTo>
                    <a:cubicBezTo>
                      <a:pt x="42253" y="104617"/>
                      <a:pt x="101580" y="130743"/>
                      <a:pt x="134237" y="145983"/>
                    </a:cubicBezTo>
                    <a:cubicBezTo>
                      <a:pt x="166894" y="161223"/>
                      <a:pt x="202817" y="163944"/>
                      <a:pt x="215880" y="178640"/>
                    </a:cubicBezTo>
                    <a:cubicBezTo>
                      <a:pt x="228943" y="193336"/>
                      <a:pt x="203361" y="217828"/>
                      <a:pt x="212614" y="234157"/>
                    </a:cubicBezTo>
                    <a:cubicBezTo>
                      <a:pt x="221867" y="250486"/>
                      <a:pt x="256157" y="263549"/>
                      <a:pt x="271397" y="276612"/>
                    </a:cubicBezTo>
                    <a:cubicBezTo>
                      <a:pt x="286637" y="289675"/>
                      <a:pt x="277928" y="293485"/>
                      <a:pt x="304054" y="312535"/>
                    </a:cubicBezTo>
                    <a:cubicBezTo>
                      <a:pt x="330180" y="331585"/>
                      <a:pt x="394405" y="374584"/>
                      <a:pt x="428151" y="390912"/>
                    </a:cubicBezTo>
                    <a:cubicBezTo>
                      <a:pt x="461897" y="407241"/>
                      <a:pt x="506528" y="410506"/>
                      <a:pt x="506528" y="410506"/>
                    </a:cubicBezTo>
                    <a:lnTo>
                      <a:pt x="575108" y="426835"/>
                    </a:lnTo>
                    <a:cubicBezTo>
                      <a:pt x="608854" y="434455"/>
                      <a:pt x="685599" y="445885"/>
                      <a:pt x="709003" y="456226"/>
                    </a:cubicBezTo>
                    <a:cubicBezTo>
                      <a:pt x="732407" y="466567"/>
                      <a:pt x="718800" y="483440"/>
                      <a:pt x="715534" y="488883"/>
                    </a:cubicBezTo>
                    <a:cubicBezTo>
                      <a:pt x="712268" y="494326"/>
                      <a:pt x="698661" y="488339"/>
                      <a:pt x="689408" y="488883"/>
                    </a:cubicBezTo>
                    <a:cubicBezTo>
                      <a:pt x="680155" y="489427"/>
                      <a:pt x="665460" y="486706"/>
                      <a:pt x="660017" y="492149"/>
                    </a:cubicBezTo>
                    <a:cubicBezTo>
                      <a:pt x="654574" y="497592"/>
                      <a:pt x="647498" y="511199"/>
                      <a:pt x="656751" y="521540"/>
                    </a:cubicBezTo>
                    <a:cubicBezTo>
                      <a:pt x="666004" y="531881"/>
                      <a:pt x="704104" y="544400"/>
                      <a:pt x="715534" y="554197"/>
                    </a:cubicBezTo>
                    <a:cubicBezTo>
                      <a:pt x="726964" y="563994"/>
                      <a:pt x="720977" y="570526"/>
                      <a:pt x="725331" y="580323"/>
                    </a:cubicBezTo>
                    <a:cubicBezTo>
                      <a:pt x="729685" y="590120"/>
                      <a:pt x="747647" y="605360"/>
                      <a:pt x="741660" y="612980"/>
                    </a:cubicBezTo>
                    <a:cubicBezTo>
                      <a:pt x="735673" y="620600"/>
                      <a:pt x="707370" y="618967"/>
                      <a:pt x="689408" y="626043"/>
                    </a:cubicBezTo>
                    <a:cubicBezTo>
                      <a:pt x="671446" y="633119"/>
                      <a:pt x="655662" y="644549"/>
                      <a:pt x="633891" y="655435"/>
                    </a:cubicBezTo>
                    <a:cubicBezTo>
                      <a:pt x="612120" y="666321"/>
                      <a:pt x="591437" y="683737"/>
                      <a:pt x="558780" y="691357"/>
                    </a:cubicBezTo>
                    <a:cubicBezTo>
                      <a:pt x="526123" y="698977"/>
                      <a:pt x="471694" y="698978"/>
                      <a:pt x="437948" y="701155"/>
                    </a:cubicBezTo>
                    <a:cubicBezTo>
                      <a:pt x="404202" y="703332"/>
                      <a:pt x="373723" y="700610"/>
                      <a:pt x="356306" y="704420"/>
                    </a:cubicBezTo>
                    <a:cubicBezTo>
                      <a:pt x="338889" y="708230"/>
                      <a:pt x="333990" y="718028"/>
                      <a:pt x="333446" y="724015"/>
                    </a:cubicBezTo>
                    <a:cubicBezTo>
                      <a:pt x="332902" y="730002"/>
                      <a:pt x="339977" y="732723"/>
                      <a:pt x="353040" y="740343"/>
                    </a:cubicBezTo>
                    <a:cubicBezTo>
                      <a:pt x="366103" y="747963"/>
                      <a:pt x="392773" y="759938"/>
                      <a:pt x="411823" y="769735"/>
                    </a:cubicBezTo>
                    <a:cubicBezTo>
                      <a:pt x="430873" y="779532"/>
                      <a:pt x="467340" y="799126"/>
                      <a:pt x="467340" y="799126"/>
                    </a:cubicBezTo>
                    <a:cubicBezTo>
                      <a:pt x="485846" y="808923"/>
                      <a:pt x="526123" y="817087"/>
                      <a:pt x="522857" y="828517"/>
                    </a:cubicBezTo>
                    <a:cubicBezTo>
                      <a:pt x="519591" y="839947"/>
                      <a:pt x="474960" y="857365"/>
                      <a:pt x="447746" y="867706"/>
                    </a:cubicBezTo>
                    <a:cubicBezTo>
                      <a:pt x="420532" y="878047"/>
                      <a:pt x="384608" y="886212"/>
                      <a:pt x="359571" y="890566"/>
                    </a:cubicBezTo>
                    <a:cubicBezTo>
                      <a:pt x="334534" y="894920"/>
                      <a:pt x="303510" y="887300"/>
                      <a:pt x="297523" y="893832"/>
                    </a:cubicBezTo>
                    <a:cubicBezTo>
                      <a:pt x="291536" y="900364"/>
                      <a:pt x="316028" y="915059"/>
                      <a:pt x="323648" y="929755"/>
                    </a:cubicBezTo>
                    <a:cubicBezTo>
                      <a:pt x="331268" y="944451"/>
                      <a:pt x="333446" y="972753"/>
                      <a:pt x="343243" y="982006"/>
                    </a:cubicBezTo>
                    <a:cubicBezTo>
                      <a:pt x="353040" y="991259"/>
                      <a:pt x="360660" y="987994"/>
                      <a:pt x="382431" y="985272"/>
                    </a:cubicBezTo>
                    <a:cubicBezTo>
                      <a:pt x="404202" y="982551"/>
                      <a:pt x="446112" y="972209"/>
                      <a:pt x="473871" y="965677"/>
                    </a:cubicBezTo>
                    <a:cubicBezTo>
                      <a:pt x="501630" y="959145"/>
                      <a:pt x="534832" y="944450"/>
                      <a:pt x="548983" y="946083"/>
                    </a:cubicBezTo>
                    <a:cubicBezTo>
                      <a:pt x="563134" y="947716"/>
                      <a:pt x="565856" y="964045"/>
                      <a:pt x="558780" y="975475"/>
                    </a:cubicBezTo>
                    <a:cubicBezTo>
                      <a:pt x="551704" y="986905"/>
                      <a:pt x="517414" y="1001056"/>
                      <a:pt x="506528" y="1014663"/>
                    </a:cubicBezTo>
                    <a:cubicBezTo>
                      <a:pt x="495642" y="1028270"/>
                      <a:pt x="488023" y="1045143"/>
                      <a:pt x="493466" y="1057117"/>
                    </a:cubicBezTo>
                    <a:cubicBezTo>
                      <a:pt x="498909" y="1069091"/>
                      <a:pt x="524490" y="1085420"/>
                      <a:pt x="539186" y="1086509"/>
                    </a:cubicBezTo>
                    <a:cubicBezTo>
                      <a:pt x="553882" y="1087598"/>
                      <a:pt x="564767" y="1075623"/>
                      <a:pt x="581640" y="1063649"/>
                    </a:cubicBezTo>
                    <a:cubicBezTo>
                      <a:pt x="598513" y="1051675"/>
                      <a:pt x="612120" y="1026637"/>
                      <a:pt x="640423" y="1014663"/>
                    </a:cubicBezTo>
                    <a:cubicBezTo>
                      <a:pt x="668726" y="1002689"/>
                      <a:pt x="709547" y="997790"/>
                      <a:pt x="751457" y="991803"/>
                    </a:cubicBezTo>
                    <a:cubicBezTo>
                      <a:pt x="793367" y="985816"/>
                      <a:pt x="857593" y="986360"/>
                      <a:pt x="891883" y="978740"/>
                    </a:cubicBezTo>
                    <a:cubicBezTo>
                      <a:pt x="926173" y="971120"/>
                      <a:pt x="933793" y="953703"/>
                      <a:pt x="957197" y="946083"/>
                    </a:cubicBezTo>
                    <a:cubicBezTo>
                      <a:pt x="980601" y="938463"/>
                      <a:pt x="994752" y="934653"/>
                      <a:pt x="1032308" y="933020"/>
                    </a:cubicBezTo>
                    <a:cubicBezTo>
                      <a:pt x="1069864" y="931387"/>
                      <a:pt x="1135178" y="939552"/>
                      <a:pt x="1182531" y="936286"/>
                    </a:cubicBezTo>
                    <a:cubicBezTo>
                      <a:pt x="1229884" y="933020"/>
                      <a:pt x="1280503" y="923767"/>
                      <a:pt x="1316426" y="913426"/>
                    </a:cubicBezTo>
                    <a:cubicBezTo>
                      <a:pt x="1352349" y="903085"/>
                      <a:pt x="1378474" y="878591"/>
                      <a:pt x="1398068" y="874237"/>
                    </a:cubicBezTo>
                    <a:cubicBezTo>
                      <a:pt x="1417662" y="869883"/>
                      <a:pt x="1431269" y="879136"/>
                      <a:pt x="1433991" y="887300"/>
                    </a:cubicBezTo>
                    <a:cubicBezTo>
                      <a:pt x="1436712" y="895464"/>
                      <a:pt x="1417663" y="913970"/>
                      <a:pt x="1414397" y="923223"/>
                    </a:cubicBezTo>
                    <a:cubicBezTo>
                      <a:pt x="1411131" y="932476"/>
                      <a:pt x="1410043" y="933564"/>
                      <a:pt x="1414397" y="942817"/>
                    </a:cubicBezTo>
                    <a:cubicBezTo>
                      <a:pt x="1418751" y="952070"/>
                      <a:pt x="1409499" y="971664"/>
                      <a:pt x="1440523" y="978740"/>
                    </a:cubicBezTo>
                    <a:cubicBezTo>
                      <a:pt x="1471547" y="985816"/>
                      <a:pt x="1560266" y="990715"/>
                      <a:pt x="1600543" y="985272"/>
                    </a:cubicBezTo>
                    <a:cubicBezTo>
                      <a:pt x="1640820" y="979829"/>
                      <a:pt x="1660415" y="953703"/>
                      <a:pt x="1682186" y="946083"/>
                    </a:cubicBezTo>
                    <a:cubicBezTo>
                      <a:pt x="1703957" y="938463"/>
                      <a:pt x="1715387" y="950982"/>
                      <a:pt x="1731171" y="939552"/>
                    </a:cubicBezTo>
                    <a:cubicBezTo>
                      <a:pt x="1746955" y="928122"/>
                      <a:pt x="1763284" y="895465"/>
                      <a:pt x="1776891" y="877503"/>
                    </a:cubicBezTo>
                    <a:cubicBezTo>
                      <a:pt x="1790498" y="859542"/>
                      <a:pt x="1801928" y="846479"/>
                      <a:pt x="1812814" y="831783"/>
                    </a:cubicBezTo>
                    <a:cubicBezTo>
                      <a:pt x="1823700" y="817087"/>
                      <a:pt x="1841117" y="802392"/>
                      <a:pt x="1842206" y="789329"/>
                    </a:cubicBezTo>
                    <a:cubicBezTo>
                      <a:pt x="1843295" y="776266"/>
                      <a:pt x="1841662" y="765380"/>
                      <a:pt x="1819346" y="753406"/>
                    </a:cubicBezTo>
                    <a:cubicBezTo>
                      <a:pt x="1797030" y="741432"/>
                      <a:pt x="1737158" y="720205"/>
                      <a:pt x="1708311" y="717483"/>
                    </a:cubicBezTo>
                    <a:cubicBezTo>
                      <a:pt x="1679464" y="714762"/>
                      <a:pt x="1662591" y="734900"/>
                      <a:pt x="1646263" y="737077"/>
                    </a:cubicBezTo>
                    <a:cubicBezTo>
                      <a:pt x="1629935" y="739254"/>
                      <a:pt x="1611429" y="749596"/>
                      <a:pt x="1610340" y="730546"/>
                    </a:cubicBezTo>
                    <a:cubicBezTo>
                      <a:pt x="1609251" y="711496"/>
                      <a:pt x="1635377" y="651624"/>
                      <a:pt x="1639731" y="622777"/>
                    </a:cubicBezTo>
                    <a:cubicBezTo>
                      <a:pt x="1644085" y="593930"/>
                      <a:pt x="1642997" y="584133"/>
                      <a:pt x="1636466" y="557463"/>
                    </a:cubicBezTo>
                    <a:cubicBezTo>
                      <a:pt x="1629935" y="530793"/>
                      <a:pt x="1614150" y="488338"/>
                      <a:pt x="1600543" y="462757"/>
                    </a:cubicBezTo>
                    <a:cubicBezTo>
                      <a:pt x="1586936" y="437176"/>
                      <a:pt x="1571152" y="419759"/>
                      <a:pt x="1554823" y="403975"/>
                    </a:cubicBezTo>
                    <a:cubicBezTo>
                      <a:pt x="1538494" y="388191"/>
                      <a:pt x="1515090" y="386014"/>
                      <a:pt x="1502571" y="368052"/>
                    </a:cubicBezTo>
                    <a:cubicBezTo>
                      <a:pt x="1490052" y="350091"/>
                      <a:pt x="1476445" y="317977"/>
                      <a:pt x="1479711" y="296206"/>
                    </a:cubicBezTo>
                    <a:cubicBezTo>
                      <a:pt x="1482977" y="274435"/>
                      <a:pt x="1503660" y="249397"/>
                      <a:pt x="1522166" y="237423"/>
                    </a:cubicBezTo>
                    <a:cubicBezTo>
                      <a:pt x="1540672" y="225449"/>
                      <a:pt x="1570063" y="222727"/>
                      <a:pt x="1590746" y="224360"/>
                    </a:cubicBezTo>
                    <a:cubicBezTo>
                      <a:pt x="1611429" y="225993"/>
                      <a:pt x="1646263" y="247220"/>
                      <a:pt x="1646263" y="247220"/>
                    </a:cubicBezTo>
                    <a:cubicBezTo>
                      <a:pt x="1664769" y="254840"/>
                      <a:pt x="1683274" y="268991"/>
                      <a:pt x="1701780" y="270080"/>
                    </a:cubicBezTo>
                    <a:cubicBezTo>
                      <a:pt x="1720286" y="271169"/>
                      <a:pt x="1748044" y="265182"/>
                      <a:pt x="1757297" y="253752"/>
                    </a:cubicBezTo>
                    <a:cubicBezTo>
                      <a:pt x="1766550" y="242322"/>
                      <a:pt x="1763284" y="218373"/>
                      <a:pt x="1757297" y="201500"/>
                    </a:cubicBezTo>
                    <a:cubicBezTo>
                      <a:pt x="1751310" y="184627"/>
                      <a:pt x="1744778" y="167755"/>
                      <a:pt x="1721374" y="152515"/>
                    </a:cubicBezTo>
                    <a:cubicBezTo>
                      <a:pt x="1697970" y="137275"/>
                      <a:pt x="1642997" y="114959"/>
                      <a:pt x="1616871" y="110060"/>
                    </a:cubicBezTo>
                    <a:cubicBezTo>
                      <a:pt x="1590745" y="105161"/>
                      <a:pt x="1556999" y="122579"/>
                      <a:pt x="1525431" y="1361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2">
                      <a:lumMod val="20000"/>
                      <a:lumOff val="8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r="100000" b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" name="Freeform 234"/>
              <p:cNvSpPr/>
              <p:nvPr/>
            </p:nvSpPr>
            <p:spPr>
              <a:xfrm>
                <a:off x="2736355" y="4199616"/>
                <a:ext cx="656708" cy="415076"/>
              </a:xfrm>
              <a:custGeom>
                <a:avLst/>
                <a:gdLst>
                  <a:gd name="connsiteX0" fmla="*/ 650191 w 656708"/>
                  <a:gd name="connsiteY0" fmla="*/ 93 h 415076"/>
                  <a:gd name="connsiteX1" fmla="*/ 535891 w 656708"/>
                  <a:gd name="connsiteY1" fmla="*/ 94798 h 415076"/>
                  <a:gd name="connsiteX2" fmla="*/ 470576 w 656708"/>
                  <a:gd name="connsiteY2" fmla="*/ 153581 h 415076"/>
                  <a:gd name="connsiteX3" fmla="*/ 366074 w 656708"/>
                  <a:gd name="connsiteY3" fmla="*/ 228693 h 415076"/>
                  <a:gd name="connsiteX4" fmla="*/ 255039 w 656708"/>
                  <a:gd name="connsiteY4" fmla="*/ 316867 h 415076"/>
                  <a:gd name="connsiteX5" fmla="*/ 206054 w 656708"/>
                  <a:gd name="connsiteY5" fmla="*/ 346258 h 415076"/>
                  <a:gd name="connsiteX6" fmla="*/ 153802 w 656708"/>
                  <a:gd name="connsiteY6" fmla="*/ 342993 h 415076"/>
                  <a:gd name="connsiteX7" fmla="*/ 130942 w 656708"/>
                  <a:gd name="connsiteY7" fmla="*/ 375650 h 415076"/>
                  <a:gd name="connsiteX8" fmla="*/ 72159 w 656708"/>
                  <a:gd name="connsiteY8" fmla="*/ 385447 h 415076"/>
                  <a:gd name="connsiteX9" fmla="*/ 36236 w 656708"/>
                  <a:gd name="connsiteY9" fmla="*/ 365853 h 415076"/>
                  <a:gd name="connsiteX10" fmla="*/ 6845 w 656708"/>
                  <a:gd name="connsiteY10" fmla="*/ 369118 h 415076"/>
                  <a:gd name="connsiteX11" fmla="*/ 314 w 656708"/>
                  <a:gd name="connsiteY11" fmla="*/ 398510 h 415076"/>
                  <a:gd name="connsiteX12" fmla="*/ 13376 w 656708"/>
                  <a:gd name="connsiteY12" fmla="*/ 411573 h 415076"/>
                  <a:gd name="connsiteX13" fmla="*/ 42768 w 656708"/>
                  <a:gd name="connsiteY13" fmla="*/ 401775 h 415076"/>
                  <a:gd name="connsiteX14" fmla="*/ 81956 w 656708"/>
                  <a:gd name="connsiteY14" fmla="*/ 414838 h 415076"/>
                  <a:gd name="connsiteX15" fmla="*/ 153802 w 656708"/>
                  <a:gd name="connsiteY15" fmla="*/ 408307 h 415076"/>
                  <a:gd name="connsiteX16" fmla="*/ 196256 w 656708"/>
                  <a:gd name="connsiteY16" fmla="*/ 385447 h 415076"/>
                  <a:gd name="connsiteX17" fmla="*/ 238711 w 656708"/>
                  <a:gd name="connsiteY17" fmla="*/ 378915 h 415076"/>
                  <a:gd name="connsiteX18" fmla="*/ 362808 w 656708"/>
                  <a:gd name="connsiteY18" fmla="*/ 287475 h 415076"/>
                  <a:gd name="connsiteX19" fmla="*/ 516296 w 656708"/>
                  <a:gd name="connsiteY19" fmla="*/ 173175 h 415076"/>
                  <a:gd name="connsiteX20" fmla="*/ 627331 w 656708"/>
                  <a:gd name="connsiteY20" fmla="*/ 78470 h 415076"/>
                  <a:gd name="connsiteX21" fmla="*/ 650191 w 656708"/>
                  <a:gd name="connsiteY21" fmla="*/ 93 h 415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56708" h="415076">
                    <a:moveTo>
                      <a:pt x="650191" y="93"/>
                    </a:moveTo>
                    <a:cubicBezTo>
                      <a:pt x="634951" y="2814"/>
                      <a:pt x="565827" y="69217"/>
                      <a:pt x="535891" y="94798"/>
                    </a:cubicBezTo>
                    <a:cubicBezTo>
                      <a:pt x="505955" y="120379"/>
                      <a:pt x="498879" y="131265"/>
                      <a:pt x="470576" y="153581"/>
                    </a:cubicBezTo>
                    <a:cubicBezTo>
                      <a:pt x="442273" y="175897"/>
                      <a:pt x="401997" y="201479"/>
                      <a:pt x="366074" y="228693"/>
                    </a:cubicBezTo>
                    <a:cubicBezTo>
                      <a:pt x="330151" y="255907"/>
                      <a:pt x="281709" y="297273"/>
                      <a:pt x="255039" y="316867"/>
                    </a:cubicBezTo>
                    <a:cubicBezTo>
                      <a:pt x="228369" y="336461"/>
                      <a:pt x="222927" y="341904"/>
                      <a:pt x="206054" y="346258"/>
                    </a:cubicBezTo>
                    <a:cubicBezTo>
                      <a:pt x="189181" y="350612"/>
                      <a:pt x="166321" y="338094"/>
                      <a:pt x="153802" y="342993"/>
                    </a:cubicBezTo>
                    <a:cubicBezTo>
                      <a:pt x="141283" y="347892"/>
                      <a:pt x="144549" y="368574"/>
                      <a:pt x="130942" y="375650"/>
                    </a:cubicBezTo>
                    <a:cubicBezTo>
                      <a:pt x="117335" y="382726"/>
                      <a:pt x="87943" y="387080"/>
                      <a:pt x="72159" y="385447"/>
                    </a:cubicBezTo>
                    <a:cubicBezTo>
                      <a:pt x="56375" y="383814"/>
                      <a:pt x="47122" y="368574"/>
                      <a:pt x="36236" y="365853"/>
                    </a:cubicBezTo>
                    <a:cubicBezTo>
                      <a:pt x="25350" y="363132"/>
                      <a:pt x="12832" y="363675"/>
                      <a:pt x="6845" y="369118"/>
                    </a:cubicBezTo>
                    <a:cubicBezTo>
                      <a:pt x="858" y="374561"/>
                      <a:pt x="-774" y="391434"/>
                      <a:pt x="314" y="398510"/>
                    </a:cubicBezTo>
                    <a:cubicBezTo>
                      <a:pt x="1402" y="405586"/>
                      <a:pt x="6300" y="411029"/>
                      <a:pt x="13376" y="411573"/>
                    </a:cubicBezTo>
                    <a:cubicBezTo>
                      <a:pt x="20452" y="412117"/>
                      <a:pt x="31338" y="401231"/>
                      <a:pt x="42768" y="401775"/>
                    </a:cubicBezTo>
                    <a:cubicBezTo>
                      <a:pt x="54198" y="402319"/>
                      <a:pt x="63450" y="413749"/>
                      <a:pt x="81956" y="414838"/>
                    </a:cubicBezTo>
                    <a:cubicBezTo>
                      <a:pt x="100462" y="415927"/>
                      <a:pt x="134752" y="413206"/>
                      <a:pt x="153802" y="408307"/>
                    </a:cubicBezTo>
                    <a:cubicBezTo>
                      <a:pt x="172852" y="403408"/>
                      <a:pt x="182105" y="390346"/>
                      <a:pt x="196256" y="385447"/>
                    </a:cubicBezTo>
                    <a:cubicBezTo>
                      <a:pt x="210407" y="380548"/>
                      <a:pt x="210952" y="395244"/>
                      <a:pt x="238711" y="378915"/>
                    </a:cubicBezTo>
                    <a:cubicBezTo>
                      <a:pt x="266470" y="362586"/>
                      <a:pt x="362808" y="287475"/>
                      <a:pt x="362808" y="287475"/>
                    </a:cubicBezTo>
                    <a:cubicBezTo>
                      <a:pt x="409072" y="253185"/>
                      <a:pt x="472209" y="208009"/>
                      <a:pt x="516296" y="173175"/>
                    </a:cubicBezTo>
                    <a:cubicBezTo>
                      <a:pt x="560383" y="138341"/>
                      <a:pt x="602294" y="101874"/>
                      <a:pt x="627331" y="78470"/>
                    </a:cubicBezTo>
                    <a:cubicBezTo>
                      <a:pt x="652368" y="55066"/>
                      <a:pt x="665431" y="-2628"/>
                      <a:pt x="650191" y="9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C000"/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8" name="Freeform 237"/>
              <p:cNvSpPr/>
              <p:nvPr/>
            </p:nvSpPr>
            <p:spPr>
              <a:xfrm>
                <a:off x="3037064" y="4303728"/>
                <a:ext cx="536085" cy="343540"/>
              </a:xfrm>
              <a:custGeom>
                <a:avLst/>
                <a:gdLst>
                  <a:gd name="connsiteX0" fmla="*/ 535627 w 536085"/>
                  <a:gd name="connsiteY0" fmla="*/ 483 h 343540"/>
                  <a:gd name="connsiteX1" fmla="*/ 440922 w 536085"/>
                  <a:gd name="connsiteY1" fmla="*/ 75595 h 343540"/>
                  <a:gd name="connsiteX2" fmla="*/ 395202 w 536085"/>
                  <a:gd name="connsiteY2" fmla="*/ 121315 h 343540"/>
                  <a:gd name="connsiteX3" fmla="*/ 222119 w 536085"/>
                  <a:gd name="connsiteY3" fmla="*/ 225818 h 343540"/>
                  <a:gd name="connsiteX4" fmla="*/ 156805 w 536085"/>
                  <a:gd name="connsiteY4" fmla="*/ 255209 h 343540"/>
                  <a:gd name="connsiteX5" fmla="*/ 35973 w 536085"/>
                  <a:gd name="connsiteY5" fmla="*/ 271538 h 343540"/>
                  <a:gd name="connsiteX6" fmla="*/ 50 w 536085"/>
                  <a:gd name="connsiteY6" fmla="*/ 291132 h 343540"/>
                  <a:gd name="connsiteX7" fmla="*/ 29442 w 536085"/>
                  <a:gd name="connsiteY7" fmla="*/ 304195 h 343540"/>
                  <a:gd name="connsiteX8" fmla="*/ 81693 w 536085"/>
                  <a:gd name="connsiteY8" fmla="*/ 304195 h 343540"/>
                  <a:gd name="connsiteX9" fmla="*/ 39239 w 536085"/>
                  <a:gd name="connsiteY9" fmla="*/ 327055 h 343540"/>
                  <a:gd name="connsiteX10" fmla="*/ 35973 w 536085"/>
                  <a:gd name="connsiteY10" fmla="*/ 343383 h 343540"/>
                  <a:gd name="connsiteX11" fmla="*/ 117616 w 536085"/>
                  <a:gd name="connsiteY11" fmla="*/ 317258 h 343540"/>
                  <a:gd name="connsiteX12" fmla="*/ 160070 w 536085"/>
                  <a:gd name="connsiteY12" fmla="*/ 284601 h 343540"/>
                  <a:gd name="connsiteX13" fmla="*/ 460516 w 536085"/>
                  <a:gd name="connsiteY13" fmla="*/ 114783 h 343540"/>
                  <a:gd name="connsiteX14" fmla="*/ 535627 w 536085"/>
                  <a:gd name="connsiteY14" fmla="*/ 483 h 343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36085" h="343540">
                    <a:moveTo>
                      <a:pt x="535627" y="483"/>
                    </a:moveTo>
                    <a:cubicBezTo>
                      <a:pt x="532361" y="-6048"/>
                      <a:pt x="464326" y="55456"/>
                      <a:pt x="440922" y="75595"/>
                    </a:cubicBezTo>
                    <a:cubicBezTo>
                      <a:pt x="417518" y="95734"/>
                      <a:pt x="431669" y="96278"/>
                      <a:pt x="395202" y="121315"/>
                    </a:cubicBezTo>
                    <a:cubicBezTo>
                      <a:pt x="358735" y="146352"/>
                      <a:pt x="261852" y="203502"/>
                      <a:pt x="222119" y="225818"/>
                    </a:cubicBezTo>
                    <a:cubicBezTo>
                      <a:pt x="182386" y="248134"/>
                      <a:pt x="187829" y="247589"/>
                      <a:pt x="156805" y="255209"/>
                    </a:cubicBezTo>
                    <a:cubicBezTo>
                      <a:pt x="125781" y="262829"/>
                      <a:pt x="62099" y="265551"/>
                      <a:pt x="35973" y="271538"/>
                    </a:cubicBezTo>
                    <a:cubicBezTo>
                      <a:pt x="9847" y="277525"/>
                      <a:pt x="1138" y="285689"/>
                      <a:pt x="50" y="291132"/>
                    </a:cubicBezTo>
                    <a:cubicBezTo>
                      <a:pt x="-1038" y="296575"/>
                      <a:pt x="15835" y="302018"/>
                      <a:pt x="29442" y="304195"/>
                    </a:cubicBezTo>
                    <a:cubicBezTo>
                      <a:pt x="43049" y="306372"/>
                      <a:pt x="80060" y="300385"/>
                      <a:pt x="81693" y="304195"/>
                    </a:cubicBezTo>
                    <a:cubicBezTo>
                      <a:pt x="83326" y="308005"/>
                      <a:pt x="46859" y="320524"/>
                      <a:pt x="39239" y="327055"/>
                    </a:cubicBezTo>
                    <a:cubicBezTo>
                      <a:pt x="31619" y="333586"/>
                      <a:pt x="22910" y="345016"/>
                      <a:pt x="35973" y="343383"/>
                    </a:cubicBezTo>
                    <a:cubicBezTo>
                      <a:pt x="49036" y="341750"/>
                      <a:pt x="96933" y="327055"/>
                      <a:pt x="117616" y="317258"/>
                    </a:cubicBezTo>
                    <a:cubicBezTo>
                      <a:pt x="138299" y="307461"/>
                      <a:pt x="102920" y="318347"/>
                      <a:pt x="160070" y="284601"/>
                    </a:cubicBezTo>
                    <a:cubicBezTo>
                      <a:pt x="217220" y="250855"/>
                      <a:pt x="395202" y="157237"/>
                      <a:pt x="460516" y="114783"/>
                    </a:cubicBezTo>
                    <a:cubicBezTo>
                      <a:pt x="525830" y="72329"/>
                      <a:pt x="538893" y="7014"/>
                      <a:pt x="535627" y="48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C000"/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0" name="Freeform 239"/>
              <p:cNvSpPr/>
              <p:nvPr/>
            </p:nvSpPr>
            <p:spPr>
              <a:xfrm>
                <a:off x="4452536" y="3983484"/>
                <a:ext cx="435238" cy="273072"/>
              </a:xfrm>
              <a:custGeom>
                <a:avLst/>
                <a:gdLst/>
                <a:ahLst/>
                <a:cxnLst/>
                <a:rect l="l" t="t" r="r" b="b"/>
                <a:pathLst>
                  <a:path w="430929" h="270368">
                    <a:moveTo>
                      <a:pt x="296786" y="253"/>
                    </a:moveTo>
                    <a:cubicBezTo>
                      <a:pt x="325633" y="2975"/>
                      <a:pt x="385505" y="24202"/>
                      <a:pt x="407821" y="36176"/>
                    </a:cubicBezTo>
                    <a:cubicBezTo>
                      <a:pt x="430137" y="48150"/>
                      <a:pt x="431770" y="59036"/>
                      <a:pt x="430681" y="72099"/>
                    </a:cubicBezTo>
                    <a:cubicBezTo>
                      <a:pt x="429592" y="85162"/>
                      <a:pt x="412175" y="99857"/>
                      <a:pt x="401289" y="114553"/>
                    </a:cubicBezTo>
                    <a:cubicBezTo>
                      <a:pt x="390403" y="129249"/>
                      <a:pt x="378973" y="142312"/>
                      <a:pt x="365366" y="160273"/>
                    </a:cubicBezTo>
                    <a:cubicBezTo>
                      <a:pt x="351759" y="178235"/>
                      <a:pt x="335430" y="210892"/>
                      <a:pt x="319646" y="222322"/>
                    </a:cubicBezTo>
                    <a:cubicBezTo>
                      <a:pt x="303862" y="233752"/>
                      <a:pt x="292432" y="221233"/>
                      <a:pt x="270661" y="228853"/>
                    </a:cubicBezTo>
                    <a:cubicBezTo>
                      <a:pt x="248890" y="236473"/>
                      <a:pt x="229295" y="262599"/>
                      <a:pt x="189018" y="268042"/>
                    </a:cubicBezTo>
                    <a:cubicBezTo>
                      <a:pt x="148741" y="273485"/>
                      <a:pt x="60022" y="268586"/>
                      <a:pt x="28998" y="261510"/>
                    </a:cubicBezTo>
                    <a:cubicBezTo>
                      <a:pt x="-2026" y="254434"/>
                      <a:pt x="7226" y="234840"/>
                      <a:pt x="2872" y="225587"/>
                    </a:cubicBezTo>
                    <a:cubicBezTo>
                      <a:pt x="-1482" y="216334"/>
                      <a:pt x="-394" y="215246"/>
                      <a:pt x="2872" y="205993"/>
                    </a:cubicBezTo>
                    <a:cubicBezTo>
                      <a:pt x="6138" y="196740"/>
                      <a:pt x="25187" y="178234"/>
                      <a:pt x="22466" y="170070"/>
                    </a:cubicBezTo>
                    <a:cubicBezTo>
                      <a:pt x="20454" y="164036"/>
                      <a:pt x="12497" y="157408"/>
                      <a:pt x="362" y="158053"/>
                    </a:cubicBezTo>
                    <a:cubicBezTo>
                      <a:pt x="33391" y="125839"/>
                      <a:pt x="86477" y="98223"/>
                      <a:pt x="117172" y="77324"/>
                    </a:cubicBezTo>
                    <a:cubicBezTo>
                      <a:pt x="152986" y="52940"/>
                      <a:pt x="172036" y="59798"/>
                      <a:pt x="199468" y="27032"/>
                    </a:cubicBezTo>
                    <a:cubicBezTo>
                      <a:pt x="200647" y="25624"/>
                      <a:pt x="201810" y="24110"/>
                      <a:pt x="202342" y="22061"/>
                    </a:cubicBezTo>
                    <a:cubicBezTo>
                      <a:pt x="208361" y="28013"/>
                      <a:pt x="222192" y="21520"/>
                      <a:pt x="234738" y="19847"/>
                    </a:cubicBezTo>
                    <a:cubicBezTo>
                      <a:pt x="251066" y="17670"/>
                      <a:pt x="267939" y="-2468"/>
                      <a:pt x="296786" y="25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2">
                      <a:lumMod val="50000"/>
                      <a:alpha val="50000"/>
                    </a:schemeClr>
                  </a:gs>
                  <a:gs pos="100000">
                    <a:schemeClr val="accent1">
                      <a:lumMod val="50000"/>
                      <a:alpha val="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1" name="Freeform 240"/>
              <p:cNvSpPr/>
              <p:nvPr/>
            </p:nvSpPr>
            <p:spPr>
              <a:xfrm>
                <a:off x="4396282" y="3380097"/>
                <a:ext cx="388012" cy="304216"/>
              </a:xfrm>
              <a:custGeom>
                <a:avLst/>
                <a:gdLst/>
                <a:ahLst/>
                <a:cxnLst/>
                <a:rect l="l" t="t" r="r" b="b"/>
                <a:pathLst>
                  <a:path w="388012" h="304216">
                    <a:moveTo>
                      <a:pt x="261257" y="845"/>
                    </a:moveTo>
                    <a:cubicBezTo>
                      <a:pt x="287383" y="5744"/>
                      <a:pt x="342356" y="28060"/>
                      <a:pt x="365760" y="43300"/>
                    </a:cubicBezTo>
                    <a:cubicBezTo>
                      <a:pt x="376250" y="50131"/>
                      <a:pt x="383350" y="57289"/>
                      <a:pt x="388012" y="64995"/>
                    </a:cubicBezTo>
                    <a:cubicBezTo>
                      <a:pt x="380301" y="71112"/>
                      <a:pt x="367547" y="75254"/>
                      <a:pt x="358886" y="79396"/>
                    </a:cubicBezTo>
                    <a:cubicBezTo>
                      <a:pt x="341360" y="87778"/>
                      <a:pt x="306308" y="88540"/>
                      <a:pt x="281162" y="88540"/>
                    </a:cubicBezTo>
                    <a:cubicBezTo>
                      <a:pt x="256016" y="88540"/>
                      <a:pt x="230108" y="77872"/>
                      <a:pt x="208010" y="79396"/>
                    </a:cubicBezTo>
                    <a:cubicBezTo>
                      <a:pt x="185912" y="80920"/>
                      <a:pt x="151622" y="109114"/>
                      <a:pt x="130286" y="125116"/>
                    </a:cubicBezTo>
                    <a:cubicBezTo>
                      <a:pt x="108950" y="141118"/>
                      <a:pt x="81518" y="145690"/>
                      <a:pt x="79994" y="175408"/>
                    </a:cubicBezTo>
                    <a:cubicBezTo>
                      <a:pt x="78470" y="205126"/>
                      <a:pt x="139430" y="295804"/>
                      <a:pt x="121142" y="303424"/>
                    </a:cubicBezTo>
                    <a:cubicBezTo>
                      <a:pt x="108738" y="308593"/>
                      <a:pt x="54964" y="287818"/>
                      <a:pt x="14550" y="260294"/>
                    </a:cubicBezTo>
                    <a:cubicBezTo>
                      <a:pt x="6247" y="247080"/>
                      <a:pt x="0" y="230808"/>
                      <a:pt x="0" y="213117"/>
                    </a:cubicBezTo>
                    <a:cubicBezTo>
                      <a:pt x="0" y="188624"/>
                      <a:pt x="10886" y="149979"/>
                      <a:pt x="22860" y="128208"/>
                    </a:cubicBezTo>
                    <a:cubicBezTo>
                      <a:pt x="34834" y="106437"/>
                      <a:pt x="47353" y="99361"/>
                      <a:pt x="71846" y="82488"/>
                    </a:cubicBezTo>
                    <a:cubicBezTo>
                      <a:pt x="96339" y="65615"/>
                      <a:pt x="138249" y="40578"/>
                      <a:pt x="169817" y="26971"/>
                    </a:cubicBezTo>
                    <a:cubicBezTo>
                      <a:pt x="201385" y="13364"/>
                      <a:pt x="235131" y="-4054"/>
                      <a:pt x="261257" y="84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60000">
                    <a:schemeClr val="accent1">
                      <a:lumMod val="40000"/>
                      <a:lumOff val="60000"/>
                      <a:alpha val="2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Freeform 241"/>
              <p:cNvSpPr/>
              <p:nvPr/>
            </p:nvSpPr>
            <p:spPr>
              <a:xfrm>
                <a:off x="3334205" y="3325556"/>
                <a:ext cx="1230010" cy="1031692"/>
              </a:xfrm>
              <a:custGeom>
                <a:avLst/>
                <a:gdLst>
                  <a:gd name="connsiteX0" fmla="*/ 556672 w 1217832"/>
                  <a:gd name="connsiteY0" fmla="*/ 0 h 1021480"/>
                  <a:gd name="connsiteX1" fmla="*/ 654076 w 1217832"/>
                  <a:gd name="connsiteY1" fmla="*/ 28634 h 1021480"/>
                  <a:gd name="connsiteX2" fmla="*/ 742250 w 1217832"/>
                  <a:gd name="connsiteY2" fmla="*/ 93948 h 1021480"/>
                  <a:gd name="connsiteX3" fmla="*/ 768376 w 1217832"/>
                  <a:gd name="connsiteY3" fmla="*/ 169059 h 1021480"/>
                  <a:gd name="connsiteX4" fmla="*/ 787970 w 1217832"/>
                  <a:gd name="connsiteY4" fmla="*/ 280094 h 1021480"/>
                  <a:gd name="connsiteX5" fmla="*/ 928396 w 1217832"/>
                  <a:gd name="connsiteY5" fmla="*/ 384597 h 1021480"/>
                  <a:gd name="connsiteX6" fmla="*/ 1039430 w 1217832"/>
                  <a:gd name="connsiteY6" fmla="*/ 423785 h 1021480"/>
                  <a:gd name="connsiteX7" fmla="*/ 1140667 w 1217832"/>
                  <a:gd name="connsiteY7" fmla="*/ 427051 h 1021480"/>
                  <a:gd name="connsiteX8" fmla="*/ 1153730 w 1217832"/>
                  <a:gd name="connsiteY8" fmla="*/ 394394 h 1021480"/>
                  <a:gd name="connsiteX9" fmla="*/ 1152056 w 1217832"/>
                  <a:gd name="connsiteY9" fmla="*/ 391228 h 1021480"/>
                  <a:gd name="connsiteX10" fmla="*/ 1202419 w 1217832"/>
                  <a:gd name="connsiteY10" fmla="*/ 393800 h 1021480"/>
                  <a:gd name="connsiteX11" fmla="*/ 1190543 w 1217832"/>
                  <a:gd name="connsiteY11" fmla="*/ 476927 h 1021480"/>
                  <a:gd name="connsiteX12" fmla="*/ 994601 w 1217832"/>
                  <a:gd name="connsiteY12" fmla="*/ 488803 h 1021480"/>
                  <a:gd name="connsiteX13" fmla="*/ 804595 w 1217832"/>
                  <a:gd name="connsiteY13" fmla="*/ 536304 h 1021480"/>
                  <a:gd name="connsiteX14" fmla="*/ 614590 w 1217832"/>
                  <a:gd name="connsiteY14" fmla="*/ 554117 h 1021480"/>
                  <a:gd name="connsiteX15" fmla="*/ 472086 w 1217832"/>
                  <a:gd name="connsiteY15" fmla="*/ 690683 h 1021480"/>
                  <a:gd name="connsiteX16" fmla="*/ 406772 w 1217832"/>
                  <a:gd name="connsiteY16" fmla="*/ 803499 h 1021480"/>
                  <a:gd name="connsiteX17" fmla="*/ 519588 w 1217832"/>
                  <a:gd name="connsiteY17" fmla="*/ 785686 h 1021480"/>
                  <a:gd name="connsiteX18" fmla="*/ 483962 w 1217832"/>
                  <a:gd name="connsiteY18" fmla="*/ 886626 h 1021480"/>
                  <a:gd name="connsiteX19" fmla="*/ 455050 w 1217832"/>
                  <a:gd name="connsiteY19" fmla="*/ 926687 h 1021480"/>
                  <a:gd name="connsiteX20" fmla="*/ 454867 w 1217832"/>
                  <a:gd name="connsiteY20" fmla="*/ 926705 h 1021480"/>
                  <a:gd name="connsiteX21" fmla="*/ 343833 w 1217832"/>
                  <a:gd name="connsiteY21" fmla="*/ 949565 h 1021480"/>
                  <a:gd name="connsiteX22" fmla="*/ 285050 w 1217832"/>
                  <a:gd name="connsiteY22" fmla="*/ 998551 h 1021480"/>
                  <a:gd name="connsiteX23" fmla="*/ 242596 w 1217832"/>
                  <a:gd name="connsiteY23" fmla="*/ 1021411 h 1021480"/>
                  <a:gd name="connsiteX24" fmla="*/ 196876 w 1217832"/>
                  <a:gd name="connsiteY24" fmla="*/ 992019 h 1021480"/>
                  <a:gd name="connsiteX25" fmla="*/ 209938 w 1217832"/>
                  <a:gd name="connsiteY25" fmla="*/ 949565 h 1021480"/>
                  <a:gd name="connsiteX26" fmla="*/ 262190 w 1217832"/>
                  <a:gd name="connsiteY26" fmla="*/ 910377 h 1021480"/>
                  <a:gd name="connsiteX27" fmla="*/ 252393 w 1217832"/>
                  <a:gd name="connsiteY27" fmla="*/ 880985 h 1021480"/>
                  <a:gd name="connsiteX28" fmla="*/ 164530 w 1217832"/>
                  <a:gd name="connsiteY28" fmla="*/ 905679 h 1021480"/>
                  <a:gd name="connsiteX29" fmla="*/ 85841 w 1217832"/>
                  <a:gd name="connsiteY29" fmla="*/ 920174 h 1021480"/>
                  <a:gd name="connsiteX30" fmla="*/ 46653 w 1217832"/>
                  <a:gd name="connsiteY30" fmla="*/ 916908 h 1021480"/>
                  <a:gd name="connsiteX31" fmla="*/ 27058 w 1217832"/>
                  <a:gd name="connsiteY31" fmla="*/ 864657 h 1021480"/>
                  <a:gd name="connsiteX32" fmla="*/ 933 w 1217832"/>
                  <a:gd name="connsiteY32" fmla="*/ 828734 h 1021480"/>
                  <a:gd name="connsiteX33" fmla="*/ 62981 w 1217832"/>
                  <a:gd name="connsiteY33" fmla="*/ 825468 h 1021480"/>
                  <a:gd name="connsiteX34" fmla="*/ 151156 w 1217832"/>
                  <a:gd name="connsiteY34" fmla="*/ 802608 h 1021480"/>
                  <a:gd name="connsiteX35" fmla="*/ 226267 w 1217832"/>
                  <a:gd name="connsiteY35" fmla="*/ 763419 h 1021480"/>
                  <a:gd name="connsiteX36" fmla="*/ 170750 w 1217832"/>
                  <a:gd name="connsiteY36" fmla="*/ 734028 h 1021480"/>
                  <a:gd name="connsiteX37" fmla="*/ 115233 w 1217832"/>
                  <a:gd name="connsiteY37" fmla="*/ 704637 h 1021480"/>
                  <a:gd name="connsiteX38" fmla="*/ 56450 w 1217832"/>
                  <a:gd name="connsiteY38" fmla="*/ 675245 h 1021480"/>
                  <a:gd name="connsiteX39" fmla="*/ 36856 w 1217832"/>
                  <a:gd name="connsiteY39" fmla="*/ 658917 h 1021480"/>
                  <a:gd name="connsiteX40" fmla="*/ 59716 w 1217832"/>
                  <a:gd name="connsiteY40" fmla="*/ 639322 h 1021480"/>
                  <a:gd name="connsiteX41" fmla="*/ 141358 w 1217832"/>
                  <a:gd name="connsiteY41" fmla="*/ 636057 h 1021480"/>
                  <a:gd name="connsiteX42" fmla="*/ 262190 w 1217832"/>
                  <a:gd name="connsiteY42" fmla="*/ 626259 h 1021480"/>
                  <a:gd name="connsiteX43" fmla="*/ 337301 w 1217832"/>
                  <a:gd name="connsiteY43" fmla="*/ 590337 h 1021480"/>
                  <a:gd name="connsiteX44" fmla="*/ 392818 w 1217832"/>
                  <a:gd name="connsiteY44" fmla="*/ 560945 h 1021480"/>
                  <a:gd name="connsiteX45" fmla="*/ 445070 w 1217832"/>
                  <a:gd name="connsiteY45" fmla="*/ 547882 h 1021480"/>
                  <a:gd name="connsiteX46" fmla="*/ 443781 w 1217832"/>
                  <a:gd name="connsiteY46" fmla="*/ 537643 h 1021480"/>
                  <a:gd name="connsiteX47" fmla="*/ 567089 w 1217832"/>
                  <a:gd name="connsiteY47" fmla="*/ 524429 h 1021480"/>
                  <a:gd name="connsiteX48" fmla="*/ 656154 w 1217832"/>
                  <a:gd name="connsiteY48" fmla="*/ 465052 h 1021480"/>
                  <a:gd name="connsiteX49" fmla="*/ 495837 w 1217832"/>
                  <a:gd name="connsiteY49" fmla="*/ 393800 h 1021480"/>
                  <a:gd name="connsiteX50" fmla="*/ 709593 w 1217832"/>
                  <a:gd name="connsiteY50" fmla="*/ 346299 h 1021480"/>
                  <a:gd name="connsiteX51" fmla="*/ 590839 w 1217832"/>
                  <a:gd name="connsiteY51" fmla="*/ 286922 h 1021480"/>
                  <a:gd name="connsiteX52" fmla="*/ 703655 w 1217832"/>
                  <a:gd name="connsiteY52" fmla="*/ 233483 h 1021480"/>
                  <a:gd name="connsiteX53" fmla="*/ 668029 w 1217832"/>
                  <a:gd name="connsiteY53" fmla="*/ 197857 h 1021480"/>
                  <a:gd name="connsiteX54" fmla="*/ 620528 w 1217832"/>
                  <a:gd name="connsiteY54" fmla="*/ 144418 h 1021480"/>
                  <a:gd name="connsiteX55" fmla="*/ 644278 w 1217832"/>
                  <a:gd name="connsiteY55" fmla="*/ 96917 h 1021480"/>
                  <a:gd name="connsiteX56" fmla="*/ 556672 w 1217832"/>
                  <a:gd name="connsiteY56" fmla="*/ 0 h 1021480"/>
                  <a:gd name="connsiteX0" fmla="*/ 556672 w 1217832"/>
                  <a:gd name="connsiteY0" fmla="*/ 0 h 1021480"/>
                  <a:gd name="connsiteX1" fmla="*/ 654076 w 1217832"/>
                  <a:gd name="connsiteY1" fmla="*/ 28634 h 1021480"/>
                  <a:gd name="connsiteX2" fmla="*/ 742250 w 1217832"/>
                  <a:gd name="connsiteY2" fmla="*/ 93948 h 1021480"/>
                  <a:gd name="connsiteX3" fmla="*/ 768376 w 1217832"/>
                  <a:gd name="connsiteY3" fmla="*/ 169059 h 1021480"/>
                  <a:gd name="connsiteX4" fmla="*/ 787970 w 1217832"/>
                  <a:gd name="connsiteY4" fmla="*/ 280094 h 1021480"/>
                  <a:gd name="connsiteX5" fmla="*/ 928396 w 1217832"/>
                  <a:gd name="connsiteY5" fmla="*/ 384597 h 1021480"/>
                  <a:gd name="connsiteX6" fmla="*/ 1039430 w 1217832"/>
                  <a:gd name="connsiteY6" fmla="*/ 423785 h 1021480"/>
                  <a:gd name="connsiteX7" fmla="*/ 1140667 w 1217832"/>
                  <a:gd name="connsiteY7" fmla="*/ 427051 h 1021480"/>
                  <a:gd name="connsiteX8" fmla="*/ 1153730 w 1217832"/>
                  <a:gd name="connsiteY8" fmla="*/ 394394 h 1021480"/>
                  <a:gd name="connsiteX9" fmla="*/ 1152056 w 1217832"/>
                  <a:gd name="connsiteY9" fmla="*/ 391228 h 1021480"/>
                  <a:gd name="connsiteX10" fmla="*/ 1202419 w 1217832"/>
                  <a:gd name="connsiteY10" fmla="*/ 393800 h 1021480"/>
                  <a:gd name="connsiteX11" fmla="*/ 1190543 w 1217832"/>
                  <a:gd name="connsiteY11" fmla="*/ 476927 h 1021480"/>
                  <a:gd name="connsiteX12" fmla="*/ 994601 w 1217832"/>
                  <a:gd name="connsiteY12" fmla="*/ 488803 h 1021480"/>
                  <a:gd name="connsiteX13" fmla="*/ 804595 w 1217832"/>
                  <a:gd name="connsiteY13" fmla="*/ 536304 h 1021480"/>
                  <a:gd name="connsiteX14" fmla="*/ 614590 w 1217832"/>
                  <a:gd name="connsiteY14" fmla="*/ 554117 h 1021480"/>
                  <a:gd name="connsiteX15" fmla="*/ 472086 w 1217832"/>
                  <a:gd name="connsiteY15" fmla="*/ 690683 h 1021480"/>
                  <a:gd name="connsiteX16" fmla="*/ 406772 w 1217832"/>
                  <a:gd name="connsiteY16" fmla="*/ 803499 h 1021480"/>
                  <a:gd name="connsiteX17" fmla="*/ 519588 w 1217832"/>
                  <a:gd name="connsiteY17" fmla="*/ 785686 h 1021480"/>
                  <a:gd name="connsiteX18" fmla="*/ 483962 w 1217832"/>
                  <a:gd name="connsiteY18" fmla="*/ 886626 h 1021480"/>
                  <a:gd name="connsiteX19" fmla="*/ 455050 w 1217832"/>
                  <a:gd name="connsiteY19" fmla="*/ 926687 h 1021480"/>
                  <a:gd name="connsiteX20" fmla="*/ 454867 w 1217832"/>
                  <a:gd name="connsiteY20" fmla="*/ 926705 h 1021480"/>
                  <a:gd name="connsiteX21" fmla="*/ 343833 w 1217832"/>
                  <a:gd name="connsiteY21" fmla="*/ 949565 h 1021480"/>
                  <a:gd name="connsiteX22" fmla="*/ 285050 w 1217832"/>
                  <a:gd name="connsiteY22" fmla="*/ 998551 h 1021480"/>
                  <a:gd name="connsiteX23" fmla="*/ 242596 w 1217832"/>
                  <a:gd name="connsiteY23" fmla="*/ 1021411 h 1021480"/>
                  <a:gd name="connsiteX24" fmla="*/ 196876 w 1217832"/>
                  <a:gd name="connsiteY24" fmla="*/ 992019 h 1021480"/>
                  <a:gd name="connsiteX25" fmla="*/ 209938 w 1217832"/>
                  <a:gd name="connsiteY25" fmla="*/ 949565 h 1021480"/>
                  <a:gd name="connsiteX26" fmla="*/ 262190 w 1217832"/>
                  <a:gd name="connsiteY26" fmla="*/ 910377 h 1021480"/>
                  <a:gd name="connsiteX27" fmla="*/ 242192 w 1217832"/>
                  <a:gd name="connsiteY27" fmla="*/ 886085 h 1021480"/>
                  <a:gd name="connsiteX28" fmla="*/ 164530 w 1217832"/>
                  <a:gd name="connsiteY28" fmla="*/ 905679 h 1021480"/>
                  <a:gd name="connsiteX29" fmla="*/ 85841 w 1217832"/>
                  <a:gd name="connsiteY29" fmla="*/ 920174 h 1021480"/>
                  <a:gd name="connsiteX30" fmla="*/ 46653 w 1217832"/>
                  <a:gd name="connsiteY30" fmla="*/ 916908 h 1021480"/>
                  <a:gd name="connsiteX31" fmla="*/ 27058 w 1217832"/>
                  <a:gd name="connsiteY31" fmla="*/ 864657 h 1021480"/>
                  <a:gd name="connsiteX32" fmla="*/ 933 w 1217832"/>
                  <a:gd name="connsiteY32" fmla="*/ 828734 h 1021480"/>
                  <a:gd name="connsiteX33" fmla="*/ 62981 w 1217832"/>
                  <a:gd name="connsiteY33" fmla="*/ 825468 h 1021480"/>
                  <a:gd name="connsiteX34" fmla="*/ 151156 w 1217832"/>
                  <a:gd name="connsiteY34" fmla="*/ 802608 h 1021480"/>
                  <a:gd name="connsiteX35" fmla="*/ 226267 w 1217832"/>
                  <a:gd name="connsiteY35" fmla="*/ 763419 h 1021480"/>
                  <a:gd name="connsiteX36" fmla="*/ 170750 w 1217832"/>
                  <a:gd name="connsiteY36" fmla="*/ 734028 h 1021480"/>
                  <a:gd name="connsiteX37" fmla="*/ 115233 w 1217832"/>
                  <a:gd name="connsiteY37" fmla="*/ 704637 h 1021480"/>
                  <a:gd name="connsiteX38" fmla="*/ 56450 w 1217832"/>
                  <a:gd name="connsiteY38" fmla="*/ 675245 h 1021480"/>
                  <a:gd name="connsiteX39" fmla="*/ 36856 w 1217832"/>
                  <a:gd name="connsiteY39" fmla="*/ 658917 h 1021480"/>
                  <a:gd name="connsiteX40" fmla="*/ 59716 w 1217832"/>
                  <a:gd name="connsiteY40" fmla="*/ 639322 h 1021480"/>
                  <a:gd name="connsiteX41" fmla="*/ 141358 w 1217832"/>
                  <a:gd name="connsiteY41" fmla="*/ 636057 h 1021480"/>
                  <a:gd name="connsiteX42" fmla="*/ 262190 w 1217832"/>
                  <a:gd name="connsiteY42" fmla="*/ 626259 h 1021480"/>
                  <a:gd name="connsiteX43" fmla="*/ 337301 w 1217832"/>
                  <a:gd name="connsiteY43" fmla="*/ 590337 h 1021480"/>
                  <a:gd name="connsiteX44" fmla="*/ 392818 w 1217832"/>
                  <a:gd name="connsiteY44" fmla="*/ 560945 h 1021480"/>
                  <a:gd name="connsiteX45" fmla="*/ 445070 w 1217832"/>
                  <a:gd name="connsiteY45" fmla="*/ 547882 h 1021480"/>
                  <a:gd name="connsiteX46" fmla="*/ 443781 w 1217832"/>
                  <a:gd name="connsiteY46" fmla="*/ 537643 h 1021480"/>
                  <a:gd name="connsiteX47" fmla="*/ 567089 w 1217832"/>
                  <a:gd name="connsiteY47" fmla="*/ 524429 h 1021480"/>
                  <a:gd name="connsiteX48" fmla="*/ 656154 w 1217832"/>
                  <a:gd name="connsiteY48" fmla="*/ 465052 h 1021480"/>
                  <a:gd name="connsiteX49" fmla="*/ 495837 w 1217832"/>
                  <a:gd name="connsiteY49" fmla="*/ 393800 h 1021480"/>
                  <a:gd name="connsiteX50" fmla="*/ 709593 w 1217832"/>
                  <a:gd name="connsiteY50" fmla="*/ 346299 h 1021480"/>
                  <a:gd name="connsiteX51" fmla="*/ 590839 w 1217832"/>
                  <a:gd name="connsiteY51" fmla="*/ 286922 h 1021480"/>
                  <a:gd name="connsiteX52" fmla="*/ 703655 w 1217832"/>
                  <a:gd name="connsiteY52" fmla="*/ 233483 h 1021480"/>
                  <a:gd name="connsiteX53" fmla="*/ 668029 w 1217832"/>
                  <a:gd name="connsiteY53" fmla="*/ 197857 h 1021480"/>
                  <a:gd name="connsiteX54" fmla="*/ 620528 w 1217832"/>
                  <a:gd name="connsiteY54" fmla="*/ 144418 h 1021480"/>
                  <a:gd name="connsiteX55" fmla="*/ 644278 w 1217832"/>
                  <a:gd name="connsiteY55" fmla="*/ 96917 h 1021480"/>
                  <a:gd name="connsiteX56" fmla="*/ 556672 w 1217832"/>
                  <a:gd name="connsiteY56" fmla="*/ 0 h 1021480"/>
                  <a:gd name="connsiteX0" fmla="*/ 556672 w 1217832"/>
                  <a:gd name="connsiteY0" fmla="*/ 0 h 1021480"/>
                  <a:gd name="connsiteX1" fmla="*/ 654076 w 1217832"/>
                  <a:gd name="connsiteY1" fmla="*/ 28634 h 1021480"/>
                  <a:gd name="connsiteX2" fmla="*/ 742250 w 1217832"/>
                  <a:gd name="connsiteY2" fmla="*/ 93948 h 1021480"/>
                  <a:gd name="connsiteX3" fmla="*/ 768376 w 1217832"/>
                  <a:gd name="connsiteY3" fmla="*/ 169059 h 1021480"/>
                  <a:gd name="connsiteX4" fmla="*/ 787970 w 1217832"/>
                  <a:gd name="connsiteY4" fmla="*/ 280094 h 1021480"/>
                  <a:gd name="connsiteX5" fmla="*/ 928396 w 1217832"/>
                  <a:gd name="connsiteY5" fmla="*/ 384597 h 1021480"/>
                  <a:gd name="connsiteX6" fmla="*/ 1039430 w 1217832"/>
                  <a:gd name="connsiteY6" fmla="*/ 423785 h 1021480"/>
                  <a:gd name="connsiteX7" fmla="*/ 1140667 w 1217832"/>
                  <a:gd name="connsiteY7" fmla="*/ 427051 h 1021480"/>
                  <a:gd name="connsiteX8" fmla="*/ 1153730 w 1217832"/>
                  <a:gd name="connsiteY8" fmla="*/ 394394 h 1021480"/>
                  <a:gd name="connsiteX9" fmla="*/ 1152056 w 1217832"/>
                  <a:gd name="connsiteY9" fmla="*/ 391228 h 1021480"/>
                  <a:gd name="connsiteX10" fmla="*/ 1202419 w 1217832"/>
                  <a:gd name="connsiteY10" fmla="*/ 393800 h 1021480"/>
                  <a:gd name="connsiteX11" fmla="*/ 1190543 w 1217832"/>
                  <a:gd name="connsiteY11" fmla="*/ 476927 h 1021480"/>
                  <a:gd name="connsiteX12" fmla="*/ 994601 w 1217832"/>
                  <a:gd name="connsiteY12" fmla="*/ 488803 h 1021480"/>
                  <a:gd name="connsiteX13" fmla="*/ 804595 w 1217832"/>
                  <a:gd name="connsiteY13" fmla="*/ 536304 h 1021480"/>
                  <a:gd name="connsiteX14" fmla="*/ 614590 w 1217832"/>
                  <a:gd name="connsiteY14" fmla="*/ 554117 h 1021480"/>
                  <a:gd name="connsiteX15" fmla="*/ 472086 w 1217832"/>
                  <a:gd name="connsiteY15" fmla="*/ 690683 h 1021480"/>
                  <a:gd name="connsiteX16" fmla="*/ 406772 w 1217832"/>
                  <a:gd name="connsiteY16" fmla="*/ 803499 h 1021480"/>
                  <a:gd name="connsiteX17" fmla="*/ 519588 w 1217832"/>
                  <a:gd name="connsiteY17" fmla="*/ 785686 h 1021480"/>
                  <a:gd name="connsiteX18" fmla="*/ 483962 w 1217832"/>
                  <a:gd name="connsiteY18" fmla="*/ 886626 h 1021480"/>
                  <a:gd name="connsiteX19" fmla="*/ 455050 w 1217832"/>
                  <a:gd name="connsiteY19" fmla="*/ 926687 h 1021480"/>
                  <a:gd name="connsiteX20" fmla="*/ 454867 w 1217832"/>
                  <a:gd name="connsiteY20" fmla="*/ 926705 h 1021480"/>
                  <a:gd name="connsiteX21" fmla="*/ 343833 w 1217832"/>
                  <a:gd name="connsiteY21" fmla="*/ 949565 h 1021480"/>
                  <a:gd name="connsiteX22" fmla="*/ 295251 w 1217832"/>
                  <a:gd name="connsiteY22" fmla="*/ 998551 h 1021480"/>
                  <a:gd name="connsiteX23" fmla="*/ 242596 w 1217832"/>
                  <a:gd name="connsiteY23" fmla="*/ 1021411 h 1021480"/>
                  <a:gd name="connsiteX24" fmla="*/ 196876 w 1217832"/>
                  <a:gd name="connsiteY24" fmla="*/ 992019 h 1021480"/>
                  <a:gd name="connsiteX25" fmla="*/ 209938 w 1217832"/>
                  <a:gd name="connsiteY25" fmla="*/ 949565 h 1021480"/>
                  <a:gd name="connsiteX26" fmla="*/ 262190 w 1217832"/>
                  <a:gd name="connsiteY26" fmla="*/ 910377 h 1021480"/>
                  <a:gd name="connsiteX27" fmla="*/ 242192 w 1217832"/>
                  <a:gd name="connsiteY27" fmla="*/ 886085 h 1021480"/>
                  <a:gd name="connsiteX28" fmla="*/ 164530 w 1217832"/>
                  <a:gd name="connsiteY28" fmla="*/ 905679 h 1021480"/>
                  <a:gd name="connsiteX29" fmla="*/ 85841 w 1217832"/>
                  <a:gd name="connsiteY29" fmla="*/ 920174 h 1021480"/>
                  <a:gd name="connsiteX30" fmla="*/ 46653 w 1217832"/>
                  <a:gd name="connsiteY30" fmla="*/ 916908 h 1021480"/>
                  <a:gd name="connsiteX31" fmla="*/ 27058 w 1217832"/>
                  <a:gd name="connsiteY31" fmla="*/ 864657 h 1021480"/>
                  <a:gd name="connsiteX32" fmla="*/ 933 w 1217832"/>
                  <a:gd name="connsiteY32" fmla="*/ 828734 h 1021480"/>
                  <a:gd name="connsiteX33" fmla="*/ 62981 w 1217832"/>
                  <a:gd name="connsiteY33" fmla="*/ 825468 h 1021480"/>
                  <a:gd name="connsiteX34" fmla="*/ 151156 w 1217832"/>
                  <a:gd name="connsiteY34" fmla="*/ 802608 h 1021480"/>
                  <a:gd name="connsiteX35" fmla="*/ 226267 w 1217832"/>
                  <a:gd name="connsiteY35" fmla="*/ 763419 h 1021480"/>
                  <a:gd name="connsiteX36" fmla="*/ 170750 w 1217832"/>
                  <a:gd name="connsiteY36" fmla="*/ 734028 h 1021480"/>
                  <a:gd name="connsiteX37" fmla="*/ 115233 w 1217832"/>
                  <a:gd name="connsiteY37" fmla="*/ 704637 h 1021480"/>
                  <a:gd name="connsiteX38" fmla="*/ 56450 w 1217832"/>
                  <a:gd name="connsiteY38" fmla="*/ 675245 h 1021480"/>
                  <a:gd name="connsiteX39" fmla="*/ 36856 w 1217832"/>
                  <a:gd name="connsiteY39" fmla="*/ 658917 h 1021480"/>
                  <a:gd name="connsiteX40" fmla="*/ 59716 w 1217832"/>
                  <a:gd name="connsiteY40" fmla="*/ 639322 h 1021480"/>
                  <a:gd name="connsiteX41" fmla="*/ 141358 w 1217832"/>
                  <a:gd name="connsiteY41" fmla="*/ 636057 h 1021480"/>
                  <a:gd name="connsiteX42" fmla="*/ 262190 w 1217832"/>
                  <a:gd name="connsiteY42" fmla="*/ 626259 h 1021480"/>
                  <a:gd name="connsiteX43" fmla="*/ 337301 w 1217832"/>
                  <a:gd name="connsiteY43" fmla="*/ 590337 h 1021480"/>
                  <a:gd name="connsiteX44" fmla="*/ 392818 w 1217832"/>
                  <a:gd name="connsiteY44" fmla="*/ 560945 h 1021480"/>
                  <a:gd name="connsiteX45" fmla="*/ 445070 w 1217832"/>
                  <a:gd name="connsiteY45" fmla="*/ 547882 h 1021480"/>
                  <a:gd name="connsiteX46" fmla="*/ 443781 w 1217832"/>
                  <a:gd name="connsiteY46" fmla="*/ 537643 h 1021480"/>
                  <a:gd name="connsiteX47" fmla="*/ 567089 w 1217832"/>
                  <a:gd name="connsiteY47" fmla="*/ 524429 h 1021480"/>
                  <a:gd name="connsiteX48" fmla="*/ 656154 w 1217832"/>
                  <a:gd name="connsiteY48" fmla="*/ 465052 h 1021480"/>
                  <a:gd name="connsiteX49" fmla="*/ 495837 w 1217832"/>
                  <a:gd name="connsiteY49" fmla="*/ 393800 h 1021480"/>
                  <a:gd name="connsiteX50" fmla="*/ 709593 w 1217832"/>
                  <a:gd name="connsiteY50" fmla="*/ 346299 h 1021480"/>
                  <a:gd name="connsiteX51" fmla="*/ 590839 w 1217832"/>
                  <a:gd name="connsiteY51" fmla="*/ 286922 h 1021480"/>
                  <a:gd name="connsiteX52" fmla="*/ 703655 w 1217832"/>
                  <a:gd name="connsiteY52" fmla="*/ 233483 h 1021480"/>
                  <a:gd name="connsiteX53" fmla="*/ 668029 w 1217832"/>
                  <a:gd name="connsiteY53" fmla="*/ 197857 h 1021480"/>
                  <a:gd name="connsiteX54" fmla="*/ 620528 w 1217832"/>
                  <a:gd name="connsiteY54" fmla="*/ 144418 h 1021480"/>
                  <a:gd name="connsiteX55" fmla="*/ 644278 w 1217832"/>
                  <a:gd name="connsiteY55" fmla="*/ 96917 h 1021480"/>
                  <a:gd name="connsiteX56" fmla="*/ 556672 w 1217832"/>
                  <a:gd name="connsiteY56" fmla="*/ 0 h 1021480"/>
                  <a:gd name="connsiteX0" fmla="*/ 556672 w 1217832"/>
                  <a:gd name="connsiteY0" fmla="*/ 0 h 1021477"/>
                  <a:gd name="connsiteX1" fmla="*/ 654076 w 1217832"/>
                  <a:gd name="connsiteY1" fmla="*/ 28634 h 1021477"/>
                  <a:gd name="connsiteX2" fmla="*/ 742250 w 1217832"/>
                  <a:gd name="connsiteY2" fmla="*/ 93948 h 1021477"/>
                  <a:gd name="connsiteX3" fmla="*/ 768376 w 1217832"/>
                  <a:gd name="connsiteY3" fmla="*/ 169059 h 1021477"/>
                  <a:gd name="connsiteX4" fmla="*/ 787970 w 1217832"/>
                  <a:gd name="connsiteY4" fmla="*/ 280094 h 1021477"/>
                  <a:gd name="connsiteX5" fmla="*/ 928396 w 1217832"/>
                  <a:gd name="connsiteY5" fmla="*/ 384597 h 1021477"/>
                  <a:gd name="connsiteX6" fmla="*/ 1039430 w 1217832"/>
                  <a:gd name="connsiteY6" fmla="*/ 423785 h 1021477"/>
                  <a:gd name="connsiteX7" fmla="*/ 1140667 w 1217832"/>
                  <a:gd name="connsiteY7" fmla="*/ 427051 h 1021477"/>
                  <a:gd name="connsiteX8" fmla="*/ 1153730 w 1217832"/>
                  <a:gd name="connsiteY8" fmla="*/ 394394 h 1021477"/>
                  <a:gd name="connsiteX9" fmla="*/ 1152056 w 1217832"/>
                  <a:gd name="connsiteY9" fmla="*/ 391228 h 1021477"/>
                  <a:gd name="connsiteX10" fmla="*/ 1202419 w 1217832"/>
                  <a:gd name="connsiteY10" fmla="*/ 393800 h 1021477"/>
                  <a:gd name="connsiteX11" fmla="*/ 1190543 w 1217832"/>
                  <a:gd name="connsiteY11" fmla="*/ 476927 h 1021477"/>
                  <a:gd name="connsiteX12" fmla="*/ 994601 w 1217832"/>
                  <a:gd name="connsiteY12" fmla="*/ 488803 h 1021477"/>
                  <a:gd name="connsiteX13" fmla="*/ 804595 w 1217832"/>
                  <a:gd name="connsiteY13" fmla="*/ 536304 h 1021477"/>
                  <a:gd name="connsiteX14" fmla="*/ 614590 w 1217832"/>
                  <a:gd name="connsiteY14" fmla="*/ 554117 h 1021477"/>
                  <a:gd name="connsiteX15" fmla="*/ 472086 w 1217832"/>
                  <a:gd name="connsiteY15" fmla="*/ 690683 h 1021477"/>
                  <a:gd name="connsiteX16" fmla="*/ 406772 w 1217832"/>
                  <a:gd name="connsiteY16" fmla="*/ 803499 h 1021477"/>
                  <a:gd name="connsiteX17" fmla="*/ 519588 w 1217832"/>
                  <a:gd name="connsiteY17" fmla="*/ 785686 h 1021477"/>
                  <a:gd name="connsiteX18" fmla="*/ 483962 w 1217832"/>
                  <a:gd name="connsiteY18" fmla="*/ 886626 h 1021477"/>
                  <a:gd name="connsiteX19" fmla="*/ 455050 w 1217832"/>
                  <a:gd name="connsiteY19" fmla="*/ 926687 h 1021477"/>
                  <a:gd name="connsiteX20" fmla="*/ 454867 w 1217832"/>
                  <a:gd name="connsiteY20" fmla="*/ 926705 h 1021477"/>
                  <a:gd name="connsiteX21" fmla="*/ 356584 w 1217832"/>
                  <a:gd name="connsiteY21" fmla="*/ 952116 h 1021477"/>
                  <a:gd name="connsiteX22" fmla="*/ 295251 w 1217832"/>
                  <a:gd name="connsiteY22" fmla="*/ 998551 h 1021477"/>
                  <a:gd name="connsiteX23" fmla="*/ 242596 w 1217832"/>
                  <a:gd name="connsiteY23" fmla="*/ 1021411 h 1021477"/>
                  <a:gd name="connsiteX24" fmla="*/ 196876 w 1217832"/>
                  <a:gd name="connsiteY24" fmla="*/ 992019 h 1021477"/>
                  <a:gd name="connsiteX25" fmla="*/ 209938 w 1217832"/>
                  <a:gd name="connsiteY25" fmla="*/ 949565 h 1021477"/>
                  <a:gd name="connsiteX26" fmla="*/ 262190 w 1217832"/>
                  <a:gd name="connsiteY26" fmla="*/ 910377 h 1021477"/>
                  <a:gd name="connsiteX27" fmla="*/ 242192 w 1217832"/>
                  <a:gd name="connsiteY27" fmla="*/ 886085 h 1021477"/>
                  <a:gd name="connsiteX28" fmla="*/ 164530 w 1217832"/>
                  <a:gd name="connsiteY28" fmla="*/ 905679 h 1021477"/>
                  <a:gd name="connsiteX29" fmla="*/ 85841 w 1217832"/>
                  <a:gd name="connsiteY29" fmla="*/ 920174 h 1021477"/>
                  <a:gd name="connsiteX30" fmla="*/ 46653 w 1217832"/>
                  <a:gd name="connsiteY30" fmla="*/ 916908 h 1021477"/>
                  <a:gd name="connsiteX31" fmla="*/ 27058 w 1217832"/>
                  <a:gd name="connsiteY31" fmla="*/ 864657 h 1021477"/>
                  <a:gd name="connsiteX32" fmla="*/ 933 w 1217832"/>
                  <a:gd name="connsiteY32" fmla="*/ 828734 h 1021477"/>
                  <a:gd name="connsiteX33" fmla="*/ 62981 w 1217832"/>
                  <a:gd name="connsiteY33" fmla="*/ 825468 h 1021477"/>
                  <a:gd name="connsiteX34" fmla="*/ 151156 w 1217832"/>
                  <a:gd name="connsiteY34" fmla="*/ 802608 h 1021477"/>
                  <a:gd name="connsiteX35" fmla="*/ 226267 w 1217832"/>
                  <a:gd name="connsiteY35" fmla="*/ 763419 h 1021477"/>
                  <a:gd name="connsiteX36" fmla="*/ 170750 w 1217832"/>
                  <a:gd name="connsiteY36" fmla="*/ 734028 h 1021477"/>
                  <a:gd name="connsiteX37" fmla="*/ 115233 w 1217832"/>
                  <a:gd name="connsiteY37" fmla="*/ 704637 h 1021477"/>
                  <a:gd name="connsiteX38" fmla="*/ 56450 w 1217832"/>
                  <a:gd name="connsiteY38" fmla="*/ 675245 h 1021477"/>
                  <a:gd name="connsiteX39" fmla="*/ 36856 w 1217832"/>
                  <a:gd name="connsiteY39" fmla="*/ 658917 h 1021477"/>
                  <a:gd name="connsiteX40" fmla="*/ 59716 w 1217832"/>
                  <a:gd name="connsiteY40" fmla="*/ 639322 h 1021477"/>
                  <a:gd name="connsiteX41" fmla="*/ 141358 w 1217832"/>
                  <a:gd name="connsiteY41" fmla="*/ 636057 h 1021477"/>
                  <a:gd name="connsiteX42" fmla="*/ 262190 w 1217832"/>
                  <a:gd name="connsiteY42" fmla="*/ 626259 h 1021477"/>
                  <a:gd name="connsiteX43" fmla="*/ 337301 w 1217832"/>
                  <a:gd name="connsiteY43" fmla="*/ 590337 h 1021477"/>
                  <a:gd name="connsiteX44" fmla="*/ 392818 w 1217832"/>
                  <a:gd name="connsiteY44" fmla="*/ 560945 h 1021477"/>
                  <a:gd name="connsiteX45" fmla="*/ 445070 w 1217832"/>
                  <a:gd name="connsiteY45" fmla="*/ 547882 h 1021477"/>
                  <a:gd name="connsiteX46" fmla="*/ 443781 w 1217832"/>
                  <a:gd name="connsiteY46" fmla="*/ 537643 h 1021477"/>
                  <a:gd name="connsiteX47" fmla="*/ 567089 w 1217832"/>
                  <a:gd name="connsiteY47" fmla="*/ 524429 h 1021477"/>
                  <a:gd name="connsiteX48" fmla="*/ 656154 w 1217832"/>
                  <a:gd name="connsiteY48" fmla="*/ 465052 h 1021477"/>
                  <a:gd name="connsiteX49" fmla="*/ 495837 w 1217832"/>
                  <a:gd name="connsiteY49" fmla="*/ 393800 h 1021477"/>
                  <a:gd name="connsiteX50" fmla="*/ 709593 w 1217832"/>
                  <a:gd name="connsiteY50" fmla="*/ 346299 h 1021477"/>
                  <a:gd name="connsiteX51" fmla="*/ 590839 w 1217832"/>
                  <a:gd name="connsiteY51" fmla="*/ 286922 h 1021477"/>
                  <a:gd name="connsiteX52" fmla="*/ 703655 w 1217832"/>
                  <a:gd name="connsiteY52" fmla="*/ 233483 h 1021477"/>
                  <a:gd name="connsiteX53" fmla="*/ 668029 w 1217832"/>
                  <a:gd name="connsiteY53" fmla="*/ 197857 h 1021477"/>
                  <a:gd name="connsiteX54" fmla="*/ 620528 w 1217832"/>
                  <a:gd name="connsiteY54" fmla="*/ 144418 h 1021477"/>
                  <a:gd name="connsiteX55" fmla="*/ 644278 w 1217832"/>
                  <a:gd name="connsiteY55" fmla="*/ 96917 h 1021477"/>
                  <a:gd name="connsiteX56" fmla="*/ 556672 w 1217832"/>
                  <a:gd name="connsiteY56" fmla="*/ 0 h 1021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217832" h="1021477">
                    <a:moveTo>
                      <a:pt x="556672" y="0"/>
                    </a:moveTo>
                    <a:cubicBezTo>
                      <a:pt x="594066" y="8110"/>
                      <a:pt x="628529" y="18534"/>
                      <a:pt x="654076" y="28634"/>
                    </a:cubicBezTo>
                    <a:cubicBezTo>
                      <a:pt x="700885" y="47140"/>
                      <a:pt x="723200" y="70544"/>
                      <a:pt x="742250" y="93948"/>
                    </a:cubicBezTo>
                    <a:cubicBezTo>
                      <a:pt x="761300" y="117352"/>
                      <a:pt x="760756" y="138035"/>
                      <a:pt x="768376" y="169059"/>
                    </a:cubicBezTo>
                    <a:cubicBezTo>
                      <a:pt x="775996" y="200083"/>
                      <a:pt x="761300" y="244171"/>
                      <a:pt x="787970" y="280094"/>
                    </a:cubicBezTo>
                    <a:cubicBezTo>
                      <a:pt x="814640" y="316017"/>
                      <a:pt x="886486" y="360649"/>
                      <a:pt x="928396" y="384597"/>
                    </a:cubicBezTo>
                    <a:cubicBezTo>
                      <a:pt x="970306" y="408546"/>
                      <a:pt x="1004051" y="416709"/>
                      <a:pt x="1039430" y="423785"/>
                    </a:cubicBezTo>
                    <a:cubicBezTo>
                      <a:pt x="1074808" y="430861"/>
                      <a:pt x="1121617" y="431950"/>
                      <a:pt x="1140667" y="427051"/>
                    </a:cubicBezTo>
                    <a:cubicBezTo>
                      <a:pt x="1159717" y="422152"/>
                      <a:pt x="1156451" y="406913"/>
                      <a:pt x="1153730" y="394394"/>
                    </a:cubicBezTo>
                    <a:cubicBezTo>
                      <a:pt x="1153491" y="393293"/>
                      <a:pt x="1153159" y="392154"/>
                      <a:pt x="1152056" y="391228"/>
                    </a:cubicBezTo>
                    <a:cubicBezTo>
                      <a:pt x="1174321" y="388907"/>
                      <a:pt x="1192756" y="386772"/>
                      <a:pt x="1202419" y="393800"/>
                    </a:cubicBezTo>
                    <a:cubicBezTo>
                      <a:pt x="1224190" y="409634"/>
                      <a:pt x="1225179" y="461093"/>
                      <a:pt x="1190543" y="476927"/>
                    </a:cubicBezTo>
                    <a:cubicBezTo>
                      <a:pt x="1155907" y="492761"/>
                      <a:pt x="1058926" y="478907"/>
                      <a:pt x="994601" y="488803"/>
                    </a:cubicBezTo>
                    <a:cubicBezTo>
                      <a:pt x="930276" y="498699"/>
                      <a:pt x="867930" y="525418"/>
                      <a:pt x="804595" y="536304"/>
                    </a:cubicBezTo>
                    <a:cubicBezTo>
                      <a:pt x="741260" y="547190"/>
                      <a:pt x="670008" y="528387"/>
                      <a:pt x="614590" y="554117"/>
                    </a:cubicBezTo>
                    <a:cubicBezTo>
                      <a:pt x="559172" y="579847"/>
                      <a:pt x="506722" y="649119"/>
                      <a:pt x="472086" y="690683"/>
                    </a:cubicBezTo>
                    <a:cubicBezTo>
                      <a:pt x="437450" y="732247"/>
                      <a:pt x="398855" y="787665"/>
                      <a:pt x="406772" y="803499"/>
                    </a:cubicBezTo>
                    <a:cubicBezTo>
                      <a:pt x="414689" y="819333"/>
                      <a:pt x="506723" y="771832"/>
                      <a:pt x="519588" y="785686"/>
                    </a:cubicBezTo>
                    <a:cubicBezTo>
                      <a:pt x="532453" y="799541"/>
                      <a:pt x="539380" y="816364"/>
                      <a:pt x="483962" y="886626"/>
                    </a:cubicBezTo>
                    <a:cubicBezTo>
                      <a:pt x="475950" y="896784"/>
                      <a:pt x="466181" y="910540"/>
                      <a:pt x="455050" y="926687"/>
                    </a:cubicBezTo>
                    <a:lnTo>
                      <a:pt x="454867" y="926705"/>
                    </a:lnTo>
                    <a:cubicBezTo>
                      <a:pt x="412957" y="932692"/>
                      <a:pt x="383187" y="940142"/>
                      <a:pt x="356584" y="952116"/>
                    </a:cubicBezTo>
                    <a:cubicBezTo>
                      <a:pt x="329981" y="964090"/>
                      <a:pt x="314249" y="987002"/>
                      <a:pt x="295251" y="998551"/>
                    </a:cubicBezTo>
                    <a:cubicBezTo>
                      <a:pt x="276253" y="1010100"/>
                      <a:pt x="258992" y="1022500"/>
                      <a:pt x="242596" y="1021411"/>
                    </a:cubicBezTo>
                    <a:cubicBezTo>
                      <a:pt x="226200" y="1020322"/>
                      <a:pt x="202319" y="1003993"/>
                      <a:pt x="196876" y="992019"/>
                    </a:cubicBezTo>
                    <a:cubicBezTo>
                      <a:pt x="191433" y="980045"/>
                      <a:pt x="199052" y="963172"/>
                      <a:pt x="209938" y="949565"/>
                    </a:cubicBezTo>
                    <a:cubicBezTo>
                      <a:pt x="220824" y="935958"/>
                      <a:pt x="256814" y="920957"/>
                      <a:pt x="262190" y="910377"/>
                    </a:cubicBezTo>
                    <a:cubicBezTo>
                      <a:pt x="267566" y="899797"/>
                      <a:pt x="258469" y="886868"/>
                      <a:pt x="242192" y="886085"/>
                    </a:cubicBezTo>
                    <a:cubicBezTo>
                      <a:pt x="225915" y="885302"/>
                      <a:pt x="190589" y="899998"/>
                      <a:pt x="164530" y="905679"/>
                    </a:cubicBezTo>
                    <a:cubicBezTo>
                      <a:pt x="138472" y="911361"/>
                      <a:pt x="105487" y="918303"/>
                      <a:pt x="85841" y="920174"/>
                    </a:cubicBezTo>
                    <a:cubicBezTo>
                      <a:pt x="66195" y="922045"/>
                      <a:pt x="56450" y="926161"/>
                      <a:pt x="46653" y="916908"/>
                    </a:cubicBezTo>
                    <a:cubicBezTo>
                      <a:pt x="36856" y="907655"/>
                      <a:pt x="34678" y="879353"/>
                      <a:pt x="27058" y="864657"/>
                    </a:cubicBezTo>
                    <a:cubicBezTo>
                      <a:pt x="19438" y="849961"/>
                      <a:pt x="-5054" y="835266"/>
                      <a:pt x="933" y="828734"/>
                    </a:cubicBezTo>
                    <a:cubicBezTo>
                      <a:pt x="6920" y="822202"/>
                      <a:pt x="37944" y="829822"/>
                      <a:pt x="62981" y="825468"/>
                    </a:cubicBezTo>
                    <a:cubicBezTo>
                      <a:pt x="88018" y="821114"/>
                      <a:pt x="123942" y="812949"/>
                      <a:pt x="151156" y="802608"/>
                    </a:cubicBezTo>
                    <a:cubicBezTo>
                      <a:pt x="178370" y="792267"/>
                      <a:pt x="223001" y="774849"/>
                      <a:pt x="226267" y="763419"/>
                    </a:cubicBezTo>
                    <a:cubicBezTo>
                      <a:pt x="229533" y="751989"/>
                      <a:pt x="189256" y="743825"/>
                      <a:pt x="170750" y="734028"/>
                    </a:cubicBezTo>
                    <a:lnTo>
                      <a:pt x="115233" y="704637"/>
                    </a:lnTo>
                    <a:cubicBezTo>
                      <a:pt x="96183" y="694840"/>
                      <a:pt x="69513" y="682865"/>
                      <a:pt x="56450" y="675245"/>
                    </a:cubicBezTo>
                    <a:cubicBezTo>
                      <a:pt x="43387" y="667625"/>
                      <a:pt x="36312" y="664904"/>
                      <a:pt x="36856" y="658917"/>
                    </a:cubicBezTo>
                    <a:cubicBezTo>
                      <a:pt x="37400" y="652930"/>
                      <a:pt x="42299" y="643132"/>
                      <a:pt x="59716" y="639322"/>
                    </a:cubicBezTo>
                    <a:cubicBezTo>
                      <a:pt x="77133" y="635512"/>
                      <a:pt x="107612" y="638234"/>
                      <a:pt x="141358" y="636057"/>
                    </a:cubicBezTo>
                    <a:cubicBezTo>
                      <a:pt x="175104" y="633880"/>
                      <a:pt x="229533" y="633879"/>
                      <a:pt x="262190" y="626259"/>
                    </a:cubicBezTo>
                    <a:cubicBezTo>
                      <a:pt x="294847" y="618639"/>
                      <a:pt x="315530" y="601223"/>
                      <a:pt x="337301" y="590337"/>
                    </a:cubicBezTo>
                    <a:cubicBezTo>
                      <a:pt x="359072" y="579451"/>
                      <a:pt x="374856" y="568021"/>
                      <a:pt x="392818" y="560945"/>
                    </a:cubicBezTo>
                    <a:cubicBezTo>
                      <a:pt x="410780" y="553869"/>
                      <a:pt x="439083" y="555502"/>
                      <a:pt x="445070" y="547882"/>
                    </a:cubicBezTo>
                    <a:cubicBezTo>
                      <a:pt x="447194" y="545179"/>
                      <a:pt x="446304" y="541517"/>
                      <a:pt x="443781" y="537643"/>
                    </a:cubicBezTo>
                    <a:cubicBezTo>
                      <a:pt x="493564" y="534406"/>
                      <a:pt x="537952" y="530256"/>
                      <a:pt x="567089" y="524429"/>
                    </a:cubicBezTo>
                    <a:cubicBezTo>
                      <a:pt x="641310" y="509585"/>
                      <a:pt x="668029" y="486824"/>
                      <a:pt x="656154" y="465052"/>
                    </a:cubicBezTo>
                    <a:cubicBezTo>
                      <a:pt x="644279" y="443281"/>
                      <a:pt x="486931" y="413592"/>
                      <a:pt x="495837" y="393800"/>
                    </a:cubicBezTo>
                    <a:cubicBezTo>
                      <a:pt x="504743" y="374008"/>
                      <a:pt x="693759" y="364112"/>
                      <a:pt x="709593" y="346299"/>
                    </a:cubicBezTo>
                    <a:cubicBezTo>
                      <a:pt x="725427" y="328486"/>
                      <a:pt x="591829" y="305725"/>
                      <a:pt x="590839" y="286922"/>
                    </a:cubicBezTo>
                    <a:cubicBezTo>
                      <a:pt x="589849" y="268119"/>
                      <a:pt x="690790" y="248327"/>
                      <a:pt x="703655" y="233483"/>
                    </a:cubicBezTo>
                    <a:cubicBezTo>
                      <a:pt x="716520" y="218639"/>
                      <a:pt x="681884" y="212701"/>
                      <a:pt x="668029" y="197857"/>
                    </a:cubicBezTo>
                    <a:cubicBezTo>
                      <a:pt x="654175" y="183013"/>
                      <a:pt x="624486" y="161241"/>
                      <a:pt x="620528" y="144418"/>
                    </a:cubicBezTo>
                    <a:cubicBezTo>
                      <a:pt x="616570" y="127595"/>
                      <a:pt x="663081" y="130564"/>
                      <a:pt x="644278" y="96917"/>
                    </a:cubicBezTo>
                    <a:cubicBezTo>
                      <a:pt x="633058" y="76839"/>
                      <a:pt x="591179" y="35969"/>
                      <a:pt x="556672" y="0"/>
                    </a:cubicBezTo>
                    <a:close/>
                  </a:path>
                </a:pathLst>
              </a:custGeom>
              <a:gradFill flip="none" rotWithShape="1">
                <a:gsLst>
                  <a:gs pos="26000">
                    <a:schemeClr val="bg2">
                      <a:lumMod val="50000"/>
                      <a:alpha val="25000"/>
                    </a:schemeClr>
                  </a:gs>
                  <a:gs pos="69000">
                    <a:schemeClr val="accent1">
                      <a:lumMod val="50000"/>
                      <a:alpha val="25000"/>
                    </a:schemeClr>
                  </a:gs>
                  <a:gs pos="52000">
                    <a:schemeClr val="accent1">
                      <a:lumMod val="50000"/>
                      <a:alpha val="75000"/>
                    </a:schemeClr>
                  </a:gs>
                </a:gsLst>
                <a:lin ang="33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4" name="Freeform 193"/>
            <p:cNvSpPr/>
            <p:nvPr/>
          </p:nvSpPr>
          <p:spPr>
            <a:xfrm>
              <a:off x="1538739" y="2028527"/>
              <a:ext cx="292445" cy="769301"/>
            </a:xfrm>
            <a:custGeom>
              <a:avLst/>
              <a:gdLst>
                <a:gd name="connsiteX0" fmla="*/ 70120 w 292445"/>
                <a:gd name="connsiteY0" fmla="*/ 2075 h 631131"/>
                <a:gd name="connsiteX1" fmla="*/ 143792 w 292445"/>
                <a:gd name="connsiteY1" fmla="*/ 123417 h 631131"/>
                <a:gd name="connsiteX2" fmla="*/ 273802 w 292445"/>
                <a:gd name="connsiteY2" fmla="*/ 353100 h 631131"/>
                <a:gd name="connsiteX3" fmla="*/ 291136 w 292445"/>
                <a:gd name="connsiteY3" fmla="*/ 491777 h 631131"/>
                <a:gd name="connsiteX4" fmla="*/ 269468 w 292445"/>
                <a:gd name="connsiteY4" fmla="*/ 591451 h 631131"/>
                <a:gd name="connsiteX5" fmla="*/ 187129 w 292445"/>
                <a:gd name="connsiteY5" fmla="*/ 630454 h 631131"/>
                <a:gd name="connsiteX6" fmla="*/ 782 w 292445"/>
                <a:gd name="connsiteY6" fmla="*/ 613119 h 631131"/>
                <a:gd name="connsiteX7" fmla="*/ 122124 w 292445"/>
                <a:gd name="connsiteY7" fmla="*/ 574116 h 631131"/>
                <a:gd name="connsiteX8" fmla="*/ 165460 w 292445"/>
                <a:gd name="connsiteY8" fmla="*/ 539447 h 631131"/>
                <a:gd name="connsiteX9" fmla="*/ 169794 w 292445"/>
                <a:gd name="connsiteY9" fmla="*/ 431106 h 631131"/>
                <a:gd name="connsiteX10" fmla="*/ 117790 w 292445"/>
                <a:gd name="connsiteY10" fmla="*/ 218757 h 631131"/>
                <a:gd name="connsiteX11" fmla="*/ 70120 w 292445"/>
                <a:gd name="connsiteY11" fmla="*/ 2075 h 631131"/>
                <a:gd name="connsiteX0" fmla="*/ 70120 w 292445"/>
                <a:gd name="connsiteY0" fmla="*/ 2075 h 631131"/>
                <a:gd name="connsiteX1" fmla="*/ 143792 w 292445"/>
                <a:gd name="connsiteY1" fmla="*/ 123417 h 631131"/>
                <a:gd name="connsiteX2" fmla="*/ 273802 w 292445"/>
                <a:gd name="connsiteY2" fmla="*/ 353100 h 631131"/>
                <a:gd name="connsiteX3" fmla="*/ 291136 w 292445"/>
                <a:gd name="connsiteY3" fmla="*/ 491777 h 631131"/>
                <a:gd name="connsiteX4" fmla="*/ 269468 w 292445"/>
                <a:gd name="connsiteY4" fmla="*/ 591451 h 631131"/>
                <a:gd name="connsiteX5" fmla="*/ 187129 w 292445"/>
                <a:gd name="connsiteY5" fmla="*/ 630454 h 631131"/>
                <a:gd name="connsiteX6" fmla="*/ 782 w 292445"/>
                <a:gd name="connsiteY6" fmla="*/ 613119 h 631131"/>
                <a:gd name="connsiteX7" fmla="*/ 122124 w 292445"/>
                <a:gd name="connsiteY7" fmla="*/ 574116 h 631131"/>
                <a:gd name="connsiteX8" fmla="*/ 165460 w 292445"/>
                <a:gd name="connsiteY8" fmla="*/ 539447 h 631131"/>
                <a:gd name="connsiteX9" fmla="*/ 169794 w 292445"/>
                <a:gd name="connsiteY9" fmla="*/ 431106 h 631131"/>
                <a:gd name="connsiteX10" fmla="*/ 117790 w 292445"/>
                <a:gd name="connsiteY10" fmla="*/ 218757 h 631131"/>
                <a:gd name="connsiteX11" fmla="*/ 70120 w 292445"/>
                <a:gd name="connsiteY11" fmla="*/ 2075 h 631131"/>
                <a:gd name="connsiteX0" fmla="*/ 70120 w 292445"/>
                <a:gd name="connsiteY0" fmla="*/ 0 h 629056"/>
                <a:gd name="connsiteX1" fmla="*/ 143792 w 292445"/>
                <a:gd name="connsiteY1" fmla="*/ 121342 h 629056"/>
                <a:gd name="connsiteX2" fmla="*/ 273802 w 292445"/>
                <a:gd name="connsiteY2" fmla="*/ 351025 h 629056"/>
                <a:gd name="connsiteX3" fmla="*/ 291136 w 292445"/>
                <a:gd name="connsiteY3" fmla="*/ 489702 h 629056"/>
                <a:gd name="connsiteX4" fmla="*/ 269468 w 292445"/>
                <a:gd name="connsiteY4" fmla="*/ 589376 h 629056"/>
                <a:gd name="connsiteX5" fmla="*/ 187129 w 292445"/>
                <a:gd name="connsiteY5" fmla="*/ 628379 h 629056"/>
                <a:gd name="connsiteX6" fmla="*/ 782 w 292445"/>
                <a:gd name="connsiteY6" fmla="*/ 611044 h 629056"/>
                <a:gd name="connsiteX7" fmla="*/ 122124 w 292445"/>
                <a:gd name="connsiteY7" fmla="*/ 572041 h 629056"/>
                <a:gd name="connsiteX8" fmla="*/ 165460 w 292445"/>
                <a:gd name="connsiteY8" fmla="*/ 537372 h 629056"/>
                <a:gd name="connsiteX9" fmla="*/ 169794 w 292445"/>
                <a:gd name="connsiteY9" fmla="*/ 429031 h 629056"/>
                <a:gd name="connsiteX10" fmla="*/ 117790 w 292445"/>
                <a:gd name="connsiteY10" fmla="*/ 216682 h 629056"/>
                <a:gd name="connsiteX11" fmla="*/ 70120 w 292445"/>
                <a:gd name="connsiteY11" fmla="*/ 0 h 629056"/>
                <a:gd name="connsiteX0" fmla="*/ 70120 w 292445"/>
                <a:gd name="connsiteY0" fmla="*/ 0 h 629056"/>
                <a:gd name="connsiteX1" fmla="*/ 143792 w 292445"/>
                <a:gd name="connsiteY1" fmla="*/ 121342 h 629056"/>
                <a:gd name="connsiteX2" fmla="*/ 273802 w 292445"/>
                <a:gd name="connsiteY2" fmla="*/ 351025 h 629056"/>
                <a:gd name="connsiteX3" fmla="*/ 291136 w 292445"/>
                <a:gd name="connsiteY3" fmla="*/ 489702 h 629056"/>
                <a:gd name="connsiteX4" fmla="*/ 269468 w 292445"/>
                <a:gd name="connsiteY4" fmla="*/ 589376 h 629056"/>
                <a:gd name="connsiteX5" fmla="*/ 187129 w 292445"/>
                <a:gd name="connsiteY5" fmla="*/ 628379 h 629056"/>
                <a:gd name="connsiteX6" fmla="*/ 782 w 292445"/>
                <a:gd name="connsiteY6" fmla="*/ 611044 h 629056"/>
                <a:gd name="connsiteX7" fmla="*/ 122124 w 292445"/>
                <a:gd name="connsiteY7" fmla="*/ 572041 h 629056"/>
                <a:gd name="connsiteX8" fmla="*/ 165460 w 292445"/>
                <a:gd name="connsiteY8" fmla="*/ 537372 h 629056"/>
                <a:gd name="connsiteX9" fmla="*/ 169794 w 292445"/>
                <a:gd name="connsiteY9" fmla="*/ 429031 h 629056"/>
                <a:gd name="connsiteX10" fmla="*/ 117790 w 292445"/>
                <a:gd name="connsiteY10" fmla="*/ 216682 h 629056"/>
                <a:gd name="connsiteX11" fmla="*/ 70120 w 292445"/>
                <a:gd name="connsiteY11" fmla="*/ 0 h 629056"/>
                <a:gd name="connsiteX0" fmla="*/ 50486 w 292445"/>
                <a:gd name="connsiteY0" fmla="*/ 0 h 769301"/>
                <a:gd name="connsiteX1" fmla="*/ 143792 w 292445"/>
                <a:gd name="connsiteY1" fmla="*/ 261587 h 769301"/>
                <a:gd name="connsiteX2" fmla="*/ 273802 w 292445"/>
                <a:gd name="connsiteY2" fmla="*/ 491270 h 769301"/>
                <a:gd name="connsiteX3" fmla="*/ 291136 w 292445"/>
                <a:gd name="connsiteY3" fmla="*/ 629947 h 769301"/>
                <a:gd name="connsiteX4" fmla="*/ 269468 w 292445"/>
                <a:gd name="connsiteY4" fmla="*/ 729621 h 769301"/>
                <a:gd name="connsiteX5" fmla="*/ 187129 w 292445"/>
                <a:gd name="connsiteY5" fmla="*/ 768624 h 769301"/>
                <a:gd name="connsiteX6" fmla="*/ 782 w 292445"/>
                <a:gd name="connsiteY6" fmla="*/ 751289 h 769301"/>
                <a:gd name="connsiteX7" fmla="*/ 122124 w 292445"/>
                <a:gd name="connsiteY7" fmla="*/ 712286 h 769301"/>
                <a:gd name="connsiteX8" fmla="*/ 165460 w 292445"/>
                <a:gd name="connsiteY8" fmla="*/ 677617 h 769301"/>
                <a:gd name="connsiteX9" fmla="*/ 169794 w 292445"/>
                <a:gd name="connsiteY9" fmla="*/ 569276 h 769301"/>
                <a:gd name="connsiteX10" fmla="*/ 117790 w 292445"/>
                <a:gd name="connsiteY10" fmla="*/ 356927 h 769301"/>
                <a:gd name="connsiteX11" fmla="*/ 50486 w 292445"/>
                <a:gd name="connsiteY11" fmla="*/ 0 h 769301"/>
                <a:gd name="connsiteX0" fmla="*/ 50486 w 292445"/>
                <a:gd name="connsiteY0" fmla="*/ 0 h 769301"/>
                <a:gd name="connsiteX1" fmla="*/ 143792 w 292445"/>
                <a:gd name="connsiteY1" fmla="*/ 261587 h 769301"/>
                <a:gd name="connsiteX2" fmla="*/ 273802 w 292445"/>
                <a:gd name="connsiteY2" fmla="*/ 491270 h 769301"/>
                <a:gd name="connsiteX3" fmla="*/ 291136 w 292445"/>
                <a:gd name="connsiteY3" fmla="*/ 629947 h 769301"/>
                <a:gd name="connsiteX4" fmla="*/ 269468 w 292445"/>
                <a:gd name="connsiteY4" fmla="*/ 729621 h 769301"/>
                <a:gd name="connsiteX5" fmla="*/ 187129 w 292445"/>
                <a:gd name="connsiteY5" fmla="*/ 768624 h 769301"/>
                <a:gd name="connsiteX6" fmla="*/ 782 w 292445"/>
                <a:gd name="connsiteY6" fmla="*/ 751289 h 769301"/>
                <a:gd name="connsiteX7" fmla="*/ 122124 w 292445"/>
                <a:gd name="connsiteY7" fmla="*/ 712286 h 769301"/>
                <a:gd name="connsiteX8" fmla="*/ 165460 w 292445"/>
                <a:gd name="connsiteY8" fmla="*/ 677617 h 769301"/>
                <a:gd name="connsiteX9" fmla="*/ 169794 w 292445"/>
                <a:gd name="connsiteY9" fmla="*/ 569276 h 769301"/>
                <a:gd name="connsiteX10" fmla="*/ 117790 w 292445"/>
                <a:gd name="connsiteY10" fmla="*/ 356927 h 769301"/>
                <a:gd name="connsiteX11" fmla="*/ 50486 w 292445"/>
                <a:gd name="connsiteY11" fmla="*/ 0 h 769301"/>
                <a:gd name="connsiteX0" fmla="*/ 50486 w 292445"/>
                <a:gd name="connsiteY0" fmla="*/ 0 h 769301"/>
                <a:gd name="connsiteX1" fmla="*/ 143792 w 292445"/>
                <a:gd name="connsiteY1" fmla="*/ 261587 h 769301"/>
                <a:gd name="connsiteX2" fmla="*/ 273802 w 292445"/>
                <a:gd name="connsiteY2" fmla="*/ 491270 h 769301"/>
                <a:gd name="connsiteX3" fmla="*/ 291136 w 292445"/>
                <a:gd name="connsiteY3" fmla="*/ 629947 h 769301"/>
                <a:gd name="connsiteX4" fmla="*/ 269468 w 292445"/>
                <a:gd name="connsiteY4" fmla="*/ 729621 h 769301"/>
                <a:gd name="connsiteX5" fmla="*/ 187129 w 292445"/>
                <a:gd name="connsiteY5" fmla="*/ 768624 h 769301"/>
                <a:gd name="connsiteX6" fmla="*/ 782 w 292445"/>
                <a:gd name="connsiteY6" fmla="*/ 751289 h 769301"/>
                <a:gd name="connsiteX7" fmla="*/ 122124 w 292445"/>
                <a:gd name="connsiteY7" fmla="*/ 712286 h 769301"/>
                <a:gd name="connsiteX8" fmla="*/ 165460 w 292445"/>
                <a:gd name="connsiteY8" fmla="*/ 677617 h 769301"/>
                <a:gd name="connsiteX9" fmla="*/ 169794 w 292445"/>
                <a:gd name="connsiteY9" fmla="*/ 569276 h 769301"/>
                <a:gd name="connsiteX10" fmla="*/ 117790 w 292445"/>
                <a:gd name="connsiteY10" fmla="*/ 356927 h 769301"/>
                <a:gd name="connsiteX11" fmla="*/ 50486 w 292445"/>
                <a:gd name="connsiteY11" fmla="*/ 0 h 769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2445" h="769301">
                  <a:moveTo>
                    <a:pt x="50486" y="0"/>
                  </a:moveTo>
                  <a:cubicBezTo>
                    <a:pt x="80064" y="68258"/>
                    <a:pt x="106573" y="179709"/>
                    <a:pt x="143792" y="261587"/>
                  </a:cubicBezTo>
                  <a:cubicBezTo>
                    <a:pt x="181011" y="343465"/>
                    <a:pt x="249245" y="429877"/>
                    <a:pt x="273802" y="491270"/>
                  </a:cubicBezTo>
                  <a:cubicBezTo>
                    <a:pt x="298359" y="552663"/>
                    <a:pt x="291858" y="590222"/>
                    <a:pt x="291136" y="629947"/>
                  </a:cubicBezTo>
                  <a:cubicBezTo>
                    <a:pt x="290414" y="669672"/>
                    <a:pt x="286802" y="706508"/>
                    <a:pt x="269468" y="729621"/>
                  </a:cubicBezTo>
                  <a:cubicBezTo>
                    <a:pt x="252134" y="752734"/>
                    <a:pt x="231910" y="765013"/>
                    <a:pt x="187129" y="768624"/>
                  </a:cubicBezTo>
                  <a:cubicBezTo>
                    <a:pt x="142348" y="772235"/>
                    <a:pt x="11616" y="760679"/>
                    <a:pt x="782" y="751289"/>
                  </a:cubicBezTo>
                  <a:cubicBezTo>
                    <a:pt x="-10052" y="741899"/>
                    <a:pt x="94678" y="724565"/>
                    <a:pt x="122124" y="712286"/>
                  </a:cubicBezTo>
                  <a:cubicBezTo>
                    <a:pt x="149570" y="700007"/>
                    <a:pt x="157515" y="701452"/>
                    <a:pt x="165460" y="677617"/>
                  </a:cubicBezTo>
                  <a:cubicBezTo>
                    <a:pt x="173405" y="653782"/>
                    <a:pt x="177739" y="622724"/>
                    <a:pt x="169794" y="569276"/>
                  </a:cubicBezTo>
                  <a:cubicBezTo>
                    <a:pt x="161849" y="515828"/>
                    <a:pt x="137675" y="451806"/>
                    <a:pt x="117790" y="356927"/>
                  </a:cubicBezTo>
                  <a:cubicBezTo>
                    <a:pt x="97905" y="262048"/>
                    <a:pt x="57373" y="88817"/>
                    <a:pt x="50486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/>
            <p:nvPr/>
          </p:nvSpPr>
          <p:spPr>
            <a:xfrm>
              <a:off x="1556983" y="2596169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2" name="Freeform 231"/>
            <p:cNvSpPr/>
            <p:nvPr/>
          </p:nvSpPr>
          <p:spPr>
            <a:xfrm>
              <a:off x="1348459" y="2021388"/>
              <a:ext cx="479381" cy="845344"/>
            </a:xfrm>
            <a:custGeom>
              <a:avLst/>
              <a:gdLst>
                <a:gd name="connsiteX0" fmla="*/ 227940 w 465522"/>
                <a:gd name="connsiteY0" fmla="*/ 425 h 696613"/>
                <a:gd name="connsiteX1" fmla="*/ 50261 w 465522"/>
                <a:gd name="connsiteY1" fmla="*/ 238776 h 696613"/>
                <a:gd name="connsiteX2" fmla="*/ 2591 w 465522"/>
                <a:gd name="connsiteY2" fmla="*/ 455458 h 696613"/>
                <a:gd name="connsiteX3" fmla="*/ 110932 w 465522"/>
                <a:gd name="connsiteY3" fmla="*/ 663473 h 696613"/>
                <a:gd name="connsiteX4" fmla="*/ 305946 w 465522"/>
                <a:gd name="connsiteY4" fmla="*/ 689475 h 696613"/>
                <a:gd name="connsiteX5" fmla="*/ 457624 w 465522"/>
                <a:gd name="connsiteY5" fmla="*/ 594135 h 696613"/>
                <a:gd name="connsiteX6" fmla="*/ 435956 w 465522"/>
                <a:gd name="connsiteY6" fmla="*/ 581134 h 696613"/>
                <a:gd name="connsiteX7" fmla="*/ 366617 w 465522"/>
                <a:gd name="connsiteY7" fmla="*/ 576800 h 696613"/>
                <a:gd name="connsiteX8" fmla="*/ 214940 w 465522"/>
                <a:gd name="connsiteY8" fmla="*/ 537798 h 696613"/>
                <a:gd name="connsiteX9" fmla="*/ 162936 w 465522"/>
                <a:gd name="connsiteY9" fmla="*/ 299447 h 696613"/>
                <a:gd name="connsiteX10" fmla="*/ 227940 w 465522"/>
                <a:gd name="connsiteY10" fmla="*/ 425 h 696613"/>
                <a:gd name="connsiteX0" fmla="*/ 227940 w 465522"/>
                <a:gd name="connsiteY0" fmla="*/ 425 h 696613"/>
                <a:gd name="connsiteX1" fmla="*/ 50261 w 465522"/>
                <a:gd name="connsiteY1" fmla="*/ 238776 h 696613"/>
                <a:gd name="connsiteX2" fmla="*/ 2591 w 465522"/>
                <a:gd name="connsiteY2" fmla="*/ 455458 h 696613"/>
                <a:gd name="connsiteX3" fmla="*/ 110932 w 465522"/>
                <a:gd name="connsiteY3" fmla="*/ 663473 h 696613"/>
                <a:gd name="connsiteX4" fmla="*/ 305946 w 465522"/>
                <a:gd name="connsiteY4" fmla="*/ 689475 h 696613"/>
                <a:gd name="connsiteX5" fmla="*/ 457624 w 465522"/>
                <a:gd name="connsiteY5" fmla="*/ 594135 h 696613"/>
                <a:gd name="connsiteX6" fmla="*/ 435956 w 465522"/>
                <a:gd name="connsiteY6" fmla="*/ 581134 h 696613"/>
                <a:gd name="connsiteX7" fmla="*/ 366617 w 465522"/>
                <a:gd name="connsiteY7" fmla="*/ 576800 h 696613"/>
                <a:gd name="connsiteX8" fmla="*/ 195306 w 465522"/>
                <a:gd name="connsiteY8" fmla="*/ 532188 h 696613"/>
                <a:gd name="connsiteX9" fmla="*/ 162936 w 465522"/>
                <a:gd name="connsiteY9" fmla="*/ 299447 h 696613"/>
                <a:gd name="connsiteX10" fmla="*/ 227940 w 465522"/>
                <a:gd name="connsiteY10" fmla="*/ 425 h 696613"/>
                <a:gd name="connsiteX0" fmla="*/ 227940 w 465886"/>
                <a:gd name="connsiteY0" fmla="*/ 425 h 696613"/>
                <a:gd name="connsiteX1" fmla="*/ 50261 w 465886"/>
                <a:gd name="connsiteY1" fmla="*/ 238776 h 696613"/>
                <a:gd name="connsiteX2" fmla="*/ 2591 w 465886"/>
                <a:gd name="connsiteY2" fmla="*/ 455458 h 696613"/>
                <a:gd name="connsiteX3" fmla="*/ 110932 w 465886"/>
                <a:gd name="connsiteY3" fmla="*/ 663473 h 696613"/>
                <a:gd name="connsiteX4" fmla="*/ 305946 w 465886"/>
                <a:gd name="connsiteY4" fmla="*/ 689475 h 696613"/>
                <a:gd name="connsiteX5" fmla="*/ 457624 w 465886"/>
                <a:gd name="connsiteY5" fmla="*/ 594135 h 696613"/>
                <a:gd name="connsiteX6" fmla="*/ 435956 w 465886"/>
                <a:gd name="connsiteY6" fmla="*/ 581134 h 696613"/>
                <a:gd name="connsiteX7" fmla="*/ 352593 w 465886"/>
                <a:gd name="connsiteY7" fmla="*/ 590824 h 696613"/>
                <a:gd name="connsiteX8" fmla="*/ 195306 w 465886"/>
                <a:gd name="connsiteY8" fmla="*/ 532188 h 696613"/>
                <a:gd name="connsiteX9" fmla="*/ 162936 w 465886"/>
                <a:gd name="connsiteY9" fmla="*/ 299447 h 696613"/>
                <a:gd name="connsiteX10" fmla="*/ 227940 w 465886"/>
                <a:gd name="connsiteY10" fmla="*/ 425 h 696613"/>
                <a:gd name="connsiteX0" fmla="*/ 227940 w 458227"/>
                <a:gd name="connsiteY0" fmla="*/ 425 h 696613"/>
                <a:gd name="connsiteX1" fmla="*/ 50261 w 458227"/>
                <a:gd name="connsiteY1" fmla="*/ 238776 h 696613"/>
                <a:gd name="connsiteX2" fmla="*/ 2591 w 458227"/>
                <a:gd name="connsiteY2" fmla="*/ 455458 h 696613"/>
                <a:gd name="connsiteX3" fmla="*/ 110932 w 458227"/>
                <a:gd name="connsiteY3" fmla="*/ 663473 h 696613"/>
                <a:gd name="connsiteX4" fmla="*/ 305946 w 458227"/>
                <a:gd name="connsiteY4" fmla="*/ 689475 h 696613"/>
                <a:gd name="connsiteX5" fmla="*/ 457624 w 458227"/>
                <a:gd name="connsiteY5" fmla="*/ 594135 h 696613"/>
                <a:gd name="connsiteX6" fmla="*/ 352593 w 458227"/>
                <a:gd name="connsiteY6" fmla="*/ 590824 h 696613"/>
                <a:gd name="connsiteX7" fmla="*/ 195306 w 458227"/>
                <a:gd name="connsiteY7" fmla="*/ 532188 h 696613"/>
                <a:gd name="connsiteX8" fmla="*/ 162936 w 458227"/>
                <a:gd name="connsiteY8" fmla="*/ 299447 h 696613"/>
                <a:gd name="connsiteX9" fmla="*/ 227940 w 458227"/>
                <a:gd name="connsiteY9" fmla="*/ 425 h 696613"/>
                <a:gd name="connsiteX0" fmla="*/ 227940 w 477755"/>
                <a:gd name="connsiteY0" fmla="*/ 425 h 701780"/>
                <a:gd name="connsiteX1" fmla="*/ 50261 w 477755"/>
                <a:gd name="connsiteY1" fmla="*/ 238776 h 701780"/>
                <a:gd name="connsiteX2" fmla="*/ 2591 w 477755"/>
                <a:gd name="connsiteY2" fmla="*/ 455458 h 701780"/>
                <a:gd name="connsiteX3" fmla="*/ 110932 w 477755"/>
                <a:gd name="connsiteY3" fmla="*/ 663473 h 701780"/>
                <a:gd name="connsiteX4" fmla="*/ 305946 w 477755"/>
                <a:gd name="connsiteY4" fmla="*/ 689475 h 701780"/>
                <a:gd name="connsiteX5" fmla="*/ 477259 w 477755"/>
                <a:gd name="connsiteY5" fmla="*/ 524012 h 701780"/>
                <a:gd name="connsiteX6" fmla="*/ 352593 w 477755"/>
                <a:gd name="connsiteY6" fmla="*/ 590824 h 701780"/>
                <a:gd name="connsiteX7" fmla="*/ 195306 w 477755"/>
                <a:gd name="connsiteY7" fmla="*/ 532188 h 701780"/>
                <a:gd name="connsiteX8" fmla="*/ 162936 w 477755"/>
                <a:gd name="connsiteY8" fmla="*/ 299447 h 701780"/>
                <a:gd name="connsiteX9" fmla="*/ 227940 w 477755"/>
                <a:gd name="connsiteY9" fmla="*/ 425 h 701780"/>
                <a:gd name="connsiteX0" fmla="*/ 227940 w 483310"/>
                <a:gd name="connsiteY0" fmla="*/ 425 h 701780"/>
                <a:gd name="connsiteX1" fmla="*/ 50261 w 483310"/>
                <a:gd name="connsiteY1" fmla="*/ 238776 h 701780"/>
                <a:gd name="connsiteX2" fmla="*/ 2591 w 483310"/>
                <a:gd name="connsiteY2" fmla="*/ 455458 h 701780"/>
                <a:gd name="connsiteX3" fmla="*/ 110932 w 483310"/>
                <a:gd name="connsiteY3" fmla="*/ 663473 h 701780"/>
                <a:gd name="connsiteX4" fmla="*/ 305946 w 483310"/>
                <a:gd name="connsiteY4" fmla="*/ 689475 h 701780"/>
                <a:gd name="connsiteX5" fmla="*/ 477259 w 483310"/>
                <a:gd name="connsiteY5" fmla="*/ 524012 h 701780"/>
                <a:gd name="connsiteX6" fmla="*/ 352593 w 483310"/>
                <a:gd name="connsiteY6" fmla="*/ 590824 h 701780"/>
                <a:gd name="connsiteX7" fmla="*/ 195306 w 483310"/>
                <a:gd name="connsiteY7" fmla="*/ 532188 h 701780"/>
                <a:gd name="connsiteX8" fmla="*/ 162936 w 483310"/>
                <a:gd name="connsiteY8" fmla="*/ 299447 h 701780"/>
                <a:gd name="connsiteX9" fmla="*/ 227940 w 483310"/>
                <a:gd name="connsiteY9" fmla="*/ 425 h 701780"/>
                <a:gd name="connsiteX0" fmla="*/ 227940 w 483310"/>
                <a:gd name="connsiteY0" fmla="*/ 425 h 705510"/>
                <a:gd name="connsiteX1" fmla="*/ 50261 w 483310"/>
                <a:gd name="connsiteY1" fmla="*/ 238776 h 705510"/>
                <a:gd name="connsiteX2" fmla="*/ 2591 w 483310"/>
                <a:gd name="connsiteY2" fmla="*/ 455458 h 705510"/>
                <a:gd name="connsiteX3" fmla="*/ 110932 w 483310"/>
                <a:gd name="connsiteY3" fmla="*/ 663473 h 705510"/>
                <a:gd name="connsiteX4" fmla="*/ 305946 w 483310"/>
                <a:gd name="connsiteY4" fmla="*/ 689475 h 705510"/>
                <a:gd name="connsiteX5" fmla="*/ 477259 w 483310"/>
                <a:gd name="connsiteY5" fmla="*/ 524012 h 705510"/>
                <a:gd name="connsiteX6" fmla="*/ 352593 w 483310"/>
                <a:gd name="connsiteY6" fmla="*/ 590824 h 705510"/>
                <a:gd name="connsiteX7" fmla="*/ 195306 w 483310"/>
                <a:gd name="connsiteY7" fmla="*/ 532188 h 705510"/>
                <a:gd name="connsiteX8" fmla="*/ 162936 w 483310"/>
                <a:gd name="connsiteY8" fmla="*/ 299447 h 705510"/>
                <a:gd name="connsiteX9" fmla="*/ 227940 w 483310"/>
                <a:gd name="connsiteY9" fmla="*/ 425 h 705510"/>
                <a:gd name="connsiteX0" fmla="*/ 227940 w 483310"/>
                <a:gd name="connsiteY0" fmla="*/ 425 h 705510"/>
                <a:gd name="connsiteX1" fmla="*/ 50261 w 483310"/>
                <a:gd name="connsiteY1" fmla="*/ 238776 h 705510"/>
                <a:gd name="connsiteX2" fmla="*/ 2591 w 483310"/>
                <a:gd name="connsiteY2" fmla="*/ 455458 h 705510"/>
                <a:gd name="connsiteX3" fmla="*/ 110932 w 483310"/>
                <a:gd name="connsiteY3" fmla="*/ 663473 h 705510"/>
                <a:gd name="connsiteX4" fmla="*/ 305946 w 483310"/>
                <a:gd name="connsiteY4" fmla="*/ 689475 h 705510"/>
                <a:gd name="connsiteX5" fmla="*/ 477259 w 483310"/>
                <a:gd name="connsiteY5" fmla="*/ 524012 h 705510"/>
                <a:gd name="connsiteX6" fmla="*/ 352593 w 483310"/>
                <a:gd name="connsiteY6" fmla="*/ 590824 h 705510"/>
                <a:gd name="connsiteX7" fmla="*/ 195306 w 483310"/>
                <a:gd name="connsiteY7" fmla="*/ 532188 h 705510"/>
                <a:gd name="connsiteX8" fmla="*/ 162936 w 483310"/>
                <a:gd name="connsiteY8" fmla="*/ 299447 h 705510"/>
                <a:gd name="connsiteX9" fmla="*/ 227940 w 483310"/>
                <a:gd name="connsiteY9" fmla="*/ 425 h 705510"/>
                <a:gd name="connsiteX0" fmla="*/ 227940 w 477259"/>
                <a:gd name="connsiteY0" fmla="*/ 425 h 705510"/>
                <a:gd name="connsiteX1" fmla="*/ 50261 w 477259"/>
                <a:gd name="connsiteY1" fmla="*/ 238776 h 705510"/>
                <a:gd name="connsiteX2" fmla="*/ 2591 w 477259"/>
                <a:gd name="connsiteY2" fmla="*/ 455458 h 705510"/>
                <a:gd name="connsiteX3" fmla="*/ 110932 w 477259"/>
                <a:gd name="connsiteY3" fmla="*/ 663473 h 705510"/>
                <a:gd name="connsiteX4" fmla="*/ 305946 w 477259"/>
                <a:gd name="connsiteY4" fmla="*/ 689475 h 705510"/>
                <a:gd name="connsiteX5" fmla="*/ 477259 w 477259"/>
                <a:gd name="connsiteY5" fmla="*/ 524012 h 705510"/>
                <a:gd name="connsiteX6" fmla="*/ 352593 w 477259"/>
                <a:gd name="connsiteY6" fmla="*/ 590824 h 705510"/>
                <a:gd name="connsiteX7" fmla="*/ 195306 w 477259"/>
                <a:gd name="connsiteY7" fmla="*/ 532188 h 705510"/>
                <a:gd name="connsiteX8" fmla="*/ 162936 w 477259"/>
                <a:gd name="connsiteY8" fmla="*/ 299447 h 705510"/>
                <a:gd name="connsiteX9" fmla="*/ 227940 w 477259"/>
                <a:gd name="connsiteY9" fmla="*/ 425 h 705510"/>
                <a:gd name="connsiteX0" fmla="*/ 227940 w 477259"/>
                <a:gd name="connsiteY0" fmla="*/ 425 h 705510"/>
                <a:gd name="connsiteX1" fmla="*/ 50261 w 477259"/>
                <a:gd name="connsiteY1" fmla="*/ 238776 h 705510"/>
                <a:gd name="connsiteX2" fmla="*/ 2591 w 477259"/>
                <a:gd name="connsiteY2" fmla="*/ 455458 h 705510"/>
                <a:gd name="connsiteX3" fmla="*/ 110932 w 477259"/>
                <a:gd name="connsiteY3" fmla="*/ 663473 h 705510"/>
                <a:gd name="connsiteX4" fmla="*/ 305946 w 477259"/>
                <a:gd name="connsiteY4" fmla="*/ 689475 h 705510"/>
                <a:gd name="connsiteX5" fmla="*/ 477259 w 477259"/>
                <a:gd name="connsiteY5" fmla="*/ 524012 h 705510"/>
                <a:gd name="connsiteX6" fmla="*/ 352593 w 477259"/>
                <a:gd name="connsiteY6" fmla="*/ 590824 h 705510"/>
                <a:gd name="connsiteX7" fmla="*/ 195306 w 477259"/>
                <a:gd name="connsiteY7" fmla="*/ 532188 h 705510"/>
                <a:gd name="connsiteX8" fmla="*/ 162936 w 477259"/>
                <a:gd name="connsiteY8" fmla="*/ 299447 h 705510"/>
                <a:gd name="connsiteX9" fmla="*/ 227940 w 477259"/>
                <a:gd name="connsiteY9" fmla="*/ 425 h 705510"/>
                <a:gd name="connsiteX0" fmla="*/ 227940 w 477259"/>
                <a:gd name="connsiteY0" fmla="*/ 425 h 705510"/>
                <a:gd name="connsiteX1" fmla="*/ 50261 w 477259"/>
                <a:gd name="connsiteY1" fmla="*/ 238776 h 705510"/>
                <a:gd name="connsiteX2" fmla="*/ 2591 w 477259"/>
                <a:gd name="connsiteY2" fmla="*/ 455458 h 705510"/>
                <a:gd name="connsiteX3" fmla="*/ 110932 w 477259"/>
                <a:gd name="connsiteY3" fmla="*/ 663473 h 705510"/>
                <a:gd name="connsiteX4" fmla="*/ 305946 w 477259"/>
                <a:gd name="connsiteY4" fmla="*/ 689475 h 705510"/>
                <a:gd name="connsiteX5" fmla="*/ 477259 w 477259"/>
                <a:gd name="connsiteY5" fmla="*/ 524012 h 705510"/>
                <a:gd name="connsiteX6" fmla="*/ 352593 w 477259"/>
                <a:gd name="connsiteY6" fmla="*/ 590824 h 705510"/>
                <a:gd name="connsiteX7" fmla="*/ 195306 w 477259"/>
                <a:gd name="connsiteY7" fmla="*/ 532188 h 705510"/>
                <a:gd name="connsiteX8" fmla="*/ 162936 w 477259"/>
                <a:gd name="connsiteY8" fmla="*/ 299447 h 705510"/>
                <a:gd name="connsiteX9" fmla="*/ 227940 w 477259"/>
                <a:gd name="connsiteY9" fmla="*/ 425 h 705510"/>
                <a:gd name="connsiteX0" fmla="*/ 227940 w 477259"/>
                <a:gd name="connsiteY0" fmla="*/ 425 h 705510"/>
                <a:gd name="connsiteX1" fmla="*/ 50261 w 477259"/>
                <a:gd name="connsiteY1" fmla="*/ 238776 h 705510"/>
                <a:gd name="connsiteX2" fmla="*/ 2591 w 477259"/>
                <a:gd name="connsiteY2" fmla="*/ 455458 h 705510"/>
                <a:gd name="connsiteX3" fmla="*/ 110932 w 477259"/>
                <a:gd name="connsiteY3" fmla="*/ 663473 h 705510"/>
                <a:gd name="connsiteX4" fmla="*/ 305946 w 477259"/>
                <a:gd name="connsiteY4" fmla="*/ 689475 h 705510"/>
                <a:gd name="connsiteX5" fmla="*/ 477259 w 477259"/>
                <a:gd name="connsiteY5" fmla="*/ 524012 h 705510"/>
                <a:gd name="connsiteX6" fmla="*/ 352593 w 477259"/>
                <a:gd name="connsiteY6" fmla="*/ 590824 h 705510"/>
                <a:gd name="connsiteX7" fmla="*/ 195306 w 477259"/>
                <a:gd name="connsiteY7" fmla="*/ 532188 h 705510"/>
                <a:gd name="connsiteX8" fmla="*/ 162936 w 477259"/>
                <a:gd name="connsiteY8" fmla="*/ 299447 h 705510"/>
                <a:gd name="connsiteX9" fmla="*/ 227940 w 477259"/>
                <a:gd name="connsiteY9" fmla="*/ 425 h 705510"/>
                <a:gd name="connsiteX0" fmla="*/ 227940 w 477259"/>
                <a:gd name="connsiteY0" fmla="*/ 0 h 705085"/>
                <a:gd name="connsiteX1" fmla="*/ 50261 w 477259"/>
                <a:gd name="connsiteY1" fmla="*/ 238351 h 705085"/>
                <a:gd name="connsiteX2" fmla="*/ 2591 w 477259"/>
                <a:gd name="connsiteY2" fmla="*/ 455033 h 705085"/>
                <a:gd name="connsiteX3" fmla="*/ 110932 w 477259"/>
                <a:gd name="connsiteY3" fmla="*/ 663048 h 705085"/>
                <a:gd name="connsiteX4" fmla="*/ 305946 w 477259"/>
                <a:gd name="connsiteY4" fmla="*/ 689050 h 705085"/>
                <a:gd name="connsiteX5" fmla="*/ 477259 w 477259"/>
                <a:gd name="connsiteY5" fmla="*/ 523587 h 705085"/>
                <a:gd name="connsiteX6" fmla="*/ 352593 w 477259"/>
                <a:gd name="connsiteY6" fmla="*/ 590399 h 705085"/>
                <a:gd name="connsiteX7" fmla="*/ 195306 w 477259"/>
                <a:gd name="connsiteY7" fmla="*/ 531763 h 705085"/>
                <a:gd name="connsiteX8" fmla="*/ 162936 w 477259"/>
                <a:gd name="connsiteY8" fmla="*/ 299022 h 705085"/>
                <a:gd name="connsiteX9" fmla="*/ 227940 w 477259"/>
                <a:gd name="connsiteY9" fmla="*/ 0 h 705085"/>
                <a:gd name="connsiteX0" fmla="*/ 230780 w 477294"/>
                <a:gd name="connsiteY0" fmla="*/ 0 h 848136"/>
                <a:gd name="connsiteX1" fmla="*/ 50296 w 477294"/>
                <a:gd name="connsiteY1" fmla="*/ 381402 h 848136"/>
                <a:gd name="connsiteX2" fmla="*/ 2626 w 477294"/>
                <a:gd name="connsiteY2" fmla="*/ 598084 h 848136"/>
                <a:gd name="connsiteX3" fmla="*/ 110967 w 477294"/>
                <a:gd name="connsiteY3" fmla="*/ 806099 h 848136"/>
                <a:gd name="connsiteX4" fmla="*/ 305981 w 477294"/>
                <a:gd name="connsiteY4" fmla="*/ 832101 h 848136"/>
                <a:gd name="connsiteX5" fmla="*/ 477294 w 477294"/>
                <a:gd name="connsiteY5" fmla="*/ 666638 h 848136"/>
                <a:gd name="connsiteX6" fmla="*/ 352628 w 477294"/>
                <a:gd name="connsiteY6" fmla="*/ 733450 h 848136"/>
                <a:gd name="connsiteX7" fmla="*/ 195341 w 477294"/>
                <a:gd name="connsiteY7" fmla="*/ 674814 h 848136"/>
                <a:gd name="connsiteX8" fmla="*/ 162971 w 477294"/>
                <a:gd name="connsiteY8" fmla="*/ 442073 h 848136"/>
                <a:gd name="connsiteX9" fmla="*/ 230780 w 477294"/>
                <a:gd name="connsiteY9" fmla="*/ 0 h 848136"/>
                <a:gd name="connsiteX0" fmla="*/ 230780 w 477294"/>
                <a:gd name="connsiteY0" fmla="*/ 0 h 848136"/>
                <a:gd name="connsiteX1" fmla="*/ 50296 w 477294"/>
                <a:gd name="connsiteY1" fmla="*/ 381402 h 848136"/>
                <a:gd name="connsiteX2" fmla="*/ 2626 w 477294"/>
                <a:gd name="connsiteY2" fmla="*/ 598084 h 848136"/>
                <a:gd name="connsiteX3" fmla="*/ 110967 w 477294"/>
                <a:gd name="connsiteY3" fmla="*/ 806099 h 848136"/>
                <a:gd name="connsiteX4" fmla="*/ 305981 w 477294"/>
                <a:gd name="connsiteY4" fmla="*/ 832101 h 848136"/>
                <a:gd name="connsiteX5" fmla="*/ 477294 w 477294"/>
                <a:gd name="connsiteY5" fmla="*/ 666638 h 848136"/>
                <a:gd name="connsiteX6" fmla="*/ 352628 w 477294"/>
                <a:gd name="connsiteY6" fmla="*/ 733450 h 848136"/>
                <a:gd name="connsiteX7" fmla="*/ 195341 w 477294"/>
                <a:gd name="connsiteY7" fmla="*/ 674814 h 848136"/>
                <a:gd name="connsiteX8" fmla="*/ 162971 w 477294"/>
                <a:gd name="connsiteY8" fmla="*/ 442073 h 848136"/>
                <a:gd name="connsiteX9" fmla="*/ 230780 w 477294"/>
                <a:gd name="connsiteY9" fmla="*/ 0 h 848136"/>
                <a:gd name="connsiteX0" fmla="*/ 230780 w 477294"/>
                <a:gd name="connsiteY0" fmla="*/ 0 h 848136"/>
                <a:gd name="connsiteX1" fmla="*/ 50296 w 477294"/>
                <a:gd name="connsiteY1" fmla="*/ 381402 h 848136"/>
                <a:gd name="connsiteX2" fmla="*/ 2626 w 477294"/>
                <a:gd name="connsiteY2" fmla="*/ 598084 h 848136"/>
                <a:gd name="connsiteX3" fmla="*/ 110967 w 477294"/>
                <a:gd name="connsiteY3" fmla="*/ 806099 h 848136"/>
                <a:gd name="connsiteX4" fmla="*/ 305981 w 477294"/>
                <a:gd name="connsiteY4" fmla="*/ 832101 h 848136"/>
                <a:gd name="connsiteX5" fmla="*/ 477294 w 477294"/>
                <a:gd name="connsiteY5" fmla="*/ 666638 h 848136"/>
                <a:gd name="connsiteX6" fmla="*/ 352628 w 477294"/>
                <a:gd name="connsiteY6" fmla="*/ 733450 h 848136"/>
                <a:gd name="connsiteX7" fmla="*/ 195341 w 477294"/>
                <a:gd name="connsiteY7" fmla="*/ 674814 h 848136"/>
                <a:gd name="connsiteX8" fmla="*/ 162971 w 477294"/>
                <a:gd name="connsiteY8" fmla="*/ 442073 h 848136"/>
                <a:gd name="connsiteX9" fmla="*/ 230780 w 477294"/>
                <a:gd name="connsiteY9" fmla="*/ 0 h 848136"/>
                <a:gd name="connsiteX0" fmla="*/ 232867 w 479381"/>
                <a:gd name="connsiteY0" fmla="*/ 0 h 848136"/>
                <a:gd name="connsiteX1" fmla="*/ 41164 w 479381"/>
                <a:gd name="connsiteY1" fmla="*/ 443110 h 848136"/>
                <a:gd name="connsiteX2" fmla="*/ 4713 w 479381"/>
                <a:gd name="connsiteY2" fmla="*/ 598084 h 848136"/>
                <a:gd name="connsiteX3" fmla="*/ 113054 w 479381"/>
                <a:gd name="connsiteY3" fmla="*/ 806099 h 848136"/>
                <a:gd name="connsiteX4" fmla="*/ 308068 w 479381"/>
                <a:gd name="connsiteY4" fmla="*/ 832101 h 848136"/>
                <a:gd name="connsiteX5" fmla="*/ 479381 w 479381"/>
                <a:gd name="connsiteY5" fmla="*/ 666638 h 848136"/>
                <a:gd name="connsiteX6" fmla="*/ 354715 w 479381"/>
                <a:gd name="connsiteY6" fmla="*/ 733450 h 848136"/>
                <a:gd name="connsiteX7" fmla="*/ 197428 w 479381"/>
                <a:gd name="connsiteY7" fmla="*/ 674814 h 848136"/>
                <a:gd name="connsiteX8" fmla="*/ 165058 w 479381"/>
                <a:gd name="connsiteY8" fmla="*/ 442073 h 848136"/>
                <a:gd name="connsiteX9" fmla="*/ 232867 w 479381"/>
                <a:gd name="connsiteY9" fmla="*/ 0 h 848136"/>
                <a:gd name="connsiteX0" fmla="*/ 232867 w 479381"/>
                <a:gd name="connsiteY0" fmla="*/ 0 h 845344"/>
                <a:gd name="connsiteX1" fmla="*/ 41164 w 479381"/>
                <a:gd name="connsiteY1" fmla="*/ 443110 h 845344"/>
                <a:gd name="connsiteX2" fmla="*/ 4713 w 479381"/>
                <a:gd name="connsiteY2" fmla="*/ 676621 h 845344"/>
                <a:gd name="connsiteX3" fmla="*/ 113054 w 479381"/>
                <a:gd name="connsiteY3" fmla="*/ 806099 h 845344"/>
                <a:gd name="connsiteX4" fmla="*/ 308068 w 479381"/>
                <a:gd name="connsiteY4" fmla="*/ 832101 h 845344"/>
                <a:gd name="connsiteX5" fmla="*/ 479381 w 479381"/>
                <a:gd name="connsiteY5" fmla="*/ 666638 h 845344"/>
                <a:gd name="connsiteX6" fmla="*/ 354715 w 479381"/>
                <a:gd name="connsiteY6" fmla="*/ 733450 h 845344"/>
                <a:gd name="connsiteX7" fmla="*/ 197428 w 479381"/>
                <a:gd name="connsiteY7" fmla="*/ 674814 h 845344"/>
                <a:gd name="connsiteX8" fmla="*/ 165058 w 479381"/>
                <a:gd name="connsiteY8" fmla="*/ 442073 h 845344"/>
                <a:gd name="connsiteX9" fmla="*/ 232867 w 479381"/>
                <a:gd name="connsiteY9" fmla="*/ 0 h 845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9381" h="845344">
                  <a:moveTo>
                    <a:pt x="232867" y="0"/>
                  </a:moveTo>
                  <a:cubicBezTo>
                    <a:pt x="174819" y="169402"/>
                    <a:pt x="79190" y="330340"/>
                    <a:pt x="41164" y="443110"/>
                  </a:cubicBezTo>
                  <a:cubicBezTo>
                    <a:pt x="3138" y="555880"/>
                    <a:pt x="-7269" y="616123"/>
                    <a:pt x="4713" y="676621"/>
                  </a:cubicBezTo>
                  <a:cubicBezTo>
                    <a:pt x="16695" y="737119"/>
                    <a:pt x="62495" y="780186"/>
                    <a:pt x="113054" y="806099"/>
                  </a:cubicBezTo>
                  <a:cubicBezTo>
                    <a:pt x="163613" y="832012"/>
                    <a:pt x="196524" y="863760"/>
                    <a:pt x="308068" y="832101"/>
                  </a:cubicBezTo>
                  <a:cubicBezTo>
                    <a:pt x="419612" y="800442"/>
                    <a:pt x="477217" y="775643"/>
                    <a:pt x="479381" y="666638"/>
                  </a:cubicBezTo>
                  <a:cubicBezTo>
                    <a:pt x="414227" y="714708"/>
                    <a:pt x="401707" y="732087"/>
                    <a:pt x="354715" y="733450"/>
                  </a:cubicBezTo>
                  <a:cubicBezTo>
                    <a:pt x="307723" y="734813"/>
                    <a:pt x="231375" y="721039"/>
                    <a:pt x="197428" y="674814"/>
                  </a:cubicBezTo>
                  <a:cubicBezTo>
                    <a:pt x="163481" y="628589"/>
                    <a:pt x="159152" y="554542"/>
                    <a:pt x="165058" y="442073"/>
                  </a:cubicBezTo>
                  <a:cubicBezTo>
                    <a:pt x="170964" y="329604"/>
                    <a:pt x="243232" y="195236"/>
                    <a:pt x="232867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2" name="TextBox 181"/>
          <p:cNvSpPr txBox="1"/>
          <p:nvPr/>
        </p:nvSpPr>
        <p:spPr>
          <a:xfrm rot="16200000">
            <a:off x="87091" y="5059139"/>
            <a:ext cx="523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You</a:t>
            </a:r>
          </a:p>
        </p:txBody>
      </p:sp>
      <p:sp>
        <p:nvSpPr>
          <p:cNvPr id="5" name="Freeform 4"/>
          <p:cNvSpPr/>
          <p:nvPr/>
        </p:nvSpPr>
        <p:spPr>
          <a:xfrm>
            <a:off x="3733800" y="1322407"/>
            <a:ext cx="4702445" cy="965975"/>
          </a:xfrm>
          <a:custGeom>
            <a:avLst/>
            <a:gdLst>
              <a:gd name="connsiteX0" fmla="*/ 0 w 3574473"/>
              <a:gd name="connsiteY0" fmla="*/ 581891 h 900546"/>
              <a:gd name="connsiteX1" fmla="*/ 193963 w 3574473"/>
              <a:gd name="connsiteY1" fmla="*/ 789709 h 900546"/>
              <a:gd name="connsiteX2" fmla="*/ 554182 w 3574473"/>
              <a:gd name="connsiteY2" fmla="*/ 734291 h 900546"/>
              <a:gd name="connsiteX3" fmla="*/ 637309 w 3574473"/>
              <a:gd name="connsiteY3" fmla="*/ 443346 h 900546"/>
              <a:gd name="connsiteX4" fmla="*/ 886691 w 3574473"/>
              <a:gd name="connsiteY4" fmla="*/ 346364 h 900546"/>
              <a:gd name="connsiteX5" fmla="*/ 1066800 w 3574473"/>
              <a:gd name="connsiteY5" fmla="*/ 457200 h 900546"/>
              <a:gd name="connsiteX6" fmla="*/ 1371600 w 3574473"/>
              <a:gd name="connsiteY6" fmla="*/ 720436 h 900546"/>
              <a:gd name="connsiteX7" fmla="*/ 1648691 w 3574473"/>
              <a:gd name="connsiteY7" fmla="*/ 401782 h 900546"/>
              <a:gd name="connsiteX8" fmla="*/ 1828800 w 3574473"/>
              <a:gd name="connsiteY8" fmla="*/ 374073 h 900546"/>
              <a:gd name="connsiteX9" fmla="*/ 2230582 w 3574473"/>
              <a:gd name="connsiteY9" fmla="*/ 623455 h 900546"/>
              <a:gd name="connsiteX10" fmla="*/ 2369127 w 3574473"/>
              <a:gd name="connsiteY10" fmla="*/ 346364 h 900546"/>
              <a:gd name="connsiteX11" fmla="*/ 2590800 w 3574473"/>
              <a:gd name="connsiteY11" fmla="*/ 304800 h 900546"/>
              <a:gd name="connsiteX12" fmla="*/ 2632363 w 3574473"/>
              <a:gd name="connsiteY12" fmla="*/ 69273 h 900546"/>
              <a:gd name="connsiteX13" fmla="*/ 2895600 w 3574473"/>
              <a:gd name="connsiteY13" fmla="*/ 0 h 900546"/>
              <a:gd name="connsiteX14" fmla="*/ 3020291 w 3574473"/>
              <a:gd name="connsiteY14" fmla="*/ 96982 h 900546"/>
              <a:gd name="connsiteX15" fmla="*/ 2909454 w 3574473"/>
              <a:gd name="connsiteY15" fmla="*/ 498764 h 900546"/>
              <a:gd name="connsiteX16" fmla="*/ 2715491 w 3574473"/>
              <a:gd name="connsiteY16" fmla="*/ 623455 h 900546"/>
              <a:gd name="connsiteX17" fmla="*/ 3158836 w 3574473"/>
              <a:gd name="connsiteY17" fmla="*/ 900546 h 900546"/>
              <a:gd name="connsiteX18" fmla="*/ 3297382 w 3574473"/>
              <a:gd name="connsiteY18" fmla="*/ 775855 h 900546"/>
              <a:gd name="connsiteX19" fmla="*/ 3574473 w 3574473"/>
              <a:gd name="connsiteY19" fmla="*/ 817418 h 900546"/>
              <a:gd name="connsiteX0" fmla="*/ 0 w 3297382"/>
              <a:gd name="connsiteY0" fmla="*/ 581891 h 900546"/>
              <a:gd name="connsiteX1" fmla="*/ 193963 w 3297382"/>
              <a:gd name="connsiteY1" fmla="*/ 789709 h 900546"/>
              <a:gd name="connsiteX2" fmla="*/ 554182 w 3297382"/>
              <a:gd name="connsiteY2" fmla="*/ 734291 h 900546"/>
              <a:gd name="connsiteX3" fmla="*/ 637309 w 3297382"/>
              <a:gd name="connsiteY3" fmla="*/ 443346 h 900546"/>
              <a:gd name="connsiteX4" fmla="*/ 886691 w 3297382"/>
              <a:gd name="connsiteY4" fmla="*/ 346364 h 900546"/>
              <a:gd name="connsiteX5" fmla="*/ 1066800 w 3297382"/>
              <a:gd name="connsiteY5" fmla="*/ 457200 h 900546"/>
              <a:gd name="connsiteX6" fmla="*/ 1371600 w 3297382"/>
              <a:gd name="connsiteY6" fmla="*/ 720436 h 900546"/>
              <a:gd name="connsiteX7" fmla="*/ 1648691 w 3297382"/>
              <a:gd name="connsiteY7" fmla="*/ 401782 h 900546"/>
              <a:gd name="connsiteX8" fmla="*/ 1828800 w 3297382"/>
              <a:gd name="connsiteY8" fmla="*/ 374073 h 900546"/>
              <a:gd name="connsiteX9" fmla="*/ 2230582 w 3297382"/>
              <a:gd name="connsiteY9" fmla="*/ 623455 h 900546"/>
              <a:gd name="connsiteX10" fmla="*/ 2369127 w 3297382"/>
              <a:gd name="connsiteY10" fmla="*/ 346364 h 900546"/>
              <a:gd name="connsiteX11" fmla="*/ 2590800 w 3297382"/>
              <a:gd name="connsiteY11" fmla="*/ 304800 h 900546"/>
              <a:gd name="connsiteX12" fmla="*/ 2632363 w 3297382"/>
              <a:gd name="connsiteY12" fmla="*/ 69273 h 900546"/>
              <a:gd name="connsiteX13" fmla="*/ 2895600 w 3297382"/>
              <a:gd name="connsiteY13" fmla="*/ 0 h 900546"/>
              <a:gd name="connsiteX14" fmla="*/ 3020291 w 3297382"/>
              <a:gd name="connsiteY14" fmla="*/ 96982 h 900546"/>
              <a:gd name="connsiteX15" fmla="*/ 2909454 w 3297382"/>
              <a:gd name="connsiteY15" fmla="*/ 498764 h 900546"/>
              <a:gd name="connsiteX16" fmla="*/ 2715491 w 3297382"/>
              <a:gd name="connsiteY16" fmla="*/ 623455 h 900546"/>
              <a:gd name="connsiteX17" fmla="*/ 3158836 w 3297382"/>
              <a:gd name="connsiteY17" fmla="*/ 900546 h 900546"/>
              <a:gd name="connsiteX18" fmla="*/ 3297382 w 3297382"/>
              <a:gd name="connsiteY18" fmla="*/ 775855 h 900546"/>
              <a:gd name="connsiteX0" fmla="*/ 0 w 3158836"/>
              <a:gd name="connsiteY0" fmla="*/ 581891 h 900546"/>
              <a:gd name="connsiteX1" fmla="*/ 193963 w 3158836"/>
              <a:gd name="connsiteY1" fmla="*/ 789709 h 900546"/>
              <a:gd name="connsiteX2" fmla="*/ 554182 w 3158836"/>
              <a:gd name="connsiteY2" fmla="*/ 734291 h 900546"/>
              <a:gd name="connsiteX3" fmla="*/ 637309 w 3158836"/>
              <a:gd name="connsiteY3" fmla="*/ 443346 h 900546"/>
              <a:gd name="connsiteX4" fmla="*/ 886691 w 3158836"/>
              <a:gd name="connsiteY4" fmla="*/ 346364 h 900546"/>
              <a:gd name="connsiteX5" fmla="*/ 1066800 w 3158836"/>
              <a:gd name="connsiteY5" fmla="*/ 457200 h 900546"/>
              <a:gd name="connsiteX6" fmla="*/ 1371600 w 3158836"/>
              <a:gd name="connsiteY6" fmla="*/ 720436 h 900546"/>
              <a:gd name="connsiteX7" fmla="*/ 1648691 w 3158836"/>
              <a:gd name="connsiteY7" fmla="*/ 401782 h 900546"/>
              <a:gd name="connsiteX8" fmla="*/ 1828800 w 3158836"/>
              <a:gd name="connsiteY8" fmla="*/ 374073 h 900546"/>
              <a:gd name="connsiteX9" fmla="*/ 2230582 w 3158836"/>
              <a:gd name="connsiteY9" fmla="*/ 623455 h 900546"/>
              <a:gd name="connsiteX10" fmla="*/ 2369127 w 3158836"/>
              <a:gd name="connsiteY10" fmla="*/ 346364 h 900546"/>
              <a:gd name="connsiteX11" fmla="*/ 2590800 w 3158836"/>
              <a:gd name="connsiteY11" fmla="*/ 304800 h 900546"/>
              <a:gd name="connsiteX12" fmla="*/ 2632363 w 3158836"/>
              <a:gd name="connsiteY12" fmla="*/ 69273 h 900546"/>
              <a:gd name="connsiteX13" fmla="*/ 2895600 w 3158836"/>
              <a:gd name="connsiteY13" fmla="*/ 0 h 900546"/>
              <a:gd name="connsiteX14" fmla="*/ 3020291 w 3158836"/>
              <a:gd name="connsiteY14" fmla="*/ 96982 h 900546"/>
              <a:gd name="connsiteX15" fmla="*/ 2909454 w 3158836"/>
              <a:gd name="connsiteY15" fmla="*/ 498764 h 900546"/>
              <a:gd name="connsiteX16" fmla="*/ 2715491 w 3158836"/>
              <a:gd name="connsiteY16" fmla="*/ 623455 h 900546"/>
              <a:gd name="connsiteX17" fmla="*/ 3158836 w 3158836"/>
              <a:gd name="connsiteY17" fmla="*/ 900546 h 900546"/>
              <a:gd name="connsiteX0" fmla="*/ 0 w 3020291"/>
              <a:gd name="connsiteY0" fmla="*/ 581891 h 789709"/>
              <a:gd name="connsiteX1" fmla="*/ 193963 w 3020291"/>
              <a:gd name="connsiteY1" fmla="*/ 789709 h 789709"/>
              <a:gd name="connsiteX2" fmla="*/ 554182 w 3020291"/>
              <a:gd name="connsiteY2" fmla="*/ 734291 h 789709"/>
              <a:gd name="connsiteX3" fmla="*/ 637309 w 3020291"/>
              <a:gd name="connsiteY3" fmla="*/ 443346 h 789709"/>
              <a:gd name="connsiteX4" fmla="*/ 886691 w 3020291"/>
              <a:gd name="connsiteY4" fmla="*/ 346364 h 789709"/>
              <a:gd name="connsiteX5" fmla="*/ 1066800 w 3020291"/>
              <a:gd name="connsiteY5" fmla="*/ 457200 h 789709"/>
              <a:gd name="connsiteX6" fmla="*/ 1371600 w 3020291"/>
              <a:gd name="connsiteY6" fmla="*/ 720436 h 789709"/>
              <a:gd name="connsiteX7" fmla="*/ 1648691 w 3020291"/>
              <a:gd name="connsiteY7" fmla="*/ 401782 h 789709"/>
              <a:gd name="connsiteX8" fmla="*/ 1828800 w 3020291"/>
              <a:gd name="connsiteY8" fmla="*/ 374073 h 789709"/>
              <a:gd name="connsiteX9" fmla="*/ 2230582 w 3020291"/>
              <a:gd name="connsiteY9" fmla="*/ 623455 h 789709"/>
              <a:gd name="connsiteX10" fmla="*/ 2369127 w 3020291"/>
              <a:gd name="connsiteY10" fmla="*/ 346364 h 789709"/>
              <a:gd name="connsiteX11" fmla="*/ 2590800 w 3020291"/>
              <a:gd name="connsiteY11" fmla="*/ 304800 h 789709"/>
              <a:gd name="connsiteX12" fmla="*/ 2632363 w 3020291"/>
              <a:gd name="connsiteY12" fmla="*/ 69273 h 789709"/>
              <a:gd name="connsiteX13" fmla="*/ 2895600 w 3020291"/>
              <a:gd name="connsiteY13" fmla="*/ 0 h 789709"/>
              <a:gd name="connsiteX14" fmla="*/ 3020291 w 3020291"/>
              <a:gd name="connsiteY14" fmla="*/ 96982 h 789709"/>
              <a:gd name="connsiteX15" fmla="*/ 2909454 w 3020291"/>
              <a:gd name="connsiteY15" fmla="*/ 498764 h 789709"/>
              <a:gd name="connsiteX16" fmla="*/ 2715491 w 3020291"/>
              <a:gd name="connsiteY16" fmla="*/ 623455 h 789709"/>
              <a:gd name="connsiteX0" fmla="*/ 0 w 3020291"/>
              <a:gd name="connsiteY0" fmla="*/ 581891 h 789709"/>
              <a:gd name="connsiteX1" fmla="*/ 193963 w 3020291"/>
              <a:gd name="connsiteY1" fmla="*/ 789709 h 789709"/>
              <a:gd name="connsiteX2" fmla="*/ 554182 w 3020291"/>
              <a:gd name="connsiteY2" fmla="*/ 734291 h 789709"/>
              <a:gd name="connsiteX3" fmla="*/ 637309 w 3020291"/>
              <a:gd name="connsiteY3" fmla="*/ 443346 h 789709"/>
              <a:gd name="connsiteX4" fmla="*/ 886691 w 3020291"/>
              <a:gd name="connsiteY4" fmla="*/ 346364 h 789709"/>
              <a:gd name="connsiteX5" fmla="*/ 1066800 w 3020291"/>
              <a:gd name="connsiteY5" fmla="*/ 457200 h 789709"/>
              <a:gd name="connsiteX6" fmla="*/ 1371600 w 3020291"/>
              <a:gd name="connsiteY6" fmla="*/ 720436 h 789709"/>
              <a:gd name="connsiteX7" fmla="*/ 1648691 w 3020291"/>
              <a:gd name="connsiteY7" fmla="*/ 401782 h 789709"/>
              <a:gd name="connsiteX8" fmla="*/ 1828800 w 3020291"/>
              <a:gd name="connsiteY8" fmla="*/ 374073 h 789709"/>
              <a:gd name="connsiteX9" fmla="*/ 2230582 w 3020291"/>
              <a:gd name="connsiteY9" fmla="*/ 623455 h 789709"/>
              <a:gd name="connsiteX10" fmla="*/ 2369127 w 3020291"/>
              <a:gd name="connsiteY10" fmla="*/ 346364 h 789709"/>
              <a:gd name="connsiteX11" fmla="*/ 2590800 w 3020291"/>
              <a:gd name="connsiteY11" fmla="*/ 304800 h 789709"/>
              <a:gd name="connsiteX12" fmla="*/ 2632363 w 3020291"/>
              <a:gd name="connsiteY12" fmla="*/ 69273 h 789709"/>
              <a:gd name="connsiteX13" fmla="*/ 2895600 w 3020291"/>
              <a:gd name="connsiteY13" fmla="*/ 0 h 789709"/>
              <a:gd name="connsiteX14" fmla="*/ 3020291 w 3020291"/>
              <a:gd name="connsiteY14" fmla="*/ 96982 h 789709"/>
              <a:gd name="connsiteX15" fmla="*/ 2909454 w 3020291"/>
              <a:gd name="connsiteY15" fmla="*/ 498764 h 789709"/>
              <a:gd name="connsiteX0" fmla="*/ 0 w 3020291"/>
              <a:gd name="connsiteY0" fmla="*/ 581891 h 789709"/>
              <a:gd name="connsiteX1" fmla="*/ 193963 w 3020291"/>
              <a:gd name="connsiteY1" fmla="*/ 789709 h 789709"/>
              <a:gd name="connsiteX2" fmla="*/ 554182 w 3020291"/>
              <a:gd name="connsiteY2" fmla="*/ 734291 h 789709"/>
              <a:gd name="connsiteX3" fmla="*/ 637309 w 3020291"/>
              <a:gd name="connsiteY3" fmla="*/ 443346 h 789709"/>
              <a:gd name="connsiteX4" fmla="*/ 886691 w 3020291"/>
              <a:gd name="connsiteY4" fmla="*/ 346364 h 789709"/>
              <a:gd name="connsiteX5" fmla="*/ 1066800 w 3020291"/>
              <a:gd name="connsiteY5" fmla="*/ 457200 h 789709"/>
              <a:gd name="connsiteX6" fmla="*/ 1371600 w 3020291"/>
              <a:gd name="connsiteY6" fmla="*/ 720436 h 789709"/>
              <a:gd name="connsiteX7" fmla="*/ 1648691 w 3020291"/>
              <a:gd name="connsiteY7" fmla="*/ 401782 h 789709"/>
              <a:gd name="connsiteX8" fmla="*/ 1828800 w 3020291"/>
              <a:gd name="connsiteY8" fmla="*/ 374073 h 789709"/>
              <a:gd name="connsiteX9" fmla="*/ 2230582 w 3020291"/>
              <a:gd name="connsiteY9" fmla="*/ 623455 h 789709"/>
              <a:gd name="connsiteX10" fmla="*/ 2369127 w 3020291"/>
              <a:gd name="connsiteY10" fmla="*/ 346364 h 789709"/>
              <a:gd name="connsiteX11" fmla="*/ 2590800 w 3020291"/>
              <a:gd name="connsiteY11" fmla="*/ 304800 h 789709"/>
              <a:gd name="connsiteX12" fmla="*/ 2632363 w 3020291"/>
              <a:gd name="connsiteY12" fmla="*/ 69273 h 789709"/>
              <a:gd name="connsiteX13" fmla="*/ 2895600 w 3020291"/>
              <a:gd name="connsiteY13" fmla="*/ 0 h 789709"/>
              <a:gd name="connsiteX14" fmla="*/ 3020291 w 3020291"/>
              <a:gd name="connsiteY14" fmla="*/ 96982 h 789709"/>
              <a:gd name="connsiteX0" fmla="*/ 0 w 2895600"/>
              <a:gd name="connsiteY0" fmla="*/ 581891 h 789709"/>
              <a:gd name="connsiteX1" fmla="*/ 193963 w 2895600"/>
              <a:gd name="connsiteY1" fmla="*/ 789709 h 789709"/>
              <a:gd name="connsiteX2" fmla="*/ 554182 w 2895600"/>
              <a:gd name="connsiteY2" fmla="*/ 734291 h 789709"/>
              <a:gd name="connsiteX3" fmla="*/ 637309 w 2895600"/>
              <a:gd name="connsiteY3" fmla="*/ 443346 h 789709"/>
              <a:gd name="connsiteX4" fmla="*/ 886691 w 2895600"/>
              <a:gd name="connsiteY4" fmla="*/ 346364 h 789709"/>
              <a:gd name="connsiteX5" fmla="*/ 1066800 w 2895600"/>
              <a:gd name="connsiteY5" fmla="*/ 457200 h 789709"/>
              <a:gd name="connsiteX6" fmla="*/ 1371600 w 2895600"/>
              <a:gd name="connsiteY6" fmla="*/ 720436 h 789709"/>
              <a:gd name="connsiteX7" fmla="*/ 1648691 w 2895600"/>
              <a:gd name="connsiteY7" fmla="*/ 401782 h 789709"/>
              <a:gd name="connsiteX8" fmla="*/ 1828800 w 2895600"/>
              <a:gd name="connsiteY8" fmla="*/ 374073 h 789709"/>
              <a:gd name="connsiteX9" fmla="*/ 2230582 w 2895600"/>
              <a:gd name="connsiteY9" fmla="*/ 623455 h 789709"/>
              <a:gd name="connsiteX10" fmla="*/ 2369127 w 2895600"/>
              <a:gd name="connsiteY10" fmla="*/ 346364 h 789709"/>
              <a:gd name="connsiteX11" fmla="*/ 2590800 w 2895600"/>
              <a:gd name="connsiteY11" fmla="*/ 304800 h 789709"/>
              <a:gd name="connsiteX12" fmla="*/ 2632363 w 2895600"/>
              <a:gd name="connsiteY12" fmla="*/ 69273 h 789709"/>
              <a:gd name="connsiteX13" fmla="*/ 2895600 w 2895600"/>
              <a:gd name="connsiteY13" fmla="*/ 0 h 789709"/>
              <a:gd name="connsiteX0" fmla="*/ 0 w 2632363"/>
              <a:gd name="connsiteY0" fmla="*/ 512618 h 720436"/>
              <a:gd name="connsiteX1" fmla="*/ 193963 w 2632363"/>
              <a:gd name="connsiteY1" fmla="*/ 720436 h 720436"/>
              <a:gd name="connsiteX2" fmla="*/ 554182 w 2632363"/>
              <a:gd name="connsiteY2" fmla="*/ 665018 h 720436"/>
              <a:gd name="connsiteX3" fmla="*/ 637309 w 2632363"/>
              <a:gd name="connsiteY3" fmla="*/ 374073 h 720436"/>
              <a:gd name="connsiteX4" fmla="*/ 886691 w 2632363"/>
              <a:gd name="connsiteY4" fmla="*/ 277091 h 720436"/>
              <a:gd name="connsiteX5" fmla="*/ 1066800 w 2632363"/>
              <a:gd name="connsiteY5" fmla="*/ 387927 h 720436"/>
              <a:gd name="connsiteX6" fmla="*/ 1371600 w 2632363"/>
              <a:gd name="connsiteY6" fmla="*/ 651163 h 720436"/>
              <a:gd name="connsiteX7" fmla="*/ 1648691 w 2632363"/>
              <a:gd name="connsiteY7" fmla="*/ 332509 h 720436"/>
              <a:gd name="connsiteX8" fmla="*/ 1828800 w 2632363"/>
              <a:gd name="connsiteY8" fmla="*/ 304800 h 720436"/>
              <a:gd name="connsiteX9" fmla="*/ 2230582 w 2632363"/>
              <a:gd name="connsiteY9" fmla="*/ 554182 h 720436"/>
              <a:gd name="connsiteX10" fmla="*/ 2369127 w 2632363"/>
              <a:gd name="connsiteY10" fmla="*/ 277091 h 720436"/>
              <a:gd name="connsiteX11" fmla="*/ 2590800 w 2632363"/>
              <a:gd name="connsiteY11" fmla="*/ 235527 h 720436"/>
              <a:gd name="connsiteX12" fmla="*/ 2632363 w 2632363"/>
              <a:gd name="connsiteY12" fmla="*/ 0 h 720436"/>
              <a:gd name="connsiteX0" fmla="*/ 0 w 2632363"/>
              <a:gd name="connsiteY0" fmla="*/ 512618 h 720436"/>
              <a:gd name="connsiteX1" fmla="*/ 193963 w 2632363"/>
              <a:gd name="connsiteY1" fmla="*/ 720436 h 720436"/>
              <a:gd name="connsiteX2" fmla="*/ 554182 w 2632363"/>
              <a:gd name="connsiteY2" fmla="*/ 665018 h 720436"/>
              <a:gd name="connsiteX3" fmla="*/ 637309 w 2632363"/>
              <a:gd name="connsiteY3" fmla="*/ 374073 h 720436"/>
              <a:gd name="connsiteX4" fmla="*/ 886691 w 2632363"/>
              <a:gd name="connsiteY4" fmla="*/ 277091 h 720436"/>
              <a:gd name="connsiteX5" fmla="*/ 1193935 w 2632363"/>
              <a:gd name="connsiteY5" fmla="*/ 380814 h 720436"/>
              <a:gd name="connsiteX6" fmla="*/ 1371600 w 2632363"/>
              <a:gd name="connsiteY6" fmla="*/ 651163 h 720436"/>
              <a:gd name="connsiteX7" fmla="*/ 1648691 w 2632363"/>
              <a:gd name="connsiteY7" fmla="*/ 332509 h 720436"/>
              <a:gd name="connsiteX8" fmla="*/ 1828800 w 2632363"/>
              <a:gd name="connsiteY8" fmla="*/ 304800 h 720436"/>
              <a:gd name="connsiteX9" fmla="*/ 2230582 w 2632363"/>
              <a:gd name="connsiteY9" fmla="*/ 554182 h 720436"/>
              <a:gd name="connsiteX10" fmla="*/ 2369127 w 2632363"/>
              <a:gd name="connsiteY10" fmla="*/ 277091 h 720436"/>
              <a:gd name="connsiteX11" fmla="*/ 2590800 w 2632363"/>
              <a:gd name="connsiteY11" fmla="*/ 235527 h 720436"/>
              <a:gd name="connsiteX12" fmla="*/ 2632363 w 2632363"/>
              <a:gd name="connsiteY12" fmla="*/ 0 h 720436"/>
              <a:gd name="connsiteX0" fmla="*/ 0 w 2632363"/>
              <a:gd name="connsiteY0" fmla="*/ 512618 h 665018"/>
              <a:gd name="connsiteX1" fmla="*/ 554182 w 2632363"/>
              <a:gd name="connsiteY1" fmla="*/ 665018 h 665018"/>
              <a:gd name="connsiteX2" fmla="*/ 637309 w 2632363"/>
              <a:gd name="connsiteY2" fmla="*/ 374073 h 665018"/>
              <a:gd name="connsiteX3" fmla="*/ 886691 w 2632363"/>
              <a:gd name="connsiteY3" fmla="*/ 277091 h 665018"/>
              <a:gd name="connsiteX4" fmla="*/ 1193935 w 2632363"/>
              <a:gd name="connsiteY4" fmla="*/ 380814 h 665018"/>
              <a:gd name="connsiteX5" fmla="*/ 1371600 w 2632363"/>
              <a:gd name="connsiteY5" fmla="*/ 651163 h 665018"/>
              <a:gd name="connsiteX6" fmla="*/ 1648691 w 2632363"/>
              <a:gd name="connsiteY6" fmla="*/ 332509 h 665018"/>
              <a:gd name="connsiteX7" fmla="*/ 1828800 w 2632363"/>
              <a:gd name="connsiteY7" fmla="*/ 304800 h 665018"/>
              <a:gd name="connsiteX8" fmla="*/ 2230582 w 2632363"/>
              <a:gd name="connsiteY8" fmla="*/ 554182 h 665018"/>
              <a:gd name="connsiteX9" fmla="*/ 2369127 w 2632363"/>
              <a:gd name="connsiteY9" fmla="*/ 277091 h 665018"/>
              <a:gd name="connsiteX10" fmla="*/ 2590800 w 2632363"/>
              <a:gd name="connsiteY10" fmla="*/ 235527 h 665018"/>
              <a:gd name="connsiteX11" fmla="*/ 2632363 w 2632363"/>
              <a:gd name="connsiteY11" fmla="*/ 0 h 66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32363" h="665018">
                <a:moveTo>
                  <a:pt x="0" y="512618"/>
                </a:moveTo>
                <a:lnTo>
                  <a:pt x="554182" y="665018"/>
                </a:lnTo>
                <a:lnTo>
                  <a:pt x="637309" y="374073"/>
                </a:lnTo>
                <a:lnTo>
                  <a:pt x="886691" y="277091"/>
                </a:lnTo>
                <a:lnTo>
                  <a:pt x="1193935" y="380814"/>
                </a:lnTo>
                <a:lnTo>
                  <a:pt x="1371600" y="651163"/>
                </a:lnTo>
                <a:lnTo>
                  <a:pt x="1648691" y="332509"/>
                </a:lnTo>
                <a:lnTo>
                  <a:pt x="1828800" y="304800"/>
                </a:lnTo>
                <a:lnTo>
                  <a:pt x="2230582" y="554182"/>
                </a:lnTo>
                <a:lnTo>
                  <a:pt x="2369127" y="277091"/>
                </a:lnTo>
                <a:lnTo>
                  <a:pt x="2590800" y="235527"/>
                </a:lnTo>
                <a:lnTo>
                  <a:pt x="2632363" y="0"/>
                </a:lnTo>
              </a:path>
            </a:pathLst>
          </a:custGeom>
          <a:noFill/>
          <a:ln w="152400">
            <a:gradFill flip="none" rotWithShape="1">
              <a:gsLst>
                <a:gs pos="0">
                  <a:schemeClr val="accent6"/>
                </a:gs>
                <a:gs pos="100000">
                  <a:schemeClr val="accent6">
                    <a:alpha val="0"/>
                  </a:schemeClr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522199"/>
              </p:ext>
            </p:extLst>
          </p:nvPr>
        </p:nvGraphicFramePr>
        <p:xfrm>
          <a:off x="599793" y="3505200"/>
          <a:ext cx="2753007" cy="2636532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917669"/>
                <a:gridCol w="917669"/>
                <a:gridCol w="917669"/>
              </a:tblGrid>
              <a:tr h="878844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976" marR="57976" marT="28988" marB="28988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976" marR="57976" marT="28988" marB="28988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976" marR="57976" marT="28988" marB="28988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78844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976" marR="57976" marT="28988" marB="28988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976" marR="57976" marT="28988" marB="28988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976" marR="57976" marT="28988" marB="28988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78844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976" marR="57976" marT="28988" marB="28988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976" marR="57976" marT="28988" marB="28988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976" marR="57976" marT="28988" marB="28988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1917955" y="4327015"/>
            <a:ext cx="505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+R</a:t>
            </a:r>
            <a:endParaRPr lang="en-US" sz="2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552133" y="4791506"/>
            <a:ext cx="505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+R</a:t>
            </a:r>
            <a:endParaRPr lang="en-US" sz="2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415982" y="4791506"/>
            <a:ext cx="479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+S</a:t>
            </a:r>
            <a:endParaRPr lang="en-US" sz="2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943604" y="5222867"/>
            <a:ext cx="479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+S</a:t>
            </a:r>
            <a:endParaRPr lang="en-US" sz="2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1688472" y="3647466"/>
            <a:ext cx="269825" cy="679320"/>
            <a:chOff x="1629029" y="2953203"/>
            <a:chExt cx="552186" cy="1390197"/>
          </a:xfrm>
        </p:grpSpPr>
        <p:sp>
          <p:nvSpPr>
            <p:cNvPr id="53" name="Rounded Rectangle 52"/>
            <p:cNvSpPr/>
            <p:nvPr/>
          </p:nvSpPr>
          <p:spPr>
            <a:xfrm>
              <a:off x="1640153" y="3577376"/>
              <a:ext cx="529938" cy="766024"/>
            </a:xfrm>
            <a:prstGeom prst="roundRect">
              <a:avLst>
                <a:gd name="adj" fmla="val 29654"/>
              </a:avLst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50000"/>
                  </a:schemeClr>
                </a:gs>
                <a:gs pos="100000">
                  <a:schemeClr val="bg2"/>
                </a:gs>
                <a:gs pos="56000">
                  <a:schemeClr val="bg2">
                    <a:lumMod val="60000"/>
                    <a:lumOff val="40000"/>
                    <a:alpha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4" name="Oval 53"/>
            <p:cNvSpPr/>
            <p:nvPr/>
          </p:nvSpPr>
          <p:spPr>
            <a:xfrm>
              <a:off x="1629029" y="2953203"/>
              <a:ext cx="552186" cy="552186"/>
            </a:xfrm>
            <a:prstGeom prst="ellipse">
              <a:avLst/>
            </a:prstGeom>
            <a:gradFill flip="none" rotWithShape="1">
              <a:gsLst>
                <a:gs pos="100000">
                  <a:schemeClr val="bg2">
                    <a:lumMod val="20000"/>
                    <a:lumOff val="80000"/>
                    <a:alpha val="50000"/>
                  </a:schemeClr>
                </a:gs>
                <a:gs pos="0">
                  <a:schemeClr val="bg2"/>
                </a:gs>
                <a:gs pos="60000">
                  <a:schemeClr val="bg2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2611921" y="3647466"/>
            <a:ext cx="269825" cy="679320"/>
            <a:chOff x="1629029" y="2953203"/>
            <a:chExt cx="552186" cy="1390197"/>
          </a:xfrm>
        </p:grpSpPr>
        <p:sp>
          <p:nvSpPr>
            <p:cNvPr id="56" name="Rounded Rectangle 55"/>
            <p:cNvSpPr/>
            <p:nvPr/>
          </p:nvSpPr>
          <p:spPr>
            <a:xfrm>
              <a:off x="1640153" y="3577376"/>
              <a:ext cx="529938" cy="766024"/>
            </a:xfrm>
            <a:prstGeom prst="roundRect">
              <a:avLst>
                <a:gd name="adj" fmla="val 29654"/>
              </a:avLst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50000"/>
                  </a:schemeClr>
                </a:gs>
                <a:gs pos="100000">
                  <a:schemeClr val="bg2"/>
                </a:gs>
                <a:gs pos="56000">
                  <a:schemeClr val="bg2">
                    <a:lumMod val="60000"/>
                    <a:lumOff val="40000"/>
                    <a:alpha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7" name="Oval 56"/>
            <p:cNvSpPr/>
            <p:nvPr/>
          </p:nvSpPr>
          <p:spPr>
            <a:xfrm>
              <a:off x="1629029" y="2953203"/>
              <a:ext cx="552186" cy="552186"/>
            </a:xfrm>
            <a:prstGeom prst="ellipse">
              <a:avLst/>
            </a:prstGeom>
            <a:gradFill flip="none" rotWithShape="1">
              <a:gsLst>
                <a:gs pos="100000">
                  <a:schemeClr val="bg2">
                    <a:lumMod val="20000"/>
                    <a:lumOff val="80000"/>
                    <a:alpha val="50000"/>
                  </a:schemeClr>
                </a:gs>
                <a:gs pos="0">
                  <a:schemeClr val="bg2"/>
                </a:gs>
                <a:gs pos="60000">
                  <a:schemeClr val="bg2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017662" y="3557412"/>
            <a:ext cx="269825" cy="679320"/>
            <a:chOff x="2520448" y="2953202"/>
            <a:chExt cx="552185" cy="1390198"/>
          </a:xfrm>
        </p:grpSpPr>
        <p:sp>
          <p:nvSpPr>
            <p:cNvPr id="59" name="Rounded Rectangle 58"/>
            <p:cNvSpPr/>
            <p:nvPr/>
          </p:nvSpPr>
          <p:spPr>
            <a:xfrm>
              <a:off x="2531577" y="3577376"/>
              <a:ext cx="529938" cy="766024"/>
            </a:xfrm>
            <a:prstGeom prst="roundRect">
              <a:avLst>
                <a:gd name="adj" fmla="val 29654"/>
              </a:avLst>
            </a:prstGeom>
            <a:gradFill flip="none" rotWithShape="1">
              <a:gsLst>
                <a:gs pos="0">
                  <a:srgbClr val="FFC000"/>
                </a:gs>
                <a:gs pos="100000">
                  <a:schemeClr val="accent6">
                    <a:lumMod val="50000"/>
                  </a:schemeClr>
                </a:gs>
                <a:gs pos="56000">
                  <a:srgbClr val="FF7A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0" name="Oval 59"/>
            <p:cNvSpPr/>
            <p:nvPr/>
          </p:nvSpPr>
          <p:spPr>
            <a:xfrm>
              <a:off x="2520448" y="2953202"/>
              <a:ext cx="552185" cy="552187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2939741" y="3557410"/>
            <a:ext cx="269827" cy="679323"/>
            <a:chOff x="3570278" y="2953196"/>
            <a:chExt cx="552186" cy="1390204"/>
          </a:xfrm>
        </p:grpSpPr>
        <p:sp>
          <p:nvSpPr>
            <p:cNvPr id="62" name="Rounded Rectangle 61"/>
            <p:cNvSpPr/>
            <p:nvPr/>
          </p:nvSpPr>
          <p:spPr>
            <a:xfrm>
              <a:off x="3581400" y="3577376"/>
              <a:ext cx="529938" cy="766024"/>
            </a:xfrm>
            <a:prstGeom prst="roundRect">
              <a:avLst>
                <a:gd name="adj" fmla="val 29654"/>
              </a:avLst>
            </a:prstGeom>
            <a:gradFill flip="none" rotWithShape="1">
              <a:gsLst>
                <a:gs pos="0">
                  <a:srgbClr val="00FFFF"/>
                </a:gs>
                <a:gs pos="100000">
                  <a:srgbClr val="0070C0"/>
                </a:gs>
                <a:gs pos="56000">
                  <a:srgbClr val="00B0F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3" name="Oval 62"/>
            <p:cNvSpPr/>
            <p:nvPr/>
          </p:nvSpPr>
          <p:spPr>
            <a:xfrm>
              <a:off x="3570278" y="2953196"/>
              <a:ext cx="552186" cy="552185"/>
            </a:xfrm>
            <a:prstGeom prst="ellipse">
              <a:avLst/>
            </a:prstGeom>
            <a:gradFill flip="none" rotWithShape="1">
              <a:gsLst>
                <a:gs pos="100000">
                  <a:srgbClr val="00FFFF"/>
                </a:gs>
                <a:gs pos="0">
                  <a:srgbClr val="0070C0"/>
                </a:gs>
                <a:gs pos="60000">
                  <a:srgbClr val="00B0F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755406" y="4529214"/>
            <a:ext cx="269825" cy="679320"/>
            <a:chOff x="2520448" y="2953201"/>
            <a:chExt cx="552185" cy="1390199"/>
          </a:xfrm>
        </p:grpSpPr>
        <p:sp>
          <p:nvSpPr>
            <p:cNvPr id="65" name="Rounded Rectangle 64"/>
            <p:cNvSpPr/>
            <p:nvPr/>
          </p:nvSpPr>
          <p:spPr>
            <a:xfrm>
              <a:off x="2531577" y="3577376"/>
              <a:ext cx="529938" cy="766024"/>
            </a:xfrm>
            <a:prstGeom prst="roundRect">
              <a:avLst>
                <a:gd name="adj" fmla="val 29654"/>
              </a:avLst>
            </a:prstGeom>
            <a:gradFill flip="none" rotWithShape="1">
              <a:gsLst>
                <a:gs pos="0">
                  <a:srgbClr val="FFC000"/>
                </a:gs>
                <a:gs pos="100000">
                  <a:schemeClr val="accent6">
                    <a:lumMod val="50000"/>
                  </a:schemeClr>
                </a:gs>
                <a:gs pos="56000">
                  <a:srgbClr val="FF7A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6" name="Oval 65"/>
            <p:cNvSpPr/>
            <p:nvPr/>
          </p:nvSpPr>
          <p:spPr>
            <a:xfrm>
              <a:off x="2520448" y="2953201"/>
              <a:ext cx="552185" cy="552185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101775" y="4443353"/>
            <a:ext cx="269825" cy="679320"/>
            <a:chOff x="1629029" y="2953203"/>
            <a:chExt cx="552186" cy="1390197"/>
          </a:xfrm>
        </p:grpSpPr>
        <p:sp>
          <p:nvSpPr>
            <p:cNvPr id="69" name="Rounded Rectangle 68"/>
            <p:cNvSpPr/>
            <p:nvPr/>
          </p:nvSpPr>
          <p:spPr>
            <a:xfrm>
              <a:off x="1640153" y="3577376"/>
              <a:ext cx="529938" cy="766024"/>
            </a:xfrm>
            <a:prstGeom prst="roundRect">
              <a:avLst>
                <a:gd name="adj" fmla="val 29654"/>
              </a:avLst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50000"/>
                  </a:schemeClr>
                </a:gs>
                <a:gs pos="100000">
                  <a:schemeClr val="bg2"/>
                </a:gs>
                <a:gs pos="56000">
                  <a:schemeClr val="bg2">
                    <a:lumMod val="60000"/>
                    <a:lumOff val="40000"/>
                    <a:alpha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0" name="Oval 69"/>
            <p:cNvSpPr/>
            <p:nvPr/>
          </p:nvSpPr>
          <p:spPr>
            <a:xfrm>
              <a:off x="1629029" y="2953203"/>
              <a:ext cx="552186" cy="552186"/>
            </a:xfrm>
            <a:prstGeom prst="ellipse">
              <a:avLst/>
            </a:prstGeom>
            <a:gradFill flip="none" rotWithShape="1">
              <a:gsLst>
                <a:gs pos="100000">
                  <a:schemeClr val="bg2">
                    <a:lumMod val="20000"/>
                    <a:lumOff val="80000"/>
                    <a:alpha val="50000"/>
                  </a:schemeClr>
                </a:gs>
                <a:gs pos="0">
                  <a:schemeClr val="bg2"/>
                </a:gs>
                <a:gs pos="60000">
                  <a:schemeClr val="bg2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101775" y="5314860"/>
            <a:ext cx="269825" cy="679320"/>
            <a:chOff x="1629029" y="2953203"/>
            <a:chExt cx="552186" cy="1390197"/>
          </a:xfrm>
        </p:grpSpPr>
        <p:sp>
          <p:nvSpPr>
            <p:cNvPr id="72" name="Rounded Rectangle 71"/>
            <p:cNvSpPr/>
            <p:nvPr/>
          </p:nvSpPr>
          <p:spPr>
            <a:xfrm>
              <a:off x="1640153" y="3577376"/>
              <a:ext cx="529938" cy="766024"/>
            </a:xfrm>
            <a:prstGeom prst="roundRect">
              <a:avLst>
                <a:gd name="adj" fmla="val 29654"/>
              </a:avLst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50000"/>
                  </a:schemeClr>
                </a:gs>
                <a:gs pos="100000">
                  <a:schemeClr val="bg2"/>
                </a:gs>
                <a:gs pos="56000">
                  <a:schemeClr val="bg2">
                    <a:lumMod val="60000"/>
                    <a:lumOff val="40000"/>
                    <a:alpha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3" name="Oval 72"/>
            <p:cNvSpPr/>
            <p:nvPr/>
          </p:nvSpPr>
          <p:spPr>
            <a:xfrm>
              <a:off x="1629029" y="2953203"/>
              <a:ext cx="552186" cy="552186"/>
            </a:xfrm>
            <a:prstGeom prst="ellipse">
              <a:avLst/>
            </a:prstGeom>
            <a:gradFill flip="none" rotWithShape="1">
              <a:gsLst>
                <a:gs pos="100000">
                  <a:schemeClr val="bg2">
                    <a:lumMod val="20000"/>
                    <a:lumOff val="80000"/>
                    <a:alpha val="50000"/>
                  </a:schemeClr>
                </a:gs>
                <a:gs pos="0">
                  <a:schemeClr val="bg2"/>
                </a:gs>
                <a:gs pos="60000">
                  <a:schemeClr val="bg2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749230" y="5415248"/>
            <a:ext cx="269827" cy="679323"/>
            <a:chOff x="3570278" y="2953196"/>
            <a:chExt cx="552186" cy="1390204"/>
          </a:xfrm>
        </p:grpSpPr>
        <p:sp>
          <p:nvSpPr>
            <p:cNvPr id="75" name="Rounded Rectangle 74"/>
            <p:cNvSpPr/>
            <p:nvPr/>
          </p:nvSpPr>
          <p:spPr>
            <a:xfrm>
              <a:off x="3581400" y="3577376"/>
              <a:ext cx="529938" cy="766024"/>
            </a:xfrm>
            <a:prstGeom prst="roundRect">
              <a:avLst>
                <a:gd name="adj" fmla="val 29654"/>
              </a:avLst>
            </a:prstGeom>
            <a:gradFill flip="none" rotWithShape="1">
              <a:gsLst>
                <a:gs pos="0">
                  <a:srgbClr val="00FFFF"/>
                </a:gs>
                <a:gs pos="100000">
                  <a:srgbClr val="0070C0"/>
                </a:gs>
                <a:gs pos="56000">
                  <a:srgbClr val="00B0F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6" name="Oval 75"/>
            <p:cNvSpPr/>
            <p:nvPr/>
          </p:nvSpPr>
          <p:spPr>
            <a:xfrm>
              <a:off x="3570278" y="2953196"/>
              <a:ext cx="552186" cy="552185"/>
            </a:xfrm>
            <a:prstGeom prst="ellipse">
              <a:avLst/>
            </a:prstGeom>
            <a:gradFill flip="none" rotWithShape="1">
              <a:gsLst>
                <a:gs pos="100000">
                  <a:srgbClr val="00FFFF"/>
                </a:gs>
                <a:gs pos="0">
                  <a:srgbClr val="0070C0"/>
                </a:gs>
                <a:gs pos="60000">
                  <a:srgbClr val="00B0F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8" name="Oval 77"/>
          <p:cNvSpPr/>
          <p:nvPr/>
        </p:nvSpPr>
        <p:spPr>
          <a:xfrm>
            <a:off x="8335410" y="1233151"/>
            <a:ext cx="188959" cy="188959"/>
          </a:xfrm>
          <a:prstGeom prst="ellipse">
            <a:avLst/>
          </a:prstGeom>
          <a:gradFill flip="none" rotWithShape="1">
            <a:gsLst>
              <a:gs pos="100000">
                <a:srgbClr val="FFF200"/>
              </a:gs>
              <a:gs pos="0">
                <a:schemeClr val="accent6">
                  <a:lumMod val="50000"/>
                </a:schemeClr>
              </a:gs>
              <a:gs pos="60000">
                <a:srgbClr val="FF7A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270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6" name="Group 145"/>
          <p:cNvGrpSpPr/>
          <p:nvPr/>
        </p:nvGrpSpPr>
        <p:grpSpPr>
          <a:xfrm>
            <a:off x="76200" y="815035"/>
            <a:ext cx="834124" cy="1394765"/>
            <a:chOff x="76200" y="609600"/>
            <a:chExt cx="1619008" cy="2707194"/>
          </a:xfrm>
        </p:grpSpPr>
        <p:pic>
          <p:nvPicPr>
            <p:cNvPr id="147" name="Picture 24" descr="C:\Users\dliao\Documents\My Notebook\Physics\Princeton PhD Candidate\PSOC 2010-04 Baltimore\EGTPrimitives\Flask.pn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609600"/>
              <a:ext cx="1619008" cy="2707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8" name="Oval 147"/>
            <p:cNvSpPr/>
            <p:nvPr/>
          </p:nvSpPr>
          <p:spPr>
            <a:xfrm>
              <a:off x="486219" y="2612254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9" name="Oval 148"/>
            <p:cNvSpPr/>
            <p:nvPr/>
          </p:nvSpPr>
          <p:spPr>
            <a:xfrm>
              <a:off x="832112" y="2766623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0" name="Oval 149"/>
            <p:cNvSpPr/>
            <p:nvPr/>
          </p:nvSpPr>
          <p:spPr>
            <a:xfrm>
              <a:off x="977520" y="2387572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1" name="Oval 150"/>
            <p:cNvSpPr/>
            <p:nvPr/>
          </p:nvSpPr>
          <p:spPr>
            <a:xfrm>
              <a:off x="631147" y="2286000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2" name="Oval 151"/>
            <p:cNvSpPr/>
            <p:nvPr/>
          </p:nvSpPr>
          <p:spPr>
            <a:xfrm>
              <a:off x="655150" y="2088615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3" name="Oval 152"/>
            <p:cNvSpPr/>
            <p:nvPr/>
          </p:nvSpPr>
          <p:spPr>
            <a:xfrm>
              <a:off x="680653" y="2567466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" name="Oval 153"/>
            <p:cNvSpPr/>
            <p:nvPr/>
          </p:nvSpPr>
          <p:spPr>
            <a:xfrm>
              <a:off x="970599" y="2115776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5" name="Oval 154"/>
            <p:cNvSpPr/>
            <p:nvPr/>
          </p:nvSpPr>
          <p:spPr>
            <a:xfrm>
              <a:off x="873952" y="2571000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6" name="Oval 155"/>
            <p:cNvSpPr/>
            <p:nvPr/>
          </p:nvSpPr>
          <p:spPr>
            <a:xfrm>
              <a:off x="1039965" y="2728081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7" name="Oval 156"/>
            <p:cNvSpPr/>
            <p:nvPr/>
          </p:nvSpPr>
          <p:spPr>
            <a:xfrm>
              <a:off x="486219" y="2415103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8" name="Oval 157"/>
            <p:cNvSpPr/>
            <p:nvPr/>
          </p:nvSpPr>
          <p:spPr>
            <a:xfrm>
              <a:off x="783405" y="2398829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9" name="Oval 158"/>
            <p:cNvSpPr/>
            <p:nvPr/>
          </p:nvSpPr>
          <p:spPr>
            <a:xfrm>
              <a:off x="1117743" y="2250405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0" name="Oval 159"/>
            <p:cNvSpPr/>
            <p:nvPr/>
          </p:nvSpPr>
          <p:spPr>
            <a:xfrm>
              <a:off x="483311" y="1999525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1" name="Oval 160"/>
            <p:cNvSpPr/>
            <p:nvPr/>
          </p:nvSpPr>
          <p:spPr>
            <a:xfrm>
              <a:off x="1108217" y="2535524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2" name="Oval 161"/>
            <p:cNvSpPr/>
            <p:nvPr/>
          </p:nvSpPr>
          <p:spPr>
            <a:xfrm>
              <a:off x="628164" y="2757538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3" name="Oval 162"/>
            <p:cNvSpPr/>
            <p:nvPr/>
          </p:nvSpPr>
          <p:spPr>
            <a:xfrm>
              <a:off x="451332" y="2188484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4" name="Oval 163"/>
            <p:cNvSpPr/>
            <p:nvPr/>
          </p:nvSpPr>
          <p:spPr>
            <a:xfrm>
              <a:off x="828478" y="1984907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5" name="Oval 164"/>
            <p:cNvSpPr/>
            <p:nvPr/>
          </p:nvSpPr>
          <p:spPr>
            <a:xfrm>
              <a:off x="804215" y="2193768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6" name="Oval 165"/>
            <p:cNvSpPr/>
            <p:nvPr/>
          </p:nvSpPr>
          <p:spPr>
            <a:xfrm>
              <a:off x="1120709" y="1972290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7" name="Oval 166"/>
            <p:cNvSpPr/>
            <p:nvPr/>
          </p:nvSpPr>
          <p:spPr>
            <a:xfrm>
              <a:off x="651055" y="1894014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8" name="Oval 167"/>
            <p:cNvSpPr/>
            <p:nvPr/>
          </p:nvSpPr>
          <p:spPr>
            <a:xfrm>
              <a:off x="450739" y="1813531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9" name="Oval 168"/>
            <p:cNvSpPr/>
            <p:nvPr/>
          </p:nvSpPr>
          <p:spPr>
            <a:xfrm>
              <a:off x="817211" y="1788626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0" name="Oval 169"/>
            <p:cNvSpPr/>
            <p:nvPr/>
          </p:nvSpPr>
          <p:spPr>
            <a:xfrm>
              <a:off x="1009341" y="1806415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39" name="Oval 238"/>
          <p:cNvSpPr/>
          <p:nvPr/>
        </p:nvSpPr>
        <p:spPr>
          <a:xfrm>
            <a:off x="6296186" y="1219200"/>
            <a:ext cx="188959" cy="188959"/>
          </a:xfrm>
          <a:prstGeom prst="ellipse">
            <a:avLst/>
          </a:prstGeom>
          <a:gradFill flip="none" rotWithShape="1">
            <a:gsLst>
              <a:gs pos="100000">
                <a:srgbClr val="FFF200"/>
              </a:gs>
              <a:gs pos="0">
                <a:schemeClr val="accent6">
                  <a:lumMod val="50000"/>
                </a:schemeClr>
              </a:gs>
              <a:gs pos="60000">
                <a:srgbClr val="FF7A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4" name="Oval 243"/>
          <p:cNvSpPr/>
          <p:nvPr/>
        </p:nvSpPr>
        <p:spPr>
          <a:xfrm>
            <a:off x="7790654" y="2798073"/>
            <a:ext cx="188959" cy="188959"/>
          </a:xfrm>
          <a:prstGeom prst="ellipse">
            <a:avLst/>
          </a:prstGeom>
          <a:gradFill flip="none" rotWithShape="1">
            <a:gsLst>
              <a:gs pos="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 rot="2804070">
            <a:off x="6196940" y="1150877"/>
            <a:ext cx="336058" cy="421491"/>
          </a:xfrm>
          <a:prstGeom prst="rect">
            <a:avLst/>
          </a:prstGeom>
          <a:gradFill flip="none" rotWithShape="1">
            <a:gsLst>
              <a:gs pos="58000">
                <a:schemeClr val="bg2"/>
              </a:gs>
              <a:gs pos="100000">
                <a:schemeClr val="bg2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Rectangle 261"/>
          <p:cNvSpPr/>
          <p:nvPr/>
        </p:nvSpPr>
        <p:spPr>
          <a:xfrm rot="10162040">
            <a:off x="7700302" y="2631447"/>
            <a:ext cx="336058" cy="421491"/>
          </a:xfrm>
          <a:prstGeom prst="rect">
            <a:avLst/>
          </a:prstGeom>
          <a:gradFill flip="none" rotWithShape="1">
            <a:gsLst>
              <a:gs pos="58000">
                <a:schemeClr val="bg2"/>
              </a:gs>
              <a:gs pos="100000">
                <a:schemeClr val="bg2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3715519" y="2002046"/>
            <a:ext cx="188959" cy="188959"/>
          </a:xfrm>
          <a:prstGeom prst="ellipse">
            <a:avLst/>
          </a:prstGeom>
          <a:gradFill flip="none" rotWithShape="1">
            <a:gsLst>
              <a:gs pos="100000">
                <a:srgbClr val="FFF200">
                  <a:alpha val="50000"/>
                </a:srgbClr>
              </a:gs>
              <a:gs pos="0">
                <a:schemeClr val="accent6">
                  <a:lumMod val="50000"/>
                  <a:alpha val="50000"/>
                </a:schemeClr>
              </a:gs>
              <a:gs pos="60000">
                <a:srgbClr val="FF7A00">
                  <a:alpha val="5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270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572000" y="1566073"/>
            <a:ext cx="3552319" cy="1493258"/>
            <a:chOff x="4572000" y="1566073"/>
            <a:chExt cx="3552319" cy="1493258"/>
          </a:xfrm>
        </p:grpSpPr>
        <p:sp>
          <p:nvSpPr>
            <p:cNvPr id="129" name="Explosion 1 128"/>
            <p:cNvSpPr/>
            <p:nvPr/>
          </p:nvSpPr>
          <p:spPr>
            <a:xfrm>
              <a:off x="6872501" y="1618270"/>
              <a:ext cx="322661" cy="322661"/>
            </a:xfrm>
            <a:prstGeom prst="irregularSeal1">
              <a:avLst/>
            </a:prstGeom>
            <a:gradFill flip="none" rotWithShape="1">
              <a:gsLst>
                <a:gs pos="75000">
                  <a:schemeClr val="accent1">
                    <a:lumMod val="50000"/>
                  </a:schemeClr>
                </a:gs>
                <a:gs pos="0">
                  <a:schemeClr val="accent1">
                    <a:lumMod val="20000"/>
                    <a:lumOff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Explosion 1 134"/>
            <p:cNvSpPr/>
            <p:nvPr/>
          </p:nvSpPr>
          <p:spPr>
            <a:xfrm>
              <a:off x="7801658" y="1566073"/>
              <a:ext cx="322661" cy="322661"/>
            </a:xfrm>
            <a:prstGeom prst="irregularSeal1">
              <a:avLst/>
            </a:prstGeom>
            <a:gradFill flip="none" rotWithShape="1">
              <a:gsLst>
                <a:gs pos="75000">
                  <a:schemeClr val="accent1">
                    <a:lumMod val="50000"/>
                  </a:schemeClr>
                </a:gs>
                <a:gs pos="0">
                  <a:schemeClr val="accent1">
                    <a:lumMod val="20000"/>
                    <a:lumOff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5153611" y="2440444"/>
                  <a:ext cx="435504" cy="6188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3611" y="2440444"/>
                  <a:ext cx="435504" cy="618887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6" name="Oval 235"/>
            <p:cNvSpPr/>
            <p:nvPr/>
          </p:nvSpPr>
          <p:spPr>
            <a:xfrm>
              <a:off x="4804666" y="2689687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7" name="Oval 236"/>
            <p:cNvSpPr/>
            <p:nvPr/>
          </p:nvSpPr>
          <p:spPr>
            <a:xfrm>
              <a:off x="4993625" y="2553902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4719515" y="2328412"/>
              <a:ext cx="287002" cy="342273"/>
              <a:chOff x="4719515" y="2328412"/>
              <a:chExt cx="287002" cy="342273"/>
            </a:xfrm>
          </p:grpSpPr>
          <p:sp>
            <p:nvSpPr>
              <p:cNvPr id="11" name="Down Arrow 10"/>
              <p:cNvSpPr/>
              <p:nvPr/>
            </p:nvSpPr>
            <p:spPr>
              <a:xfrm rot="20466439">
                <a:off x="4719515" y="2406456"/>
                <a:ext cx="161330" cy="264229"/>
              </a:xfrm>
              <a:prstGeom prst="downArrow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Down Arrow 245"/>
              <p:cNvSpPr/>
              <p:nvPr/>
            </p:nvSpPr>
            <p:spPr>
              <a:xfrm rot="18913923">
                <a:off x="4845187" y="2328412"/>
                <a:ext cx="161330" cy="264229"/>
              </a:xfrm>
              <a:prstGeom prst="downArrow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5" name="Explosion 1 114"/>
            <p:cNvSpPr/>
            <p:nvPr/>
          </p:nvSpPr>
          <p:spPr>
            <a:xfrm>
              <a:off x="4572000" y="2135990"/>
              <a:ext cx="322661" cy="322661"/>
            </a:xfrm>
            <a:prstGeom prst="irregularSeal1">
              <a:avLst/>
            </a:prstGeom>
            <a:gradFill flip="none" rotWithShape="1">
              <a:gsLst>
                <a:gs pos="75000">
                  <a:schemeClr val="accent1">
                    <a:lumMod val="50000"/>
                  </a:schemeClr>
                </a:gs>
                <a:gs pos="0">
                  <a:schemeClr val="accent1">
                    <a:lumMod val="20000"/>
                    <a:lumOff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494635" y="795944"/>
            <a:ext cx="3104201" cy="1771012"/>
            <a:chOff x="5494635" y="795944"/>
            <a:chExt cx="3104201" cy="1771012"/>
          </a:xfrm>
        </p:grpSpPr>
        <p:grpSp>
          <p:nvGrpSpPr>
            <p:cNvPr id="10" name="Group 9"/>
            <p:cNvGrpSpPr/>
            <p:nvPr/>
          </p:nvGrpSpPr>
          <p:grpSpPr>
            <a:xfrm>
              <a:off x="5494635" y="1030240"/>
              <a:ext cx="3104201" cy="1536716"/>
              <a:chOff x="5494635" y="1030240"/>
              <a:chExt cx="3104201" cy="1536716"/>
            </a:xfrm>
          </p:grpSpPr>
          <p:sp>
            <p:nvSpPr>
              <p:cNvPr id="109" name="Oval 108"/>
              <p:cNvSpPr/>
              <p:nvPr/>
            </p:nvSpPr>
            <p:spPr>
              <a:xfrm>
                <a:off x="6107227" y="2377997"/>
                <a:ext cx="188959" cy="188959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200">
                      <a:alpha val="50000"/>
                    </a:srgbClr>
                  </a:gs>
                  <a:gs pos="0">
                    <a:schemeClr val="accent6">
                      <a:lumMod val="50000"/>
                      <a:alpha val="50000"/>
                    </a:schemeClr>
                  </a:gs>
                  <a:gs pos="60000">
                    <a:srgbClr val="FF7A00">
                      <a:alpha val="50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5923691" y="1547899"/>
                <a:ext cx="188959" cy="188959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200"/>
                  </a:gs>
                  <a:gs pos="0">
                    <a:schemeClr val="accent6">
                      <a:lumMod val="50000"/>
                    </a:schemeClr>
                  </a:gs>
                  <a:gs pos="60000">
                    <a:srgbClr val="FF7A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1" name="Explosion 1 120"/>
              <p:cNvSpPr/>
              <p:nvPr/>
            </p:nvSpPr>
            <p:spPr>
              <a:xfrm>
                <a:off x="6030335" y="2127051"/>
                <a:ext cx="322661" cy="322661"/>
              </a:xfrm>
              <a:prstGeom prst="irregularSeal1">
                <a:avLst/>
              </a:prstGeom>
              <a:gradFill flip="none" rotWithShape="1">
                <a:gsLst>
                  <a:gs pos="0">
                    <a:srgbClr val="FFFF00"/>
                  </a:gs>
                  <a:gs pos="41000">
                    <a:schemeClr val="accent6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Explosion 1 133"/>
              <p:cNvSpPr/>
              <p:nvPr/>
            </p:nvSpPr>
            <p:spPr>
              <a:xfrm>
                <a:off x="5762361" y="1640064"/>
                <a:ext cx="322661" cy="322661"/>
              </a:xfrm>
              <a:prstGeom prst="irregularSeal1">
                <a:avLst/>
              </a:prstGeom>
              <a:gradFill flip="none" rotWithShape="1">
                <a:gsLst>
                  <a:gs pos="0">
                    <a:srgbClr val="FFFF00"/>
                  </a:gs>
                  <a:gs pos="41000">
                    <a:schemeClr val="accent6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5494635" y="1124720"/>
                <a:ext cx="188959" cy="188959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200"/>
                  </a:gs>
                  <a:gs pos="0">
                    <a:schemeClr val="accent6">
                      <a:lumMod val="50000"/>
                    </a:schemeClr>
                  </a:gs>
                  <a:gs pos="60000">
                    <a:srgbClr val="FF7A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5647396" y="1030240"/>
                <a:ext cx="188959" cy="188959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200"/>
                  </a:gs>
                  <a:gs pos="0">
                    <a:schemeClr val="accent6">
                      <a:lumMod val="50000"/>
                    </a:schemeClr>
                  </a:gs>
                  <a:gs pos="60000">
                    <a:srgbClr val="FF7A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5841376" y="1047804"/>
                <a:ext cx="188959" cy="188959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200"/>
                  </a:gs>
                  <a:gs pos="0">
                    <a:schemeClr val="accent6">
                      <a:lumMod val="50000"/>
                    </a:schemeClr>
                  </a:gs>
                  <a:gs pos="60000">
                    <a:srgbClr val="FF7A0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5633365" y="1278589"/>
                <a:ext cx="383155" cy="352584"/>
                <a:chOff x="5633365" y="1278589"/>
                <a:chExt cx="383155" cy="352584"/>
              </a:xfrm>
            </p:grpSpPr>
            <p:sp>
              <p:nvSpPr>
                <p:cNvPr id="247" name="Down Arrow 246"/>
                <p:cNvSpPr/>
                <p:nvPr/>
              </p:nvSpPr>
              <p:spPr>
                <a:xfrm rot="9093173">
                  <a:off x="5633365" y="1366944"/>
                  <a:ext cx="161330" cy="264229"/>
                </a:xfrm>
                <a:prstGeom prst="downArrow">
                  <a:avLst/>
                </a:prstGeom>
                <a:solidFill>
                  <a:srgbClr val="FFFF00">
                    <a:alpha val="5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8" name="Down Arrow 247"/>
                <p:cNvSpPr/>
                <p:nvPr/>
              </p:nvSpPr>
              <p:spPr>
                <a:xfrm rot="9970219">
                  <a:off x="5725758" y="1278589"/>
                  <a:ext cx="161330" cy="264229"/>
                </a:xfrm>
                <a:prstGeom prst="downArrow">
                  <a:avLst/>
                </a:prstGeom>
                <a:solidFill>
                  <a:srgbClr val="FFFF00">
                    <a:alpha val="5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9" name="Down Arrow 248"/>
                <p:cNvSpPr/>
                <p:nvPr/>
              </p:nvSpPr>
              <p:spPr>
                <a:xfrm rot="10800000">
                  <a:off x="5855190" y="1299527"/>
                  <a:ext cx="161330" cy="264229"/>
                </a:xfrm>
                <a:prstGeom prst="downArrow">
                  <a:avLst/>
                </a:prstGeom>
                <a:solidFill>
                  <a:srgbClr val="FFFF00">
                    <a:alpha val="5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52" name="Oval 251"/>
              <p:cNvSpPr/>
              <p:nvPr/>
            </p:nvSpPr>
            <p:spPr>
              <a:xfrm>
                <a:off x="8409877" y="1764082"/>
                <a:ext cx="188959" cy="188959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F200">
                      <a:alpha val="50000"/>
                    </a:srgbClr>
                  </a:gs>
                  <a:gs pos="0">
                    <a:schemeClr val="accent6">
                      <a:lumMod val="50000"/>
                      <a:alpha val="50000"/>
                    </a:schemeClr>
                  </a:gs>
                  <a:gs pos="60000">
                    <a:srgbClr val="FF7A00">
                      <a:alpha val="50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0" name="Explosion 1 129"/>
              <p:cNvSpPr/>
              <p:nvPr/>
            </p:nvSpPr>
            <p:spPr>
              <a:xfrm>
                <a:off x="8259551" y="1557580"/>
                <a:ext cx="322661" cy="322661"/>
              </a:xfrm>
              <a:prstGeom prst="irregularSeal1">
                <a:avLst/>
              </a:prstGeom>
              <a:gradFill flip="none" rotWithShape="1">
                <a:gsLst>
                  <a:gs pos="0">
                    <a:srgbClr val="FFFF00"/>
                  </a:gs>
                  <a:gs pos="41000">
                    <a:schemeClr val="accent6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6009026" y="795944"/>
                  <a:ext cx="391774" cy="65755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num>
                          <m:den>
                            <m:r>
                              <a:rPr lang="en-US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9026" y="795944"/>
                  <a:ext cx="391774" cy="657552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/>
          <p:cNvGrpSpPr/>
          <p:nvPr/>
        </p:nvGrpSpPr>
        <p:grpSpPr>
          <a:xfrm>
            <a:off x="4643336" y="1408159"/>
            <a:ext cx="4186288" cy="1371258"/>
            <a:chOff x="4643336" y="1408159"/>
            <a:chExt cx="4186288" cy="1371258"/>
          </a:xfrm>
        </p:grpSpPr>
        <p:sp>
          <p:nvSpPr>
            <p:cNvPr id="81" name="Oval 80"/>
            <p:cNvSpPr/>
            <p:nvPr/>
          </p:nvSpPr>
          <p:spPr>
            <a:xfrm>
              <a:off x="4705702" y="1512417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>
                    <a:alpha val="50000"/>
                  </a:srgbClr>
                </a:gs>
                <a:gs pos="75000">
                  <a:srgbClr val="0087E6">
                    <a:alpha val="50000"/>
                  </a:srgbClr>
                </a:gs>
                <a:gs pos="100000">
                  <a:srgbClr val="005CBF">
                    <a:alpha val="5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7698197" y="2273666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7" name="Oval 126"/>
            <p:cNvSpPr/>
            <p:nvPr/>
          </p:nvSpPr>
          <p:spPr>
            <a:xfrm>
              <a:off x="8315398" y="2344022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2" name="Explosion 1 131"/>
            <p:cNvSpPr/>
            <p:nvPr/>
          </p:nvSpPr>
          <p:spPr>
            <a:xfrm>
              <a:off x="4643336" y="1630380"/>
              <a:ext cx="322661" cy="322661"/>
            </a:xfrm>
            <a:prstGeom prst="irregularSeal1">
              <a:avLst/>
            </a:prstGeom>
            <a:gradFill flip="none" rotWithShape="1">
              <a:gsLst>
                <a:gs pos="53000">
                  <a:srgbClr val="0070C0"/>
                </a:gs>
                <a:gs pos="0">
                  <a:srgbClr val="00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8445608" y="2120006"/>
                  <a:ext cx="384016" cy="6594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𝑆</m:t>
                            </m:r>
                          </m:num>
                          <m:den>
                            <m:r>
                              <a:rPr lang="en-US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45608" y="2120006"/>
                  <a:ext cx="384016" cy="659411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0" name="Down Arrow 249"/>
            <p:cNvSpPr/>
            <p:nvPr/>
          </p:nvSpPr>
          <p:spPr>
            <a:xfrm rot="17433146">
              <a:off x="8026862" y="2179192"/>
              <a:ext cx="161330" cy="264229"/>
            </a:xfrm>
            <a:prstGeom prst="downArrow">
              <a:avLst/>
            </a:prstGeom>
            <a:solidFill>
              <a:srgbClr val="00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Oval 250"/>
            <p:cNvSpPr/>
            <p:nvPr/>
          </p:nvSpPr>
          <p:spPr>
            <a:xfrm>
              <a:off x="6596188" y="1469276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>
                    <a:alpha val="50000"/>
                  </a:srgbClr>
                </a:gs>
                <a:gs pos="75000">
                  <a:srgbClr val="0087E6">
                    <a:alpha val="50000"/>
                  </a:srgbClr>
                </a:gs>
                <a:gs pos="100000">
                  <a:srgbClr val="005CBF">
                    <a:alpha val="5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3" name="Explosion 1 132"/>
            <p:cNvSpPr/>
            <p:nvPr/>
          </p:nvSpPr>
          <p:spPr>
            <a:xfrm>
              <a:off x="6568959" y="1549686"/>
              <a:ext cx="322661" cy="322661"/>
            </a:xfrm>
            <a:prstGeom prst="irregularSeal1">
              <a:avLst/>
            </a:prstGeom>
            <a:gradFill flip="none" rotWithShape="1">
              <a:gsLst>
                <a:gs pos="53000">
                  <a:srgbClr val="0070C0"/>
                </a:gs>
                <a:gs pos="0">
                  <a:srgbClr val="00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Oval 252"/>
            <p:cNvSpPr/>
            <p:nvPr/>
          </p:nvSpPr>
          <p:spPr>
            <a:xfrm>
              <a:off x="5182404" y="1408159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>
                    <a:alpha val="50000"/>
                  </a:srgbClr>
                </a:gs>
                <a:gs pos="75000">
                  <a:srgbClr val="0087E6">
                    <a:alpha val="50000"/>
                  </a:srgbClr>
                </a:gs>
                <a:gs pos="100000">
                  <a:srgbClr val="005CBF">
                    <a:alpha val="5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2" name="Explosion 1 121"/>
            <p:cNvSpPr/>
            <p:nvPr/>
          </p:nvSpPr>
          <p:spPr>
            <a:xfrm>
              <a:off x="5128437" y="1499058"/>
              <a:ext cx="322661" cy="322661"/>
            </a:xfrm>
            <a:prstGeom prst="irregularSeal1">
              <a:avLst/>
            </a:prstGeom>
            <a:gradFill flip="none" rotWithShape="1">
              <a:gsLst>
                <a:gs pos="53000">
                  <a:srgbClr val="0070C0"/>
                </a:gs>
                <a:gs pos="0">
                  <a:srgbClr val="00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Explosion 1 130"/>
            <p:cNvSpPr/>
            <p:nvPr/>
          </p:nvSpPr>
          <p:spPr>
            <a:xfrm>
              <a:off x="7573476" y="2024720"/>
              <a:ext cx="322661" cy="322661"/>
            </a:xfrm>
            <a:prstGeom prst="irregularSeal1">
              <a:avLst/>
            </a:prstGeom>
            <a:gradFill flip="none" rotWithShape="1">
              <a:gsLst>
                <a:gs pos="53000">
                  <a:srgbClr val="0070C0"/>
                </a:gs>
                <a:gs pos="0">
                  <a:srgbClr val="00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-757668" y="533400"/>
            <a:ext cx="10054068" cy="6172200"/>
          </a:xfrm>
          <a:custGeom>
            <a:avLst/>
            <a:gdLst>
              <a:gd name="connsiteX0" fmla="*/ 0 w 9506187"/>
              <a:gd name="connsiteY0" fmla="*/ 0 h 6096000"/>
              <a:gd name="connsiteX1" fmla="*/ 9506187 w 9506187"/>
              <a:gd name="connsiteY1" fmla="*/ 0 h 6096000"/>
              <a:gd name="connsiteX2" fmla="*/ 9506187 w 9506187"/>
              <a:gd name="connsiteY2" fmla="*/ 6096000 h 6096000"/>
              <a:gd name="connsiteX3" fmla="*/ 0 w 9506187"/>
              <a:gd name="connsiteY3" fmla="*/ 6096000 h 6096000"/>
              <a:gd name="connsiteX4" fmla="*/ 0 w 9506187"/>
              <a:gd name="connsiteY4" fmla="*/ 0 h 6096000"/>
              <a:gd name="connsiteX0" fmla="*/ 0 w 9506187"/>
              <a:gd name="connsiteY0" fmla="*/ 0 h 6096000"/>
              <a:gd name="connsiteX1" fmla="*/ 9506187 w 9506187"/>
              <a:gd name="connsiteY1" fmla="*/ 0 h 6096000"/>
              <a:gd name="connsiteX2" fmla="*/ 9506187 w 9506187"/>
              <a:gd name="connsiteY2" fmla="*/ 6096000 h 6096000"/>
              <a:gd name="connsiteX3" fmla="*/ 0 w 9506187"/>
              <a:gd name="connsiteY3" fmla="*/ 6096000 h 6096000"/>
              <a:gd name="connsiteX4" fmla="*/ 166256 w 9506187"/>
              <a:gd name="connsiteY4" fmla="*/ 2306782 h 6096000"/>
              <a:gd name="connsiteX5" fmla="*/ 0 w 9506187"/>
              <a:gd name="connsiteY5" fmla="*/ 0 h 6096000"/>
              <a:gd name="connsiteX0" fmla="*/ 624008 w 10130195"/>
              <a:gd name="connsiteY0" fmla="*/ 0 h 6096000"/>
              <a:gd name="connsiteX1" fmla="*/ 10130195 w 10130195"/>
              <a:gd name="connsiteY1" fmla="*/ 0 h 6096000"/>
              <a:gd name="connsiteX2" fmla="*/ 10130195 w 10130195"/>
              <a:gd name="connsiteY2" fmla="*/ 6096000 h 6096000"/>
              <a:gd name="connsiteX3" fmla="*/ 624008 w 10130195"/>
              <a:gd name="connsiteY3" fmla="*/ 6096000 h 6096000"/>
              <a:gd name="connsiteX4" fmla="*/ 942664 w 10130195"/>
              <a:gd name="connsiteY4" fmla="*/ 2708564 h 6096000"/>
              <a:gd name="connsiteX5" fmla="*/ 790264 w 10130195"/>
              <a:gd name="connsiteY5" fmla="*/ 2306782 h 6096000"/>
              <a:gd name="connsiteX6" fmla="*/ 624008 w 10130195"/>
              <a:gd name="connsiteY6" fmla="*/ 0 h 6096000"/>
              <a:gd name="connsiteX0" fmla="*/ 649107 w 10155294"/>
              <a:gd name="connsiteY0" fmla="*/ 0 h 6096000"/>
              <a:gd name="connsiteX1" fmla="*/ 10155294 w 10155294"/>
              <a:gd name="connsiteY1" fmla="*/ 0 h 6096000"/>
              <a:gd name="connsiteX2" fmla="*/ 10155294 w 10155294"/>
              <a:gd name="connsiteY2" fmla="*/ 6096000 h 6096000"/>
              <a:gd name="connsiteX3" fmla="*/ 649107 w 10155294"/>
              <a:gd name="connsiteY3" fmla="*/ 6096000 h 6096000"/>
              <a:gd name="connsiteX4" fmla="*/ 967763 w 10155294"/>
              <a:gd name="connsiteY4" fmla="*/ 2708564 h 6096000"/>
              <a:gd name="connsiteX5" fmla="*/ 815363 w 10155294"/>
              <a:gd name="connsiteY5" fmla="*/ 2306782 h 6096000"/>
              <a:gd name="connsiteX6" fmla="*/ 649107 w 10155294"/>
              <a:gd name="connsiteY6" fmla="*/ 0 h 6096000"/>
              <a:gd name="connsiteX0" fmla="*/ 605267 w 10111454"/>
              <a:gd name="connsiteY0" fmla="*/ 0 h 6096000"/>
              <a:gd name="connsiteX1" fmla="*/ 10111454 w 10111454"/>
              <a:gd name="connsiteY1" fmla="*/ 0 h 6096000"/>
              <a:gd name="connsiteX2" fmla="*/ 10111454 w 10111454"/>
              <a:gd name="connsiteY2" fmla="*/ 6096000 h 6096000"/>
              <a:gd name="connsiteX3" fmla="*/ 605267 w 10111454"/>
              <a:gd name="connsiteY3" fmla="*/ 6096000 h 6096000"/>
              <a:gd name="connsiteX4" fmla="*/ 923923 w 10111454"/>
              <a:gd name="connsiteY4" fmla="*/ 2708564 h 6096000"/>
              <a:gd name="connsiteX5" fmla="*/ 771523 w 10111454"/>
              <a:gd name="connsiteY5" fmla="*/ 2306782 h 6096000"/>
              <a:gd name="connsiteX6" fmla="*/ 605267 w 10111454"/>
              <a:gd name="connsiteY6" fmla="*/ 0 h 6096000"/>
              <a:gd name="connsiteX0" fmla="*/ 605267 w 10111454"/>
              <a:gd name="connsiteY0" fmla="*/ 0 h 6096000"/>
              <a:gd name="connsiteX1" fmla="*/ 10111454 w 10111454"/>
              <a:gd name="connsiteY1" fmla="*/ 0 h 6096000"/>
              <a:gd name="connsiteX2" fmla="*/ 10111454 w 10111454"/>
              <a:gd name="connsiteY2" fmla="*/ 6096000 h 6096000"/>
              <a:gd name="connsiteX3" fmla="*/ 605267 w 10111454"/>
              <a:gd name="connsiteY3" fmla="*/ 6096000 h 6096000"/>
              <a:gd name="connsiteX4" fmla="*/ 923923 w 10111454"/>
              <a:gd name="connsiteY4" fmla="*/ 2708564 h 6096000"/>
              <a:gd name="connsiteX5" fmla="*/ 4512250 w 10111454"/>
              <a:gd name="connsiteY5" fmla="*/ 1877291 h 6096000"/>
              <a:gd name="connsiteX6" fmla="*/ 771523 w 10111454"/>
              <a:gd name="connsiteY6" fmla="*/ 2306782 h 6096000"/>
              <a:gd name="connsiteX7" fmla="*/ 605267 w 10111454"/>
              <a:gd name="connsiteY7" fmla="*/ 0 h 6096000"/>
              <a:gd name="connsiteX0" fmla="*/ 605267 w 10111454"/>
              <a:gd name="connsiteY0" fmla="*/ 0 h 6096000"/>
              <a:gd name="connsiteX1" fmla="*/ 10111454 w 10111454"/>
              <a:gd name="connsiteY1" fmla="*/ 0 h 6096000"/>
              <a:gd name="connsiteX2" fmla="*/ 10111454 w 10111454"/>
              <a:gd name="connsiteY2" fmla="*/ 6096000 h 6096000"/>
              <a:gd name="connsiteX3" fmla="*/ 605267 w 10111454"/>
              <a:gd name="connsiteY3" fmla="*/ 6096000 h 6096000"/>
              <a:gd name="connsiteX4" fmla="*/ 923923 w 10111454"/>
              <a:gd name="connsiteY4" fmla="*/ 2708564 h 6096000"/>
              <a:gd name="connsiteX5" fmla="*/ 4512250 w 10111454"/>
              <a:gd name="connsiteY5" fmla="*/ 1877291 h 6096000"/>
              <a:gd name="connsiteX6" fmla="*/ 3653268 w 10111454"/>
              <a:gd name="connsiteY6" fmla="*/ 1336964 h 6096000"/>
              <a:gd name="connsiteX7" fmla="*/ 771523 w 10111454"/>
              <a:gd name="connsiteY7" fmla="*/ 2306782 h 6096000"/>
              <a:gd name="connsiteX8" fmla="*/ 605267 w 10111454"/>
              <a:gd name="connsiteY8" fmla="*/ 0 h 6096000"/>
              <a:gd name="connsiteX0" fmla="*/ 605267 w 10111454"/>
              <a:gd name="connsiteY0" fmla="*/ 0 h 6096000"/>
              <a:gd name="connsiteX1" fmla="*/ 10111454 w 10111454"/>
              <a:gd name="connsiteY1" fmla="*/ 0 h 6096000"/>
              <a:gd name="connsiteX2" fmla="*/ 10111454 w 10111454"/>
              <a:gd name="connsiteY2" fmla="*/ 6096000 h 6096000"/>
              <a:gd name="connsiteX3" fmla="*/ 605267 w 10111454"/>
              <a:gd name="connsiteY3" fmla="*/ 6096000 h 6096000"/>
              <a:gd name="connsiteX4" fmla="*/ 923923 w 10111454"/>
              <a:gd name="connsiteY4" fmla="*/ 2708564 h 6096000"/>
              <a:gd name="connsiteX5" fmla="*/ 4512250 w 10111454"/>
              <a:gd name="connsiteY5" fmla="*/ 1877291 h 6096000"/>
              <a:gd name="connsiteX6" fmla="*/ 3653268 w 10111454"/>
              <a:gd name="connsiteY6" fmla="*/ 1336964 h 6096000"/>
              <a:gd name="connsiteX7" fmla="*/ 1242577 w 10111454"/>
              <a:gd name="connsiteY7" fmla="*/ 2098964 h 6096000"/>
              <a:gd name="connsiteX8" fmla="*/ 771523 w 10111454"/>
              <a:gd name="connsiteY8" fmla="*/ 2306782 h 6096000"/>
              <a:gd name="connsiteX9" fmla="*/ 605267 w 10111454"/>
              <a:gd name="connsiteY9" fmla="*/ 0 h 6096000"/>
              <a:gd name="connsiteX0" fmla="*/ 605267 w 10111454"/>
              <a:gd name="connsiteY0" fmla="*/ 0 h 6096000"/>
              <a:gd name="connsiteX1" fmla="*/ 10111454 w 10111454"/>
              <a:gd name="connsiteY1" fmla="*/ 0 h 6096000"/>
              <a:gd name="connsiteX2" fmla="*/ 10111454 w 10111454"/>
              <a:gd name="connsiteY2" fmla="*/ 6096000 h 6096000"/>
              <a:gd name="connsiteX3" fmla="*/ 605267 w 10111454"/>
              <a:gd name="connsiteY3" fmla="*/ 6096000 h 6096000"/>
              <a:gd name="connsiteX4" fmla="*/ 923923 w 10111454"/>
              <a:gd name="connsiteY4" fmla="*/ 2708564 h 6096000"/>
              <a:gd name="connsiteX5" fmla="*/ 4512250 w 10111454"/>
              <a:gd name="connsiteY5" fmla="*/ 1877291 h 6096000"/>
              <a:gd name="connsiteX6" fmla="*/ 3653268 w 10111454"/>
              <a:gd name="connsiteY6" fmla="*/ 1336964 h 6096000"/>
              <a:gd name="connsiteX7" fmla="*/ 2032286 w 10111454"/>
              <a:gd name="connsiteY7" fmla="*/ 1295400 h 6096000"/>
              <a:gd name="connsiteX8" fmla="*/ 1242577 w 10111454"/>
              <a:gd name="connsiteY8" fmla="*/ 2098964 h 6096000"/>
              <a:gd name="connsiteX9" fmla="*/ 771523 w 10111454"/>
              <a:gd name="connsiteY9" fmla="*/ 2306782 h 6096000"/>
              <a:gd name="connsiteX10" fmla="*/ 605267 w 10111454"/>
              <a:gd name="connsiteY10" fmla="*/ 0 h 6096000"/>
              <a:gd name="connsiteX0" fmla="*/ 605267 w 10111454"/>
              <a:gd name="connsiteY0" fmla="*/ 0 h 6096000"/>
              <a:gd name="connsiteX1" fmla="*/ 10111454 w 10111454"/>
              <a:gd name="connsiteY1" fmla="*/ 0 h 6096000"/>
              <a:gd name="connsiteX2" fmla="*/ 10111454 w 10111454"/>
              <a:gd name="connsiteY2" fmla="*/ 6096000 h 6096000"/>
              <a:gd name="connsiteX3" fmla="*/ 605267 w 10111454"/>
              <a:gd name="connsiteY3" fmla="*/ 6096000 h 6096000"/>
              <a:gd name="connsiteX4" fmla="*/ 923923 w 10111454"/>
              <a:gd name="connsiteY4" fmla="*/ 2708564 h 6096000"/>
              <a:gd name="connsiteX5" fmla="*/ 4512250 w 10111454"/>
              <a:gd name="connsiteY5" fmla="*/ 1877291 h 6096000"/>
              <a:gd name="connsiteX6" fmla="*/ 3653268 w 10111454"/>
              <a:gd name="connsiteY6" fmla="*/ 1336964 h 6096000"/>
              <a:gd name="connsiteX7" fmla="*/ 2032286 w 10111454"/>
              <a:gd name="connsiteY7" fmla="*/ 1295400 h 6096000"/>
              <a:gd name="connsiteX8" fmla="*/ 1478104 w 10111454"/>
              <a:gd name="connsiteY8" fmla="*/ 2071254 h 6096000"/>
              <a:gd name="connsiteX9" fmla="*/ 771523 w 10111454"/>
              <a:gd name="connsiteY9" fmla="*/ 2306782 h 6096000"/>
              <a:gd name="connsiteX10" fmla="*/ 605267 w 10111454"/>
              <a:gd name="connsiteY10" fmla="*/ 0 h 6096000"/>
              <a:gd name="connsiteX0" fmla="*/ 605267 w 10111454"/>
              <a:gd name="connsiteY0" fmla="*/ 0 h 6096000"/>
              <a:gd name="connsiteX1" fmla="*/ 10111454 w 10111454"/>
              <a:gd name="connsiteY1" fmla="*/ 0 h 6096000"/>
              <a:gd name="connsiteX2" fmla="*/ 10111454 w 10111454"/>
              <a:gd name="connsiteY2" fmla="*/ 6096000 h 6096000"/>
              <a:gd name="connsiteX3" fmla="*/ 605267 w 10111454"/>
              <a:gd name="connsiteY3" fmla="*/ 6096000 h 6096000"/>
              <a:gd name="connsiteX4" fmla="*/ 923923 w 10111454"/>
              <a:gd name="connsiteY4" fmla="*/ 2708564 h 6096000"/>
              <a:gd name="connsiteX5" fmla="*/ 4013486 w 10111454"/>
              <a:gd name="connsiteY5" fmla="*/ 2348345 h 6096000"/>
              <a:gd name="connsiteX6" fmla="*/ 4512250 w 10111454"/>
              <a:gd name="connsiteY6" fmla="*/ 1877291 h 6096000"/>
              <a:gd name="connsiteX7" fmla="*/ 3653268 w 10111454"/>
              <a:gd name="connsiteY7" fmla="*/ 1336964 h 6096000"/>
              <a:gd name="connsiteX8" fmla="*/ 2032286 w 10111454"/>
              <a:gd name="connsiteY8" fmla="*/ 1295400 h 6096000"/>
              <a:gd name="connsiteX9" fmla="*/ 1478104 w 10111454"/>
              <a:gd name="connsiteY9" fmla="*/ 2071254 h 6096000"/>
              <a:gd name="connsiteX10" fmla="*/ 771523 w 10111454"/>
              <a:gd name="connsiteY10" fmla="*/ 2306782 h 6096000"/>
              <a:gd name="connsiteX11" fmla="*/ 605267 w 10111454"/>
              <a:gd name="connsiteY11" fmla="*/ 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111454" h="6096000">
                <a:moveTo>
                  <a:pt x="605267" y="0"/>
                </a:moveTo>
                <a:lnTo>
                  <a:pt x="10111454" y="0"/>
                </a:lnTo>
                <a:lnTo>
                  <a:pt x="10111454" y="6096000"/>
                </a:lnTo>
                <a:lnTo>
                  <a:pt x="605267" y="6096000"/>
                </a:lnTo>
                <a:cubicBezTo>
                  <a:pt x="-953697" y="5499100"/>
                  <a:pt x="1000122" y="3266209"/>
                  <a:pt x="923923" y="2708564"/>
                </a:cubicBezTo>
                <a:cubicBezTo>
                  <a:pt x="1531214" y="2014682"/>
                  <a:pt x="3415431" y="2486891"/>
                  <a:pt x="4013486" y="2348345"/>
                </a:cubicBezTo>
                <a:cubicBezTo>
                  <a:pt x="4611541" y="2209799"/>
                  <a:pt x="4611541" y="1976582"/>
                  <a:pt x="4512250" y="1877291"/>
                </a:cubicBezTo>
                <a:cubicBezTo>
                  <a:pt x="4512250" y="1824182"/>
                  <a:pt x="4276722" y="1265382"/>
                  <a:pt x="3653268" y="1336964"/>
                </a:cubicBezTo>
                <a:cubicBezTo>
                  <a:pt x="3239941" y="1325419"/>
                  <a:pt x="2434068" y="1168400"/>
                  <a:pt x="2032286" y="1295400"/>
                </a:cubicBezTo>
                <a:cubicBezTo>
                  <a:pt x="1630504" y="1422400"/>
                  <a:pt x="1688231" y="1988127"/>
                  <a:pt x="1478104" y="2071254"/>
                </a:cubicBezTo>
                <a:cubicBezTo>
                  <a:pt x="1267977" y="2154381"/>
                  <a:pt x="866196" y="2693555"/>
                  <a:pt x="771523" y="2306782"/>
                </a:cubicBezTo>
                <a:lnTo>
                  <a:pt x="605267" y="0"/>
                </a:lnTo>
                <a:close/>
              </a:path>
            </a:pathLst>
          </a:cu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600986" y="914400"/>
            <a:ext cx="1700784" cy="609600"/>
          </a:xfrm>
          <a:prstGeom prst="rect">
            <a:avLst/>
          </a:prstGeom>
          <a:gradFill>
            <a:gsLst>
              <a:gs pos="0">
                <a:srgbClr val="FFF200">
                  <a:alpha val="10000"/>
                </a:srgbClr>
              </a:gs>
              <a:gs pos="100000">
                <a:srgbClr val="FF7A00">
                  <a:alpha val="10000"/>
                </a:srgbClr>
              </a:gs>
            </a:gsLst>
            <a:lin ang="5400000" scaled="0"/>
          </a:gradFill>
          <a:ln>
            <a:solidFill>
              <a:srgbClr val="FFC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1863653" y="1219200"/>
            <a:ext cx="125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Fitness of </a:t>
            </a:r>
            <a:r>
              <a:rPr lang="en-US" i="1" dirty="0" smtClean="0">
                <a:solidFill>
                  <a:srgbClr val="FFFF00"/>
                </a:solidFill>
              </a:rPr>
              <a:t>C</a:t>
            </a:r>
            <a:endParaRPr lang="en-US" i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/>
              <p:cNvSpPr txBox="1"/>
              <p:nvPr/>
            </p:nvSpPr>
            <p:spPr>
              <a:xfrm>
                <a:off x="3733800" y="5477754"/>
                <a:ext cx="4977453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𝐶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𝑅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𝐶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𝑁</m:t>
                                  </m:r>
                                </m:den>
                              </m:f>
                            </m:e>
                          </m:d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𝐷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𝑁</m:t>
                                  </m:r>
                                </m:den>
                              </m:f>
                            </m:e>
                          </m:d>
                          <m:r>
                            <a:rPr lang="en-US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𝑂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solidFill>
                            <a:srgbClr val="FFFF00"/>
                          </a:solidFill>
                          <a:latin typeface="Cambria Math"/>
                        </a:rPr>
                        <m:t>𝐶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i="1">
                          <a:solidFill>
                            <a:schemeClr val="accent4"/>
                          </a:solidFill>
                          <a:latin typeface="Cambria Math"/>
                          <a:ea typeface="Cambria Math"/>
                        </a:rPr>
                        <m:t>𝑂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4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128" name="TextBox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5477754"/>
                <a:ext cx="4977453" cy="714683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B7943FE-5ACA-4D49-B86A-9C786B9DD70D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63500" dir="5400000" sx="105000" sy="105000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dirty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Population dynamics with table of progeny numbers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152400" y="533400"/>
            <a:ext cx="9448800" cy="6553200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/>
          <p:cNvSpPr/>
          <p:nvPr/>
        </p:nvSpPr>
        <p:spPr>
          <a:xfrm>
            <a:off x="7844997" y="4590065"/>
            <a:ext cx="617330" cy="61733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50000"/>
                </a:schemeClr>
              </a:gs>
              <a:gs pos="55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4308522" y="4967356"/>
            <a:ext cx="617330" cy="61733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50000"/>
                </a:schemeClr>
              </a:gs>
              <a:gs pos="55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9" name="TextBox 198"/>
              <p:cNvSpPr txBox="1"/>
              <p:nvPr/>
            </p:nvSpPr>
            <p:spPr>
              <a:xfrm>
                <a:off x="914400" y="762000"/>
                <a:ext cx="2654701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𝐶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𝑅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𝑆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9" name="TextBox 1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762000"/>
                <a:ext cx="2654701" cy="618246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914400" y="1917278"/>
            <a:ext cx="2703497" cy="826532"/>
            <a:chOff x="914400" y="1917278"/>
            <a:chExt cx="2703497" cy="826532"/>
          </a:xfrm>
        </p:grpSpPr>
        <p:sp>
          <p:nvSpPr>
            <p:cNvPr id="201" name="Rectangle 200"/>
            <p:cNvSpPr/>
            <p:nvPr/>
          </p:nvSpPr>
          <p:spPr>
            <a:xfrm>
              <a:off x="1626783" y="2069678"/>
              <a:ext cx="1700784" cy="609600"/>
            </a:xfrm>
            <a:prstGeom prst="rect">
              <a:avLst/>
            </a:prstGeom>
            <a:gradFill>
              <a:gsLst>
                <a:gs pos="0">
                  <a:srgbClr val="21D6E0">
                    <a:alpha val="10000"/>
                  </a:srgbClr>
                </a:gs>
                <a:gs pos="100000">
                  <a:srgbClr val="0087E6">
                    <a:alpha val="10000"/>
                  </a:srgbClr>
                </a:gs>
              </a:gsLst>
              <a:lin ang="5400000" scaled="0"/>
            </a:gradFill>
            <a:ln>
              <a:solidFill>
                <a:srgbClr val="00FFFF">
                  <a:alpha val="2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1868939" y="2374478"/>
              <a:ext cx="12779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Fitness of </a:t>
              </a:r>
              <a:r>
                <a:rPr lang="en-US" i="1" dirty="0" smtClean="0">
                  <a:solidFill>
                    <a:srgbClr val="00FFFF"/>
                  </a:solidFill>
                </a:rPr>
                <a:t>D</a:t>
              </a:r>
              <a:endParaRPr lang="en-US" i="1" dirty="0">
                <a:solidFill>
                  <a:srgbClr val="00FFFF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0" name="TextBox 199"/>
                <p:cNvSpPr txBox="1"/>
                <p:nvPr/>
              </p:nvSpPr>
              <p:spPr>
                <a:xfrm>
                  <a:off x="914400" y="1917278"/>
                  <a:ext cx="2703497" cy="6182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𝑑</m:t>
                            </m:r>
                            <m:r>
                              <a:rPr lang="en-US" b="0" i="1" smtClean="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𝐷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𝑑𝑡</m:t>
                            </m:r>
                          </m:den>
                        </m:f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𝑇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𝐶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  <m:t>𝑃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FFFF"/>
                                    </a:solidFill>
                                    <a:latin typeface="Cambria Math"/>
                                  </a:rPr>
                                  <m:t>𝐷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solidFill>
                              <a:srgbClr val="00FFFF"/>
                            </a:solidFill>
                            <a:latin typeface="Cambria Math"/>
                          </a:rPr>
                          <m:t>𝐷</m:t>
                        </m:r>
                      </m:oMath>
                    </m:oMathPara>
                  </a14:m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00" name="TextBox 1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400" y="1917278"/>
                  <a:ext cx="2703497" cy="618246"/>
                </a:xfrm>
                <a:prstGeom prst="rect">
                  <a:avLst/>
                </a:prstGeom>
                <a:blipFill rotWithShape="1"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3" name="Rectangle 22"/>
          <p:cNvSpPr/>
          <p:nvPr/>
        </p:nvSpPr>
        <p:spPr>
          <a:xfrm>
            <a:off x="983743" y="1855960"/>
            <a:ext cx="2615366" cy="1022686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/>
          <p:cNvSpPr/>
          <p:nvPr/>
        </p:nvSpPr>
        <p:spPr>
          <a:xfrm>
            <a:off x="1344649" y="533400"/>
            <a:ext cx="617330" cy="61733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50000"/>
                </a:schemeClr>
              </a:gs>
              <a:gs pos="55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/>
          <p:cNvSpPr/>
          <p:nvPr/>
        </p:nvSpPr>
        <p:spPr>
          <a:xfrm>
            <a:off x="3089565" y="788905"/>
            <a:ext cx="617330" cy="617330"/>
          </a:xfrm>
          <a:prstGeom prst="ellipse">
            <a:avLst/>
          </a:prstGeom>
          <a:gradFill flip="none" rotWithShape="1">
            <a:gsLst>
              <a:gs pos="0">
                <a:srgbClr val="FFFF00">
                  <a:alpha val="50000"/>
                </a:srgbClr>
              </a:gs>
              <a:gs pos="55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Oval 204"/>
          <p:cNvSpPr/>
          <p:nvPr/>
        </p:nvSpPr>
        <p:spPr>
          <a:xfrm>
            <a:off x="3675076" y="5505448"/>
            <a:ext cx="617330" cy="617330"/>
          </a:xfrm>
          <a:prstGeom prst="ellipse">
            <a:avLst/>
          </a:prstGeom>
          <a:gradFill flip="none" rotWithShape="1">
            <a:gsLst>
              <a:gs pos="0">
                <a:srgbClr val="FFFF00">
                  <a:alpha val="50000"/>
                </a:srgbClr>
              </a:gs>
              <a:gs pos="55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Oval 205"/>
          <p:cNvSpPr/>
          <p:nvPr/>
        </p:nvSpPr>
        <p:spPr>
          <a:xfrm>
            <a:off x="7173324" y="5526430"/>
            <a:ext cx="617330" cy="617330"/>
          </a:xfrm>
          <a:prstGeom prst="ellipse">
            <a:avLst/>
          </a:prstGeom>
          <a:gradFill flip="none" rotWithShape="1">
            <a:gsLst>
              <a:gs pos="0">
                <a:srgbClr val="FFFF00">
                  <a:alpha val="50000"/>
                </a:srgbClr>
              </a:gs>
              <a:gs pos="55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Oval 206"/>
          <p:cNvSpPr/>
          <p:nvPr/>
        </p:nvSpPr>
        <p:spPr>
          <a:xfrm>
            <a:off x="7893719" y="5476053"/>
            <a:ext cx="617330" cy="61733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50000"/>
                </a:schemeClr>
              </a:gs>
              <a:gs pos="55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Oval 207"/>
          <p:cNvSpPr/>
          <p:nvPr/>
        </p:nvSpPr>
        <p:spPr>
          <a:xfrm>
            <a:off x="6630912" y="5498356"/>
            <a:ext cx="617330" cy="61733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50000"/>
                </a:schemeClr>
              </a:gs>
              <a:gs pos="55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Oval 208"/>
          <p:cNvSpPr/>
          <p:nvPr/>
        </p:nvSpPr>
        <p:spPr>
          <a:xfrm>
            <a:off x="4376295" y="5511279"/>
            <a:ext cx="617330" cy="61733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50000"/>
                </a:schemeClr>
              </a:gs>
              <a:gs pos="55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Oval 210"/>
          <p:cNvSpPr/>
          <p:nvPr/>
        </p:nvSpPr>
        <p:spPr>
          <a:xfrm>
            <a:off x="5066264" y="5370165"/>
            <a:ext cx="617330" cy="617330"/>
          </a:xfrm>
          <a:prstGeom prst="ellipse">
            <a:avLst/>
          </a:prstGeom>
          <a:gradFill flip="none" rotWithShape="1">
            <a:gsLst>
              <a:gs pos="0">
                <a:srgbClr val="FFFF00">
                  <a:alpha val="50000"/>
                </a:srgbClr>
              </a:gs>
              <a:gs pos="55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Oval 211"/>
          <p:cNvSpPr/>
          <p:nvPr/>
        </p:nvSpPr>
        <p:spPr>
          <a:xfrm>
            <a:off x="5896248" y="5376850"/>
            <a:ext cx="617330" cy="617330"/>
          </a:xfrm>
          <a:prstGeom prst="ellipse">
            <a:avLst/>
          </a:prstGeom>
          <a:gradFill flip="none" rotWithShape="1">
            <a:gsLst>
              <a:gs pos="0">
                <a:srgbClr val="00FFFF">
                  <a:alpha val="50000"/>
                </a:srgbClr>
              </a:gs>
              <a:gs pos="55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459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repeatCount="200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96296E-6 L -0.07153 0.10857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76" y="541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repeatCount="200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301 L -0.45834 0.16065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17" y="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6" presetClass="entr" presetSubtype="32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5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32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25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32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5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32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25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32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32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32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25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42" presetClass="path" presetSubtype="0" repeatCount="200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6 L -0.30226 -0.68102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22" y="-34051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repeatCount="200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45156 -0.69513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87" y="-34769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repeatCount="200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7.40741E-7 L -0.321 -0.66134 " pathEditMode="relative" rAng="0" ptsTypes="AA">
                                      <p:cBhvr>
                                        <p:cTn id="61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59" y="-3307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repeatCount="200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81481E-6 L -0.34514 -0.66227 " pathEditMode="relative" rAng="0" ptsTypes="AA">
                                      <p:cBhvr>
                                        <p:cTn id="63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57" y="-33125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repeatCount="200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44444E-6 L -0.31232 -0.68194 " pathEditMode="relative" rAng="0" ptsTypes="AA">
                                      <p:cBhvr>
                                        <p:cTn id="65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25" y="-34097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repeatCount="200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96296E-6 L -0.42188 -0.59885 " pathEditMode="relative" rAng="0" ptsTypes="AA">
                                      <p:cBhvr>
                                        <p:cTn id="67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94" y="-29954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xit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2" presetClass="path" presetSubtype="0" repeatCount="200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7.40741E-7 L -0.38385 -0.60232 " pathEditMode="relative" rAng="0" ptsTypes="AA">
                                      <p:cBhvr>
                                        <p:cTn id="72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01" y="-30116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0" presetClass="exit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32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6" dur="25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42" presetClass="path" presetSubtype="0" repeatCount="4000" accel="52000" decel="48000" autoRev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0.1776 -0.00047 " pathEditMode="relative" rAng="0" ptsTypes="AA">
                                      <p:cBhvr>
                                        <p:cTn id="99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72" y="-23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6" presetClass="entr" presetSubtype="32" repeatCount="1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2" dur="25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500"/>
                            </p:stCondLst>
                            <p:childTnLst>
                              <p:par>
                                <p:cTn id="10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28" grpId="0"/>
      <p:bldP spid="195" grpId="0" animBg="1"/>
      <p:bldP spid="195" grpId="1" animBg="1"/>
      <p:bldP spid="195" grpId="2" animBg="1"/>
      <p:bldP spid="198" grpId="0" animBg="1"/>
      <p:bldP spid="198" grpId="1" animBg="1"/>
      <p:bldP spid="198" grpId="2" animBg="1"/>
      <p:bldP spid="23" grpId="1" animBg="1"/>
      <p:bldP spid="23" grpId="2" animBg="1"/>
      <p:bldP spid="203" grpId="0" animBg="1"/>
      <p:bldP spid="203" grpId="1" animBg="1"/>
      <p:bldP spid="203" grpId="2" animBg="1"/>
      <p:bldP spid="204" grpId="0" animBg="1"/>
      <p:bldP spid="204" grpId="1" animBg="1"/>
      <p:bldP spid="205" grpId="0" animBg="1"/>
      <p:bldP spid="205" grpId="1" animBg="1"/>
      <p:bldP spid="205" grpId="2" animBg="1"/>
      <p:bldP spid="206" grpId="0" animBg="1"/>
      <p:bldP spid="206" grpId="1" animBg="1"/>
      <p:bldP spid="206" grpId="2" animBg="1"/>
      <p:bldP spid="207" grpId="0" animBg="1"/>
      <p:bldP spid="207" grpId="1" animBg="1"/>
      <p:bldP spid="207" grpId="2" animBg="1"/>
      <p:bldP spid="208" grpId="0" animBg="1"/>
      <p:bldP spid="208" grpId="1" animBg="1"/>
      <p:bldP spid="208" grpId="2" animBg="1"/>
      <p:bldP spid="209" grpId="0" animBg="1"/>
      <p:bldP spid="209" grpId="1" animBg="1"/>
      <p:bldP spid="209" grpId="2" animBg="1"/>
      <p:bldP spid="211" grpId="0" animBg="1"/>
      <p:bldP spid="211" grpId="1" animBg="1"/>
      <p:bldP spid="211" grpId="2" animBg="1"/>
      <p:bldP spid="212" grpId="0" animBg="1"/>
      <p:bldP spid="212" grpId="1" animBg="1"/>
      <p:bldP spid="212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Rectangle 188"/>
              <p:cNvSpPr/>
              <p:nvPr/>
            </p:nvSpPr>
            <p:spPr>
              <a:xfrm>
                <a:off x="3527827" y="5059459"/>
                <a:ext cx="15013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𝐶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accent4"/>
                          </a:solidFill>
                          <a:latin typeface="Cambria Math"/>
                          <a:ea typeface="Cambria Math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4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accent4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189" name="Rectangle 1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7827" y="5059459"/>
                <a:ext cx="1501373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3733800" y="4466917"/>
            <a:ext cx="4871077" cy="714683"/>
            <a:chOff x="3733800" y="4466917"/>
            <a:chExt cx="4871077" cy="7146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7" name="TextBox 176"/>
                <p:cNvSpPr txBox="1"/>
                <p:nvPr/>
              </p:nvSpPr>
              <p:spPr>
                <a:xfrm>
                  <a:off x="3733800" y="4466917"/>
                  <a:ext cx="4871077" cy="7146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𝐶</m:t>
                        </m:r>
                        <m:r>
                          <a:rPr lang="en-US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𝑌𝑂𝑈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𝑅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solidFill>
                                          <a:schemeClr val="bg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𝐶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solidFill>
                                          <a:schemeClr val="bg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𝑁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𝑆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solidFill>
                                          <a:schemeClr val="bg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solidFill>
                                          <a:srgbClr val="00FF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𝐷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solidFill>
                                          <a:schemeClr val="bg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𝑁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i="1">
                                <a:solidFill>
                                  <a:schemeClr val="bg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i="1">
                                <a:solidFill>
                                  <a:schemeClr val="bg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bg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bg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∆</m:t>
                                </m:r>
                                <m:r>
                                  <a:rPr lang="en-US" i="1">
                                    <a:solidFill>
                                      <a:schemeClr val="bg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77" name="TextBox 1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3800" y="4466917"/>
                  <a:ext cx="4871077" cy="714683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8" name="Left Brace 177"/>
            <p:cNvSpPr/>
            <p:nvPr/>
          </p:nvSpPr>
          <p:spPr>
            <a:xfrm rot="16200000">
              <a:off x="4113238" y="4630796"/>
              <a:ext cx="170678" cy="799455"/>
            </a:xfrm>
            <a:prstGeom prst="leftBrace">
              <a:avLst>
                <a:gd name="adj1" fmla="val 54124"/>
                <a:gd name="adj2" fmla="val 50000"/>
              </a:avLst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8" name="Rectangle 217"/>
              <p:cNvSpPr/>
              <p:nvPr/>
            </p:nvSpPr>
            <p:spPr>
              <a:xfrm>
                <a:off x="4121494" y="4114800"/>
                <a:ext cx="48949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𝑂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≔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stuff</m:t>
                      </m:r>
                      <m:r>
                        <a:rPr lang="en-US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stuff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stuff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4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+⋯</m:t>
                      </m:r>
                    </m:oMath>
                  </m:oMathPara>
                </a14:m>
                <a:endParaRPr lang="en-US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8" name="Rectangle 2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494" y="4114800"/>
                <a:ext cx="489493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0" name="TextBox 199"/>
              <p:cNvSpPr txBox="1"/>
              <p:nvPr/>
            </p:nvSpPr>
            <p:spPr>
              <a:xfrm>
                <a:off x="3704601" y="3476317"/>
                <a:ext cx="5363199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𝑌𝑂𝑈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𝑅</m:t>
                          </m:r>
                        </m:num>
                        <m:den>
                          <m:r>
                            <a:rPr lang="en-US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</m:num>
                        <m:den>
                          <m:r>
                            <a:rPr lang="en-US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den>
                      </m:f>
                      <m:r>
                        <a:rPr lang="en-US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𝛽</m:t>
                      </m:r>
                      <m:r>
                        <a:rPr lang="en-US" i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i="1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FFFF"/>
                                  </a:solidFill>
                                  <a:latin typeface="Cambria Math"/>
                                  <a:ea typeface="Cambria Math"/>
                                </a:rPr>
                                <m:t>𝐷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b="0" i="1" smtClean="0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0" name="TextBox 1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4601" y="3476317"/>
                <a:ext cx="5363199" cy="71468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6" name="Group 145"/>
          <p:cNvGrpSpPr/>
          <p:nvPr/>
        </p:nvGrpSpPr>
        <p:grpSpPr>
          <a:xfrm>
            <a:off x="76200" y="815035"/>
            <a:ext cx="834124" cy="1394765"/>
            <a:chOff x="76200" y="609600"/>
            <a:chExt cx="1619008" cy="2707194"/>
          </a:xfrm>
        </p:grpSpPr>
        <p:pic>
          <p:nvPicPr>
            <p:cNvPr id="147" name="Picture 24" descr="C:\Users\dliao\Documents\My Notebook\Physics\Princeton PhD Candidate\PSOC 2010-04 Baltimore\EGTPrimitives\Flask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609600"/>
              <a:ext cx="1619008" cy="2707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8" name="Oval 147"/>
            <p:cNvSpPr/>
            <p:nvPr/>
          </p:nvSpPr>
          <p:spPr>
            <a:xfrm>
              <a:off x="486219" y="2612254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9" name="Oval 148"/>
            <p:cNvSpPr/>
            <p:nvPr/>
          </p:nvSpPr>
          <p:spPr>
            <a:xfrm>
              <a:off x="832112" y="2766623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0" name="Oval 149"/>
            <p:cNvSpPr/>
            <p:nvPr/>
          </p:nvSpPr>
          <p:spPr>
            <a:xfrm>
              <a:off x="977520" y="2387572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1" name="Oval 150"/>
            <p:cNvSpPr/>
            <p:nvPr/>
          </p:nvSpPr>
          <p:spPr>
            <a:xfrm>
              <a:off x="631147" y="2286000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2" name="Oval 151"/>
            <p:cNvSpPr/>
            <p:nvPr/>
          </p:nvSpPr>
          <p:spPr>
            <a:xfrm>
              <a:off x="655150" y="2088615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3" name="Oval 152"/>
            <p:cNvSpPr/>
            <p:nvPr/>
          </p:nvSpPr>
          <p:spPr>
            <a:xfrm>
              <a:off x="680653" y="2567466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" name="Oval 153"/>
            <p:cNvSpPr/>
            <p:nvPr/>
          </p:nvSpPr>
          <p:spPr>
            <a:xfrm>
              <a:off x="970599" y="2115776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5" name="Oval 154"/>
            <p:cNvSpPr/>
            <p:nvPr/>
          </p:nvSpPr>
          <p:spPr>
            <a:xfrm>
              <a:off x="873952" y="2571000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6" name="Oval 155"/>
            <p:cNvSpPr/>
            <p:nvPr/>
          </p:nvSpPr>
          <p:spPr>
            <a:xfrm>
              <a:off x="1039965" y="2728081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7" name="Oval 156"/>
            <p:cNvSpPr/>
            <p:nvPr/>
          </p:nvSpPr>
          <p:spPr>
            <a:xfrm>
              <a:off x="486219" y="2415103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8" name="Oval 157"/>
            <p:cNvSpPr/>
            <p:nvPr/>
          </p:nvSpPr>
          <p:spPr>
            <a:xfrm>
              <a:off x="783405" y="2398829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9" name="Oval 158"/>
            <p:cNvSpPr/>
            <p:nvPr/>
          </p:nvSpPr>
          <p:spPr>
            <a:xfrm>
              <a:off x="1117743" y="2250405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0" name="Oval 159"/>
            <p:cNvSpPr/>
            <p:nvPr/>
          </p:nvSpPr>
          <p:spPr>
            <a:xfrm>
              <a:off x="483311" y="1999525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1" name="Oval 160"/>
            <p:cNvSpPr/>
            <p:nvPr/>
          </p:nvSpPr>
          <p:spPr>
            <a:xfrm>
              <a:off x="1108217" y="2535524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2" name="Oval 161"/>
            <p:cNvSpPr/>
            <p:nvPr/>
          </p:nvSpPr>
          <p:spPr>
            <a:xfrm>
              <a:off x="628164" y="2757538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3" name="Oval 162"/>
            <p:cNvSpPr/>
            <p:nvPr/>
          </p:nvSpPr>
          <p:spPr>
            <a:xfrm>
              <a:off x="451332" y="2188484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4" name="Oval 163"/>
            <p:cNvSpPr/>
            <p:nvPr/>
          </p:nvSpPr>
          <p:spPr>
            <a:xfrm>
              <a:off x="828478" y="1984907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5" name="Oval 164"/>
            <p:cNvSpPr/>
            <p:nvPr/>
          </p:nvSpPr>
          <p:spPr>
            <a:xfrm>
              <a:off x="804215" y="2193768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6" name="Oval 165"/>
            <p:cNvSpPr/>
            <p:nvPr/>
          </p:nvSpPr>
          <p:spPr>
            <a:xfrm>
              <a:off x="1120709" y="1972290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7" name="Oval 166"/>
            <p:cNvSpPr/>
            <p:nvPr/>
          </p:nvSpPr>
          <p:spPr>
            <a:xfrm>
              <a:off x="651055" y="1894014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8" name="Oval 167"/>
            <p:cNvSpPr/>
            <p:nvPr/>
          </p:nvSpPr>
          <p:spPr>
            <a:xfrm>
              <a:off x="450739" y="1813531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9" name="Oval 168"/>
            <p:cNvSpPr/>
            <p:nvPr/>
          </p:nvSpPr>
          <p:spPr>
            <a:xfrm>
              <a:off x="817211" y="1788626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0" name="Oval 169"/>
            <p:cNvSpPr/>
            <p:nvPr/>
          </p:nvSpPr>
          <p:spPr>
            <a:xfrm>
              <a:off x="1009341" y="1806415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" name="Ink 18"/>
              <p14:cNvContentPartPr/>
              <p14:nvPr/>
            </p14:nvContentPartPr>
            <p14:xfrm>
              <a:off x="4733330" y="3911315"/>
              <a:ext cx="221760" cy="20700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21090" y="3899075"/>
                <a:ext cx="24480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2" name="Ink 171"/>
              <p14:cNvContentPartPr/>
              <p14:nvPr/>
            </p14:nvContentPartPr>
            <p14:xfrm>
              <a:off x="4965997" y="3712697"/>
              <a:ext cx="221760" cy="207000"/>
            </p14:xfrm>
          </p:contentPart>
        </mc:Choice>
        <mc:Fallback xmlns="">
          <p:pic>
            <p:nvPicPr>
              <p:cNvPr id="172" name="Ink 17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953757" y="3700457"/>
                <a:ext cx="24480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3" name="Ink 172"/>
              <p14:cNvContentPartPr/>
              <p14:nvPr/>
            </p14:nvContentPartPr>
            <p14:xfrm>
              <a:off x="5578319" y="3902933"/>
              <a:ext cx="221760" cy="207000"/>
            </p14:xfrm>
          </p:contentPart>
        </mc:Choice>
        <mc:Fallback xmlns="">
          <p:pic>
            <p:nvPicPr>
              <p:cNvPr id="173" name="Ink 17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566079" y="3890693"/>
                <a:ext cx="24480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4" name="Ink 173"/>
              <p14:cNvContentPartPr/>
              <p14:nvPr/>
            </p14:nvContentPartPr>
            <p14:xfrm>
              <a:off x="5810986" y="3704315"/>
              <a:ext cx="221760" cy="207000"/>
            </p14:xfrm>
          </p:contentPart>
        </mc:Choice>
        <mc:Fallback xmlns="">
          <p:pic>
            <p:nvPicPr>
              <p:cNvPr id="174" name="Ink 17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798746" y="3692075"/>
                <a:ext cx="24480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5" name="Ink 174"/>
              <p14:cNvContentPartPr/>
              <p14:nvPr/>
            </p14:nvContentPartPr>
            <p14:xfrm>
              <a:off x="6851615" y="3934499"/>
              <a:ext cx="221760" cy="207000"/>
            </p14:xfrm>
          </p:contentPart>
        </mc:Choice>
        <mc:Fallback xmlns="">
          <p:pic>
            <p:nvPicPr>
              <p:cNvPr id="175" name="Ink 17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39375" y="3922259"/>
                <a:ext cx="24480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6" name="Ink 175"/>
              <p14:cNvContentPartPr/>
              <p14:nvPr/>
            </p14:nvContentPartPr>
            <p14:xfrm>
              <a:off x="7084282" y="3735881"/>
              <a:ext cx="221760" cy="207000"/>
            </p14:xfrm>
          </p:contentPart>
        </mc:Choice>
        <mc:Fallback xmlns="">
          <p:pic>
            <p:nvPicPr>
              <p:cNvPr id="176" name="Ink 17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072042" y="3723641"/>
                <a:ext cx="244800" cy="231480"/>
              </a:xfrm>
              <a:prstGeom prst="rect">
                <a:avLst/>
              </a:prstGeom>
            </p:spPr>
          </p:pic>
        </mc:Fallback>
      </mc:AlternateContent>
      <p:sp>
        <p:nvSpPr>
          <p:cNvPr id="22" name="Rectangle 21"/>
          <p:cNvSpPr/>
          <p:nvPr/>
        </p:nvSpPr>
        <p:spPr>
          <a:xfrm>
            <a:off x="-228602" y="533400"/>
            <a:ext cx="9753602" cy="61722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B7943FE-5ACA-4D49-B86A-9C786B9DD70D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63500" dir="5400000" sx="105000" sy="105000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dirty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Population dynamics with </a:t>
            </a:r>
            <a:r>
              <a:rPr lang="en-US" sz="24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table of progeny numbers</a:t>
            </a:r>
            <a:endParaRPr lang="en-US" sz="2400" dirty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52400" y="533400"/>
            <a:ext cx="9448800" cy="6553200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6368"/>
              </p:ext>
            </p:extLst>
          </p:nvPr>
        </p:nvGraphicFramePr>
        <p:xfrm>
          <a:off x="599793" y="3505200"/>
          <a:ext cx="2753007" cy="2636532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917669"/>
                <a:gridCol w="917669"/>
                <a:gridCol w="917669"/>
              </a:tblGrid>
              <a:tr h="878844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976" marR="57976" marT="28988" marB="28988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976" marR="57976" marT="28988" marB="28988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976" marR="57976" marT="28988" marB="28988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78844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976" marR="57976" marT="28988" marB="28988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976" marR="57976" marT="28988" marB="28988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976" marR="57976" marT="28988" marB="28988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78844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976" marR="57976" marT="28988" marB="28988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976" marR="57976" marT="28988" marB="28988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976" marR="57976" marT="28988" marB="28988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1917955" y="4327015"/>
            <a:ext cx="505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+R</a:t>
            </a:r>
            <a:endParaRPr lang="en-US" sz="2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552133" y="4791506"/>
            <a:ext cx="505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+R</a:t>
            </a:r>
            <a:endParaRPr lang="en-US" sz="2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415982" y="4791506"/>
            <a:ext cx="479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+S</a:t>
            </a:r>
            <a:endParaRPr lang="en-US" sz="2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863564" y="4327015"/>
            <a:ext cx="489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+T</a:t>
            </a:r>
            <a:endParaRPr lang="en-US" sz="2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533083" y="5684532"/>
            <a:ext cx="489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+T</a:t>
            </a:r>
            <a:endParaRPr lang="en-US" sz="2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943604" y="5222867"/>
            <a:ext cx="479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+S</a:t>
            </a:r>
            <a:endParaRPr lang="en-US" sz="2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390136" y="5684780"/>
            <a:ext cx="497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+P</a:t>
            </a:r>
            <a:endParaRPr lang="en-US" sz="2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855548" y="5222867"/>
            <a:ext cx="497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+P</a:t>
            </a:r>
            <a:endParaRPr lang="en-US" sz="2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1688472" y="3647466"/>
            <a:ext cx="269825" cy="679320"/>
            <a:chOff x="1629029" y="2953203"/>
            <a:chExt cx="552186" cy="1390197"/>
          </a:xfrm>
        </p:grpSpPr>
        <p:sp>
          <p:nvSpPr>
            <p:cNvPr id="53" name="Rounded Rectangle 52"/>
            <p:cNvSpPr/>
            <p:nvPr/>
          </p:nvSpPr>
          <p:spPr>
            <a:xfrm>
              <a:off x="1640153" y="3577376"/>
              <a:ext cx="529938" cy="766024"/>
            </a:xfrm>
            <a:prstGeom prst="roundRect">
              <a:avLst>
                <a:gd name="adj" fmla="val 29654"/>
              </a:avLst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50000"/>
                  </a:schemeClr>
                </a:gs>
                <a:gs pos="100000">
                  <a:schemeClr val="bg2"/>
                </a:gs>
                <a:gs pos="56000">
                  <a:schemeClr val="bg2">
                    <a:lumMod val="60000"/>
                    <a:lumOff val="40000"/>
                    <a:alpha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4" name="Oval 53"/>
            <p:cNvSpPr/>
            <p:nvPr/>
          </p:nvSpPr>
          <p:spPr>
            <a:xfrm>
              <a:off x="1629029" y="2953203"/>
              <a:ext cx="552186" cy="552186"/>
            </a:xfrm>
            <a:prstGeom prst="ellipse">
              <a:avLst/>
            </a:prstGeom>
            <a:gradFill flip="none" rotWithShape="1">
              <a:gsLst>
                <a:gs pos="100000">
                  <a:schemeClr val="bg2">
                    <a:lumMod val="20000"/>
                    <a:lumOff val="80000"/>
                    <a:alpha val="50000"/>
                  </a:schemeClr>
                </a:gs>
                <a:gs pos="0">
                  <a:schemeClr val="bg2"/>
                </a:gs>
                <a:gs pos="60000">
                  <a:schemeClr val="bg2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2611921" y="3647466"/>
            <a:ext cx="269825" cy="679320"/>
            <a:chOff x="1629029" y="2953203"/>
            <a:chExt cx="552186" cy="1390197"/>
          </a:xfrm>
        </p:grpSpPr>
        <p:sp>
          <p:nvSpPr>
            <p:cNvPr id="56" name="Rounded Rectangle 55"/>
            <p:cNvSpPr/>
            <p:nvPr/>
          </p:nvSpPr>
          <p:spPr>
            <a:xfrm>
              <a:off x="1640153" y="3577376"/>
              <a:ext cx="529938" cy="766024"/>
            </a:xfrm>
            <a:prstGeom prst="roundRect">
              <a:avLst>
                <a:gd name="adj" fmla="val 29654"/>
              </a:avLst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50000"/>
                  </a:schemeClr>
                </a:gs>
                <a:gs pos="100000">
                  <a:schemeClr val="bg2"/>
                </a:gs>
                <a:gs pos="56000">
                  <a:schemeClr val="bg2">
                    <a:lumMod val="60000"/>
                    <a:lumOff val="40000"/>
                    <a:alpha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7" name="Oval 56"/>
            <p:cNvSpPr/>
            <p:nvPr/>
          </p:nvSpPr>
          <p:spPr>
            <a:xfrm>
              <a:off x="1629029" y="2953203"/>
              <a:ext cx="552186" cy="552186"/>
            </a:xfrm>
            <a:prstGeom prst="ellipse">
              <a:avLst/>
            </a:prstGeom>
            <a:gradFill flip="none" rotWithShape="1">
              <a:gsLst>
                <a:gs pos="100000">
                  <a:schemeClr val="bg2">
                    <a:lumMod val="20000"/>
                    <a:lumOff val="80000"/>
                    <a:alpha val="50000"/>
                  </a:schemeClr>
                </a:gs>
                <a:gs pos="0">
                  <a:schemeClr val="bg2"/>
                </a:gs>
                <a:gs pos="60000">
                  <a:schemeClr val="bg2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017662" y="3557412"/>
            <a:ext cx="269825" cy="679320"/>
            <a:chOff x="2520448" y="2953202"/>
            <a:chExt cx="552185" cy="1390198"/>
          </a:xfrm>
        </p:grpSpPr>
        <p:sp>
          <p:nvSpPr>
            <p:cNvPr id="59" name="Rounded Rectangle 58"/>
            <p:cNvSpPr/>
            <p:nvPr/>
          </p:nvSpPr>
          <p:spPr>
            <a:xfrm>
              <a:off x="2531577" y="3577376"/>
              <a:ext cx="529938" cy="766024"/>
            </a:xfrm>
            <a:prstGeom prst="roundRect">
              <a:avLst>
                <a:gd name="adj" fmla="val 29654"/>
              </a:avLst>
            </a:prstGeom>
            <a:gradFill flip="none" rotWithShape="1">
              <a:gsLst>
                <a:gs pos="0">
                  <a:srgbClr val="FFC000"/>
                </a:gs>
                <a:gs pos="100000">
                  <a:schemeClr val="accent6">
                    <a:lumMod val="50000"/>
                  </a:schemeClr>
                </a:gs>
                <a:gs pos="56000">
                  <a:srgbClr val="FF7A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0" name="Oval 59"/>
            <p:cNvSpPr/>
            <p:nvPr/>
          </p:nvSpPr>
          <p:spPr>
            <a:xfrm>
              <a:off x="2520448" y="2953202"/>
              <a:ext cx="552185" cy="552187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2939741" y="3557410"/>
            <a:ext cx="269827" cy="679323"/>
            <a:chOff x="3570278" y="2953196"/>
            <a:chExt cx="552186" cy="1390204"/>
          </a:xfrm>
        </p:grpSpPr>
        <p:sp>
          <p:nvSpPr>
            <p:cNvPr id="62" name="Rounded Rectangle 61"/>
            <p:cNvSpPr/>
            <p:nvPr/>
          </p:nvSpPr>
          <p:spPr>
            <a:xfrm>
              <a:off x="3581400" y="3577376"/>
              <a:ext cx="529938" cy="766024"/>
            </a:xfrm>
            <a:prstGeom prst="roundRect">
              <a:avLst>
                <a:gd name="adj" fmla="val 29654"/>
              </a:avLst>
            </a:prstGeom>
            <a:gradFill flip="none" rotWithShape="1">
              <a:gsLst>
                <a:gs pos="0">
                  <a:srgbClr val="00FFFF"/>
                </a:gs>
                <a:gs pos="100000">
                  <a:srgbClr val="0070C0"/>
                </a:gs>
                <a:gs pos="56000">
                  <a:srgbClr val="00B0F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3" name="Oval 62"/>
            <p:cNvSpPr/>
            <p:nvPr/>
          </p:nvSpPr>
          <p:spPr>
            <a:xfrm>
              <a:off x="3570278" y="2953196"/>
              <a:ext cx="552186" cy="552185"/>
            </a:xfrm>
            <a:prstGeom prst="ellipse">
              <a:avLst/>
            </a:prstGeom>
            <a:gradFill flip="none" rotWithShape="1">
              <a:gsLst>
                <a:gs pos="100000">
                  <a:srgbClr val="00FFFF"/>
                </a:gs>
                <a:gs pos="0">
                  <a:srgbClr val="0070C0"/>
                </a:gs>
                <a:gs pos="60000">
                  <a:srgbClr val="00B0F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755406" y="4529214"/>
            <a:ext cx="269825" cy="679320"/>
            <a:chOff x="2520448" y="2953201"/>
            <a:chExt cx="552185" cy="1390199"/>
          </a:xfrm>
        </p:grpSpPr>
        <p:sp>
          <p:nvSpPr>
            <p:cNvPr id="65" name="Rounded Rectangle 64"/>
            <p:cNvSpPr/>
            <p:nvPr/>
          </p:nvSpPr>
          <p:spPr>
            <a:xfrm>
              <a:off x="2531577" y="3577376"/>
              <a:ext cx="529938" cy="766024"/>
            </a:xfrm>
            <a:prstGeom prst="roundRect">
              <a:avLst>
                <a:gd name="adj" fmla="val 29654"/>
              </a:avLst>
            </a:prstGeom>
            <a:gradFill flip="none" rotWithShape="1">
              <a:gsLst>
                <a:gs pos="0">
                  <a:srgbClr val="FFC000"/>
                </a:gs>
                <a:gs pos="100000">
                  <a:schemeClr val="accent6">
                    <a:lumMod val="50000"/>
                  </a:schemeClr>
                </a:gs>
                <a:gs pos="56000">
                  <a:srgbClr val="FF7A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6" name="Oval 65"/>
            <p:cNvSpPr/>
            <p:nvPr/>
          </p:nvSpPr>
          <p:spPr>
            <a:xfrm>
              <a:off x="2520448" y="2953201"/>
              <a:ext cx="552185" cy="552185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101775" y="4443353"/>
            <a:ext cx="269825" cy="679320"/>
            <a:chOff x="1629029" y="2953203"/>
            <a:chExt cx="552186" cy="1390197"/>
          </a:xfrm>
        </p:grpSpPr>
        <p:sp>
          <p:nvSpPr>
            <p:cNvPr id="69" name="Rounded Rectangle 68"/>
            <p:cNvSpPr/>
            <p:nvPr/>
          </p:nvSpPr>
          <p:spPr>
            <a:xfrm>
              <a:off x="1640153" y="3577376"/>
              <a:ext cx="529938" cy="766024"/>
            </a:xfrm>
            <a:prstGeom prst="roundRect">
              <a:avLst>
                <a:gd name="adj" fmla="val 29654"/>
              </a:avLst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50000"/>
                  </a:schemeClr>
                </a:gs>
                <a:gs pos="100000">
                  <a:schemeClr val="bg2"/>
                </a:gs>
                <a:gs pos="56000">
                  <a:schemeClr val="bg2">
                    <a:lumMod val="60000"/>
                    <a:lumOff val="40000"/>
                    <a:alpha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0" name="Oval 69"/>
            <p:cNvSpPr/>
            <p:nvPr/>
          </p:nvSpPr>
          <p:spPr>
            <a:xfrm>
              <a:off x="1629029" y="2953203"/>
              <a:ext cx="552186" cy="552186"/>
            </a:xfrm>
            <a:prstGeom prst="ellipse">
              <a:avLst/>
            </a:prstGeom>
            <a:gradFill flip="none" rotWithShape="1">
              <a:gsLst>
                <a:gs pos="100000">
                  <a:schemeClr val="bg2">
                    <a:lumMod val="20000"/>
                    <a:lumOff val="80000"/>
                    <a:alpha val="50000"/>
                  </a:schemeClr>
                </a:gs>
                <a:gs pos="0">
                  <a:schemeClr val="bg2"/>
                </a:gs>
                <a:gs pos="60000">
                  <a:schemeClr val="bg2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101775" y="5314860"/>
            <a:ext cx="269825" cy="679320"/>
            <a:chOff x="1629029" y="2953203"/>
            <a:chExt cx="552186" cy="1390197"/>
          </a:xfrm>
        </p:grpSpPr>
        <p:sp>
          <p:nvSpPr>
            <p:cNvPr id="72" name="Rounded Rectangle 71"/>
            <p:cNvSpPr/>
            <p:nvPr/>
          </p:nvSpPr>
          <p:spPr>
            <a:xfrm>
              <a:off x="1640153" y="3577376"/>
              <a:ext cx="529938" cy="766024"/>
            </a:xfrm>
            <a:prstGeom prst="roundRect">
              <a:avLst>
                <a:gd name="adj" fmla="val 29654"/>
              </a:avLst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50000"/>
                  </a:schemeClr>
                </a:gs>
                <a:gs pos="100000">
                  <a:schemeClr val="bg2"/>
                </a:gs>
                <a:gs pos="56000">
                  <a:schemeClr val="bg2">
                    <a:lumMod val="60000"/>
                    <a:lumOff val="40000"/>
                    <a:alpha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3" name="Oval 72"/>
            <p:cNvSpPr/>
            <p:nvPr/>
          </p:nvSpPr>
          <p:spPr>
            <a:xfrm>
              <a:off x="1629029" y="2953203"/>
              <a:ext cx="552186" cy="552186"/>
            </a:xfrm>
            <a:prstGeom prst="ellipse">
              <a:avLst/>
            </a:prstGeom>
            <a:gradFill flip="none" rotWithShape="1">
              <a:gsLst>
                <a:gs pos="100000">
                  <a:schemeClr val="bg2">
                    <a:lumMod val="20000"/>
                    <a:lumOff val="80000"/>
                    <a:alpha val="50000"/>
                  </a:schemeClr>
                </a:gs>
                <a:gs pos="0">
                  <a:schemeClr val="bg2"/>
                </a:gs>
                <a:gs pos="60000">
                  <a:schemeClr val="bg2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749230" y="5415248"/>
            <a:ext cx="269827" cy="679323"/>
            <a:chOff x="3570278" y="2953196"/>
            <a:chExt cx="552186" cy="1390204"/>
          </a:xfrm>
        </p:grpSpPr>
        <p:sp>
          <p:nvSpPr>
            <p:cNvPr id="75" name="Rounded Rectangle 74"/>
            <p:cNvSpPr/>
            <p:nvPr/>
          </p:nvSpPr>
          <p:spPr>
            <a:xfrm>
              <a:off x="3581400" y="3577376"/>
              <a:ext cx="529938" cy="766024"/>
            </a:xfrm>
            <a:prstGeom prst="roundRect">
              <a:avLst>
                <a:gd name="adj" fmla="val 29654"/>
              </a:avLst>
            </a:prstGeom>
            <a:gradFill flip="none" rotWithShape="1">
              <a:gsLst>
                <a:gs pos="0">
                  <a:srgbClr val="00FFFF"/>
                </a:gs>
                <a:gs pos="100000">
                  <a:srgbClr val="0070C0"/>
                </a:gs>
                <a:gs pos="56000">
                  <a:srgbClr val="00B0F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6" name="Oval 75"/>
            <p:cNvSpPr/>
            <p:nvPr/>
          </p:nvSpPr>
          <p:spPr>
            <a:xfrm>
              <a:off x="3570278" y="2953196"/>
              <a:ext cx="552186" cy="552185"/>
            </a:xfrm>
            <a:prstGeom prst="ellipse">
              <a:avLst/>
            </a:prstGeom>
            <a:gradFill flip="none" rotWithShape="1">
              <a:gsLst>
                <a:gs pos="100000">
                  <a:srgbClr val="00FFFF"/>
                </a:gs>
                <a:gs pos="0">
                  <a:srgbClr val="0070C0"/>
                </a:gs>
                <a:gs pos="60000">
                  <a:srgbClr val="00B0F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" name="Freeform 4"/>
          <p:cNvSpPr/>
          <p:nvPr/>
        </p:nvSpPr>
        <p:spPr>
          <a:xfrm>
            <a:off x="3733800" y="1322407"/>
            <a:ext cx="4702445" cy="965975"/>
          </a:xfrm>
          <a:custGeom>
            <a:avLst/>
            <a:gdLst>
              <a:gd name="connsiteX0" fmla="*/ 0 w 3574473"/>
              <a:gd name="connsiteY0" fmla="*/ 581891 h 900546"/>
              <a:gd name="connsiteX1" fmla="*/ 193963 w 3574473"/>
              <a:gd name="connsiteY1" fmla="*/ 789709 h 900546"/>
              <a:gd name="connsiteX2" fmla="*/ 554182 w 3574473"/>
              <a:gd name="connsiteY2" fmla="*/ 734291 h 900546"/>
              <a:gd name="connsiteX3" fmla="*/ 637309 w 3574473"/>
              <a:gd name="connsiteY3" fmla="*/ 443346 h 900546"/>
              <a:gd name="connsiteX4" fmla="*/ 886691 w 3574473"/>
              <a:gd name="connsiteY4" fmla="*/ 346364 h 900546"/>
              <a:gd name="connsiteX5" fmla="*/ 1066800 w 3574473"/>
              <a:gd name="connsiteY5" fmla="*/ 457200 h 900546"/>
              <a:gd name="connsiteX6" fmla="*/ 1371600 w 3574473"/>
              <a:gd name="connsiteY6" fmla="*/ 720436 h 900546"/>
              <a:gd name="connsiteX7" fmla="*/ 1648691 w 3574473"/>
              <a:gd name="connsiteY7" fmla="*/ 401782 h 900546"/>
              <a:gd name="connsiteX8" fmla="*/ 1828800 w 3574473"/>
              <a:gd name="connsiteY8" fmla="*/ 374073 h 900546"/>
              <a:gd name="connsiteX9" fmla="*/ 2230582 w 3574473"/>
              <a:gd name="connsiteY9" fmla="*/ 623455 h 900546"/>
              <a:gd name="connsiteX10" fmla="*/ 2369127 w 3574473"/>
              <a:gd name="connsiteY10" fmla="*/ 346364 h 900546"/>
              <a:gd name="connsiteX11" fmla="*/ 2590800 w 3574473"/>
              <a:gd name="connsiteY11" fmla="*/ 304800 h 900546"/>
              <a:gd name="connsiteX12" fmla="*/ 2632363 w 3574473"/>
              <a:gd name="connsiteY12" fmla="*/ 69273 h 900546"/>
              <a:gd name="connsiteX13" fmla="*/ 2895600 w 3574473"/>
              <a:gd name="connsiteY13" fmla="*/ 0 h 900546"/>
              <a:gd name="connsiteX14" fmla="*/ 3020291 w 3574473"/>
              <a:gd name="connsiteY14" fmla="*/ 96982 h 900546"/>
              <a:gd name="connsiteX15" fmla="*/ 2909454 w 3574473"/>
              <a:gd name="connsiteY15" fmla="*/ 498764 h 900546"/>
              <a:gd name="connsiteX16" fmla="*/ 2715491 w 3574473"/>
              <a:gd name="connsiteY16" fmla="*/ 623455 h 900546"/>
              <a:gd name="connsiteX17" fmla="*/ 3158836 w 3574473"/>
              <a:gd name="connsiteY17" fmla="*/ 900546 h 900546"/>
              <a:gd name="connsiteX18" fmla="*/ 3297382 w 3574473"/>
              <a:gd name="connsiteY18" fmla="*/ 775855 h 900546"/>
              <a:gd name="connsiteX19" fmla="*/ 3574473 w 3574473"/>
              <a:gd name="connsiteY19" fmla="*/ 817418 h 900546"/>
              <a:gd name="connsiteX0" fmla="*/ 0 w 3297382"/>
              <a:gd name="connsiteY0" fmla="*/ 581891 h 900546"/>
              <a:gd name="connsiteX1" fmla="*/ 193963 w 3297382"/>
              <a:gd name="connsiteY1" fmla="*/ 789709 h 900546"/>
              <a:gd name="connsiteX2" fmla="*/ 554182 w 3297382"/>
              <a:gd name="connsiteY2" fmla="*/ 734291 h 900546"/>
              <a:gd name="connsiteX3" fmla="*/ 637309 w 3297382"/>
              <a:gd name="connsiteY3" fmla="*/ 443346 h 900546"/>
              <a:gd name="connsiteX4" fmla="*/ 886691 w 3297382"/>
              <a:gd name="connsiteY4" fmla="*/ 346364 h 900546"/>
              <a:gd name="connsiteX5" fmla="*/ 1066800 w 3297382"/>
              <a:gd name="connsiteY5" fmla="*/ 457200 h 900546"/>
              <a:gd name="connsiteX6" fmla="*/ 1371600 w 3297382"/>
              <a:gd name="connsiteY6" fmla="*/ 720436 h 900546"/>
              <a:gd name="connsiteX7" fmla="*/ 1648691 w 3297382"/>
              <a:gd name="connsiteY7" fmla="*/ 401782 h 900546"/>
              <a:gd name="connsiteX8" fmla="*/ 1828800 w 3297382"/>
              <a:gd name="connsiteY8" fmla="*/ 374073 h 900546"/>
              <a:gd name="connsiteX9" fmla="*/ 2230582 w 3297382"/>
              <a:gd name="connsiteY9" fmla="*/ 623455 h 900546"/>
              <a:gd name="connsiteX10" fmla="*/ 2369127 w 3297382"/>
              <a:gd name="connsiteY10" fmla="*/ 346364 h 900546"/>
              <a:gd name="connsiteX11" fmla="*/ 2590800 w 3297382"/>
              <a:gd name="connsiteY11" fmla="*/ 304800 h 900546"/>
              <a:gd name="connsiteX12" fmla="*/ 2632363 w 3297382"/>
              <a:gd name="connsiteY12" fmla="*/ 69273 h 900546"/>
              <a:gd name="connsiteX13" fmla="*/ 2895600 w 3297382"/>
              <a:gd name="connsiteY13" fmla="*/ 0 h 900546"/>
              <a:gd name="connsiteX14" fmla="*/ 3020291 w 3297382"/>
              <a:gd name="connsiteY14" fmla="*/ 96982 h 900546"/>
              <a:gd name="connsiteX15" fmla="*/ 2909454 w 3297382"/>
              <a:gd name="connsiteY15" fmla="*/ 498764 h 900546"/>
              <a:gd name="connsiteX16" fmla="*/ 2715491 w 3297382"/>
              <a:gd name="connsiteY16" fmla="*/ 623455 h 900546"/>
              <a:gd name="connsiteX17" fmla="*/ 3158836 w 3297382"/>
              <a:gd name="connsiteY17" fmla="*/ 900546 h 900546"/>
              <a:gd name="connsiteX18" fmla="*/ 3297382 w 3297382"/>
              <a:gd name="connsiteY18" fmla="*/ 775855 h 900546"/>
              <a:gd name="connsiteX0" fmla="*/ 0 w 3158836"/>
              <a:gd name="connsiteY0" fmla="*/ 581891 h 900546"/>
              <a:gd name="connsiteX1" fmla="*/ 193963 w 3158836"/>
              <a:gd name="connsiteY1" fmla="*/ 789709 h 900546"/>
              <a:gd name="connsiteX2" fmla="*/ 554182 w 3158836"/>
              <a:gd name="connsiteY2" fmla="*/ 734291 h 900546"/>
              <a:gd name="connsiteX3" fmla="*/ 637309 w 3158836"/>
              <a:gd name="connsiteY3" fmla="*/ 443346 h 900546"/>
              <a:gd name="connsiteX4" fmla="*/ 886691 w 3158836"/>
              <a:gd name="connsiteY4" fmla="*/ 346364 h 900546"/>
              <a:gd name="connsiteX5" fmla="*/ 1066800 w 3158836"/>
              <a:gd name="connsiteY5" fmla="*/ 457200 h 900546"/>
              <a:gd name="connsiteX6" fmla="*/ 1371600 w 3158836"/>
              <a:gd name="connsiteY6" fmla="*/ 720436 h 900546"/>
              <a:gd name="connsiteX7" fmla="*/ 1648691 w 3158836"/>
              <a:gd name="connsiteY7" fmla="*/ 401782 h 900546"/>
              <a:gd name="connsiteX8" fmla="*/ 1828800 w 3158836"/>
              <a:gd name="connsiteY8" fmla="*/ 374073 h 900546"/>
              <a:gd name="connsiteX9" fmla="*/ 2230582 w 3158836"/>
              <a:gd name="connsiteY9" fmla="*/ 623455 h 900546"/>
              <a:gd name="connsiteX10" fmla="*/ 2369127 w 3158836"/>
              <a:gd name="connsiteY10" fmla="*/ 346364 h 900546"/>
              <a:gd name="connsiteX11" fmla="*/ 2590800 w 3158836"/>
              <a:gd name="connsiteY11" fmla="*/ 304800 h 900546"/>
              <a:gd name="connsiteX12" fmla="*/ 2632363 w 3158836"/>
              <a:gd name="connsiteY12" fmla="*/ 69273 h 900546"/>
              <a:gd name="connsiteX13" fmla="*/ 2895600 w 3158836"/>
              <a:gd name="connsiteY13" fmla="*/ 0 h 900546"/>
              <a:gd name="connsiteX14" fmla="*/ 3020291 w 3158836"/>
              <a:gd name="connsiteY14" fmla="*/ 96982 h 900546"/>
              <a:gd name="connsiteX15" fmla="*/ 2909454 w 3158836"/>
              <a:gd name="connsiteY15" fmla="*/ 498764 h 900546"/>
              <a:gd name="connsiteX16" fmla="*/ 2715491 w 3158836"/>
              <a:gd name="connsiteY16" fmla="*/ 623455 h 900546"/>
              <a:gd name="connsiteX17" fmla="*/ 3158836 w 3158836"/>
              <a:gd name="connsiteY17" fmla="*/ 900546 h 900546"/>
              <a:gd name="connsiteX0" fmla="*/ 0 w 3020291"/>
              <a:gd name="connsiteY0" fmla="*/ 581891 h 789709"/>
              <a:gd name="connsiteX1" fmla="*/ 193963 w 3020291"/>
              <a:gd name="connsiteY1" fmla="*/ 789709 h 789709"/>
              <a:gd name="connsiteX2" fmla="*/ 554182 w 3020291"/>
              <a:gd name="connsiteY2" fmla="*/ 734291 h 789709"/>
              <a:gd name="connsiteX3" fmla="*/ 637309 w 3020291"/>
              <a:gd name="connsiteY3" fmla="*/ 443346 h 789709"/>
              <a:gd name="connsiteX4" fmla="*/ 886691 w 3020291"/>
              <a:gd name="connsiteY4" fmla="*/ 346364 h 789709"/>
              <a:gd name="connsiteX5" fmla="*/ 1066800 w 3020291"/>
              <a:gd name="connsiteY5" fmla="*/ 457200 h 789709"/>
              <a:gd name="connsiteX6" fmla="*/ 1371600 w 3020291"/>
              <a:gd name="connsiteY6" fmla="*/ 720436 h 789709"/>
              <a:gd name="connsiteX7" fmla="*/ 1648691 w 3020291"/>
              <a:gd name="connsiteY7" fmla="*/ 401782 h 789709"/>
              <a:gd name="connsiteX8" fmla="*/ 1828800 w 3020291"/>
              <a:gd name="connsiteY8" fmla="*/ 374073 h 789709"/>
              <a:gd name="connsiteX9" fmla="*/ 2230582 w 3020291"/>
              <a:gd name="connsiteY9" fmla="*/ 623455 h 789709"/>
              <a:gd name="connsiteX10" fmla="*/ 2369127 w 3020291"/>
              <a:gd name="connsiteY10" fmla="*/ 346364 h 789709"/>
              <a:gd name="connsiteX11" fmla="*/ 2590800 w 3020291"/>
              <a:gd name="connsiteY11" fmla="*/ 304800 h 789709"/>
              <a:gd name="connsiteX12" fmla="*/ 2632363 w 3020291"/>
              <a:gd name="connsiteY12" fmla="*/ 69273 h 789709"/>
              <a:gd name="connsiteX13" fmla="*/ 2895600 w 3020291"/>
              <a:gd name="connsiteY13" fmla="*/ 0 h 789709"/>
              <a:gd name="connsiteX14" fmla="*/ 3020291 w 3020291"/>
              <a:gd name="connsiteY14" fmla="*/ 96982 h 789709"/>
              <a:gd name="connsiteX15" fmla="*/ 2909454 w 3020291"/>
              <a:gd name="connsiteY15" fmla="*/ 498764 h 789709"/>
              <a:gd name="connsiteX16" fmla="*/ 2715491 w 3020291"/>
              <a:gd name="connsiteY16" fmla="*/ 623455 h 789709"/>
              <a:gd name="connsiteX0" fmla="*/ 0 w 3020291"/>
              <a:gd name="connsiteY0" fmla="*/ 581891 h 789709"/>
              <a:gd name="connsiteX1" fmla="*/ 193963 w 3020291"/>
              <a:gd name="connsiteY1" fmla="*/ 789709 h 789709"/>
              <a:gd name="connsiteX2" fmla="*/ 554182 w 3020291"/>
              <a:gd name="connsiteY2" fmla="*/ 734291 h 789709"/>
              <a:gd name="connsiteX3" fmla="*/ 637309 w 3020291"/>
              <a:gd name="connsiteY3" fmla="*/ 443346 h 789709"/>
              <a:gd name="connsiteX4" fmla="*/ 886691 w 3020291"/>
              <a:gd name="connsiteY4" fmla="*/ 346364 h 789709"/>
              <a:gd name="connsiteX5" fmla="*/ 1066800 w 3020291"/>
              <a:gd name="connsiteY5" fmla="*/ 457200 h 789709"/>
              <a:gd name="connsiteX6" fmla="*/ 1371600 w 3020291"/>
              <a:gd name="connsiteY6" fmla="*/ 720436 h 789709"/>
              <a:gd name="connsiteX7" fmla="*/ 1648691 w 3020291"/>
              <a:gd name="connsiteY7" fmla="*/ 401782 h 789709"/>
              <a:gd name="connsiteX8" fmla="*/ 1828800 w 3020291"/>
              <a:gd name="connsiteY8" fmla="*/ 374073 h 789709"/>
              <a:gd name="connsiteX9" fmla="*/ 2230582 w 3020291"/>
              <a:gd name="connsiteY9" fmla="*/ 623455 h 789709"/>
              <a:gd name="connsiteX10" fmla="*/ 2369127 w 3020291"/>
              <a:gd name="connsiteY10" fmla="*/ 346364 h 789709"/>
              <a:gd name="connsiteX11" fmla="*/ 2590800 w 3020291"/>
              <a:gd name="connsiteY11" fmla="*/ 304800 h 789709"/>
              <a:gd name="connsiteX12" fmla="*/ 2632363 w 3020291"/>
              <a:gd name="connsiteY12" fmla="*/ 69273 h 789709"/>
              <a:gd name="connsiteX13" fmla="*/ 2895600 w 3020291"/>
              <a:gd name="connsiteY13" fmla="*/ 0 h 789709"/>
              <a:gd name="connsiteX14" fmla="*/ 3020291 w 3020291"/>
              <a:gd name="connsiteY14" fmla="*/ 96982 h 789709"/>
              <a:gd name="connsiteX15" fmla="*/ 2909454 w 3020291"/>
              <a:gd name="connsiteY15" fmla="*/ 498764 h 789709"/>
              <a:gd name="connsiteX0" fmla="*/ 0 w 3020291"/>
              <a:gd name="connsiteY0" fmla="*/ 581891 h 789709"/>
              <a:gd name="connsiteX1" fmla="*/ 193963 w 3020291"/>
              <a:gd name="connsiteY1" fmla="*/ 789709 h 789709"/>
              <a:gd name="connsiteX2" fmla="*/ 554182 w 3020291"/>
              <a:gd name="connsiteY2" fmla="*/ 734291 h 789709"/>
              <a:gd name="connsiteX3" fmla="*/ 637309 w 3020291"/>
              <a:gd name="connsiteY3" fmla="*/ 443346 h 789709"/>
              <a:gd name="connsiteX4" fmla="*/ 886691 w 3020291"/>
              <a:gd name="connsiteY4" fmla="*/ 346364 h 789709"/>
              <a:gd name="connsiteX5" fmla="*/ 1066800 w 3020291"/>
              <a:gd name="connsiteY5" fmla="*/ 457200 h 789709"/>
              <a:gd name="connsiteX6" fmla="*/ 1371600 w 3020291"/>
              <a:gd name="connsiteY6" fmla="*/ 720436 h 789709"/>
              <a:gd name="connsiteX7" fmla="*/ 1648691 w 3020291"/>
              <a:gd name="connsiteY7" fmla="*/ 401782 h 789709"/>
              <a:gd name="connsiteX8" fmla="*/ 1828800 w 3020291"/>
              <a:gd name="connsiteY8" fmla="*/ 374073 h 789709"/>
              <a:gd name="connsiteX9" fmla="*/ 2230582 w 3020291"/>
              <a:gd name="connsiteY9" fmla="*/ 623455 h 789709"/>
              <a:gd name="connsiteX10" fmla="*/ 2369127 w 3020291"/>
              <a:gd name="connsiteY10" fmla="*/ 346364 h 789709"/>
              <a:gd name="connsiteX11" fmla="*/ 2590800 w 3020291"/>
              <a:gd name="connsiteY11" fmla="*/ 304800 h 789709"/>
              <a:gd name="connsiteX12" fmla="*/ 2632363 w 3020291"/>
              <a:gd name="connsiteY12" fmla="*/ 69273 h 789709"/>
              <a:gd name="connsiteX13" fmla="*/ 2895600 w 3020291"/>
              <a:gd name="connsiteY13" fmla="*/ 0 h 789709"/>
              <a:gd name="connsiteX14" fmla="*/ 3020291 w 3020291"/>
              <a:gd name="connsiteY14" fmla="*/ 96982 h 789709"/>
              <a:gd name="connsiteX0" fmla="*/ 0 w 2895600"/>
              <a:gd name="connsiteY0" fmla="*/ 581891 h 789709"/>
              <a:gd name="connsiteX1" fmla="*/ 193963 w 2895600"/>
              <a:gd name="connsiteY1" fmla="*/ 789709 h 789709"/>
              <a:gd name="connsiteX2" fmla="*/ 554182 w 2895600"/>
              <a:gd name="connsiteY2" fmla="*/ 734291 h 789709"/>
              <a:gd name="connsiteX3" fmla="*/ 637309 w 2895600"/>
              <a:gd name="connsiteY3" fmla="*/ 443346 h 789709"/>
              <a:gd name="connsiteX4" fmla="*/ 886691 w 2895600"/>
              <a:gd name="connsiteY4" fmla="*/ 346364 h 789709"/>
              <a:gd name="connsiteX5" fmla="*/ 1066800 w 2895600"/>
              <a:gd name="connsiteY5" fmla="*/ 457200 h 789709"/>
              <a:gd name="connsiteX6" fmla="*/ 1371600 w 2895600"/>
              <a:gd name="connsiteY6" fmla="*/ 720436 h 789709"/>
              <a:gd name="connsiteX7" fmla="*/ 1648691 w 2895600"/>
              <a:gd name="connsiteY7" fmla="*/ 401782 h 789709"/>
              <a:gd name="connsiteX8" fmla="*/ 1828800 w 2895600"/>
              <a:gd name="connsiteY8" fmla="*/ 374073 h 789709"/>
              <a:gd name="connsiteX9" fmla="*/ 2230582 w 2895600"/>
              <a:gd name="connsiteY9" fmla="*/ 623455 h 789709"/>
              <a:gd name="connsiteX10" fmla="*/ 2369127 w 2895600"/>
              <a:gd name="connsiteY10" fmla="*/ 346364 h 789709"/>
              <a:gd name="connsiteX11" fmla="*/ 2590800 w 2895600"/>
              <a:gd name="connsiteY11" fmla="*/ 304800 h 789709"/>
              <a:gd name="connsiteX12" fmla="*/ 2632363 w 2895600"/>
              <a:gd name="connsiteY12" fmla="*/ 69273 h 789709"/>
              <a:gd name="connsiteX13" fmla="*/ 2895600 w 2895600"/>
              <a:gd name="connsiteY13" fmla="*/ 0 h 789709"/>
              <a:gd name="connsiteX0" fmla="*/ 0 w 2632363"/>
              <a:gd name="connsiteY0" fmla="*/ 512618 h 720436"/>
              <a:gd name="connsiteX1" fmla="*/ 193963 w 2632363"/>
              <a:gd name="connsiteY1" fmla="*/ 720436 h 720436"/>
              <a:gd name="connsiteX2" fmla="*/ 554182 w 2632363"/>
              <a:gd name="connsiteY2" fmla="*/ 665018 h 720436"/>
              <a:gd name="connsiteX3" fmla="*/ 637309 w 2632363"/>
              <a:gd name="connsiteY3" fmla="*/ 374073 h 720436"/>
              <a:gd name="connsiteX4" fmla="*/ 886691 w 2632363"/>
              <a:gd name="connsiteY4" fmla="*/ 277091 h 720436"/>
              <a:gd name="connsiteX5" fmla="*/ 1066800 w 2632363"/>
              <a:gd name="connsiteY5" fmla="*/ 387927 h 720436"/>
              <a:gd name="connsiteX6" fmla="*/ 1371600 w 2632363"/>
              <a:gd name="connsiteY6" fmla="*/ 651163 h 720436"/>
              <a:gd name="connsiteX7" fmla="*/ 1648691 w 2632363"/>
              <a:gd name="connsiteY7" fmla="*/ 332509 h 720436"/>
              <a:gd name="connsiteX8" fmla="*/ 1828800 w 2632363"/>
              <a:gd name="connsiteY8" fmla="*/ 304800 h 720436"/>
              <a:gd name="connsiteX9" fmla="*/ 2230582 w 2632363"/>
              <a:gd name="connsiteY9" fmla="*/ 554182 h 720436"/>
              <a:gd name="connsiteX10" fmla="*/ 2369127 w 2632363"/>
              <a:gd name="connsiteY10" fmla="*/ 277091 h 720436"/>
              <a:gd name="connsiteX11" fmla="*/ 2590800 w 2632363"/>
              <a:gd name="connsiteY11" fmla="*/ 235527 h 720436"/>
              <a:gd name="connsiteX12" fmla="*/ 2632363 w 2632363"/>
              <a:gd name="connsiteY12" fmla="*/ 0 h 720436"/>
              <a:gd name="connsiteX0" fmla="*/ 0 w 2632363"/>
              <a:gd name="connsiteY0" fmla="*/ 512618 h 720436"/>
              <a:gd name="connsiteX1" fmla="*/ 193963 w 2632363"/>
              <a:gd name="connsiteY1" fmla="*/ 720436 h 720436"/>
              <a:gd name="connsiteX2" fmla="*/ 554182 w 2632363"/>
              <a:gd name="connsiteY2" fmla="*/ 665018 h 720436"/>
              <a:gd name="connsiteX3" fmla="*/ 637309 w 2632363"/>
              <a:gd name="connsiteY3" fmla="*/ 374073 h 720436"/>
              <a:gd name="connsiteX4" fmla="*/ 886691 w 2632363"/>
              <a:gd name="connsiteY4" fmla="*/ 277091 h 720436"/>
              <a:gd name="connsiteX5" fmla="*/ 1193935 w 2632363"/>
              <a:gd name="connsiteY5" fmla="*/ 380814 h 720436"/>
              <a:gd name="connsiteX6" fmla="*/ 1371600 w 2632363"/>
              <a:gd name="connsiteY6" fmla="*/ 651163 h 720436"/>
              <a:gd name="connsiteX7" fmla="*/ 1648691 w 2632363"/>
              <a:gd name="connsiteY7" fmla="*/ 332509 h 720436"/>
              <a:gd name="connsiteX8" fmla="*/ 1828800 w 2632363"/>
              <a:gd name="connsiteY8" fmla="*/ 304800 h 720436"/>
              <a:gd name="connsiteX9" fmla="*/ 2230582 w 2632363"/>
              <a:gd name="connsiteY9" fmla="*/ 554182 h 720436"/>
              <a:gd name="connsiteX10" fmla="*/ 2369127 w 2632363"/>
              <a:gd name="connsiteY10" fmla="*/ 277091 h 720436"/>
              <a:gd name="connsiteX11" fmla="*/ 2590800 w 2632363"/>
              <a:gd name="connsiteY11" fmla="*/ 235527 h 720436"/>
              <a:gd name="connsiteX12" fmla="*/ 2632363 w 2632363"/>
              <a:gd name="connsiteY12" fmla="*/ 0 h 720436"/>
              <a:gd name="connsiteX0" fmla="*/ 0 w 2632363"/>
              <a:gd name="connsiteY0" fmla="*/ 512618 h 665018"/>
              <a:gd name="connsiteX1" fmla="*/ 554182 w 2632363"/>
              <a:gd name="connsiteY1" fmla="*/ 665018 h 665018"/>
              <a:gd name="connsiteX2" fmla="*/ 637309 w 2632363"/>
              <a:gd name="connsiteY2" fmla="*/ 374073 h 665018"/>
              <a:gd name="connsiteX3" fmla="*/ 886691 w 2632363"/>
              <a:gd name="connsiteY3" fmla="*/ 277091 h 665018"/>
              <a:gd name="connsiteX4" fmla="*/ 1193935 w 2632363"/>
              <a:gd name="connsiteY4" fmla="*/ 380814 h 665018"/>
              <a:gd name="connsiteX5" fmla="*/ 1371600 w 2632363"/>
              <a:gd name="connsiteY5" fmla="*/ 651163 h 665018"/>
              <a:gd name="connsiteX6" fmla="*/ 1648691 w 2632363"/>
              <a:gd name="connsiteY6" fmla="*/ 332509 h 665018"/>
              <a:gd name="connsiteX7" fmla="*/ 1828800 w 2632363"/>
              <a:gd name="connsiteY7" fmla="*/ 304800 h 665018"/>
              <a:gd name="connsiteX8" fmla="*/ 2230582 w 2632363"/>
              <a:gd name="connsiteY8" fmla="*/ 554182 h 665018"/>
              <a:gd name="connsiteX9" fmla="*/ 2369127 w 2632363"/>
              <a:gd name="connsiteY9" fmla="*/ 277091 h 665018"/>
              <a:gd name="connsiteX10" fmla="*/ 2590800 w 2632363"/>
              <a:gd name="connsiteY10" fmla="*/ 235527 h 665018"/>
              <a:gd name="connsiteX11" fmla="*/ 2632363 w 2632363"/>
              <a:gd name="connsiteY11" fmla="*/ 0 h 66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32363" h="665018">
                <a:moveTo>
                  <a:pt x="0" y="512618"/>
                </a:moveTo>
                <a:lnTo>
                  <a:pt x="554182" y="665018"/>
                </a:lnTo>
                <a:lnTo>
                  <a:pt x="637309" y="374073"/>
                </a:lnTo>
                <a:lnTo>
                  <a:pt x="886691" y="277091"/>
                </a:lnTo>
                <a:lnTo>
                  <a:pt x="1193935" y="380814"/>
                </a:lnTo>
                <a:lnTo>
                  <a:pt x="1371600" y="651163"/>
                </a:lnTo>
                <a:lnTo>
                  <a:pt x="1648691" y="332509"/>
                </a:lnTo>
                <a:lnTo>
                  <a:pt x="1828800" y="304800"/>
                </a:lnTo>
                <a:lnTo>
                  <a:pt x="2230582" y="554182"/>
                </a:lnTo>
                <a:lnTo>
                  <a:pt x="2369127" y="277091"/>
                </a:lnTo>
                <a:lnTo>
                  <a:pt x="2590800" y="235527"/>
                </a:lnTo>
                <a:lnTo>
                  <a:pt x="2632363" y="0"/>
                </a:lnTo>
              </a:path>
            </a:pathLst>
          </a:custGeom>
          <a:noFill/>
          <a:ln w="152400">
            <a:gradFill flip="none" rotWithShape="1">
              <a:gsLst>
                <a:gs pos="0">
                  <a:schemeClr val="accent6"/>
                </a:gs>
                <a:gs pos="100000">
                  <a:schemeClr val="accent6">
                    <a:alpha val="0"/>
                  </a:schemeClr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8335410" y="1233151"/>
            <a:ext cx="188959" cy="188959"/>
          </a:xfrm>
          <a:prstGeom prst="ellipse">
            <a:avLst/>
          </a:prstGeom>
          <a:gradFill flip="none" rotWithShape="1">
            <a:gsLst>
              <a:gs pos="100000">
                <a:srgbClr val="FFF200"/>
              </a:gs>
              <a:gs pos="0">
                <a:schemeClr val="accent6">
                  <a:lumMod val="50000"/>
                </a:schemeClr>
              </a:gs>
              <a:gs pos="60000">
                <a:srgbClr val="FF7A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270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1" name="Oval 170"/>
          <p:cNvSpPr/>
          <p:nvPr/>
        </p:nvSpPr>
        <p:spPr>
          <a:xfrm>
            <a:off x="3715519" y="2002046"/>
            <a:ext cx="188959" cy="188959"/>
          </a:xfrm>
          <a:prstGeom prst="ellipse">
            <a:avLst/>
          </a:prstGeom>
          <a:gradFill flip="none" rotWithShape="1">
            <a:gsLst>
              <a:gs pos="100000">
                <a:srgbClr val="FFF200">
                  <a:alpha val="50000"/>
                </a:srgbClr>
              </a:gs>
              <a:gs pos="0">
                <a:schemeClr val="accent6">
                  <a:lumMod val="50000"/>
                  <a:alpha val="50000"/>
                </a:schemeClr>
              </a:gs>
              <a:gs pos="60000">
                <a:srgbClr val="FF7A00">
                  <a:alpha val="5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270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9" name="Explosion 1 128"/>
          <p:cNvSpPr/>
          <p:nvPr/>
        </p:nvSpPr>
        <p:spPr>
          <a:xfrm>
            <a:off x="6872501" y="1618270"/>
            <a:ext cx="322661" cy="322661"/>
          </a:xfrm>
          <a:prstGeom prst="irregularSeal1">
            <a:avLst/>
          </a:prstGeom>
          <a:gradFill flip="none" rotWithShape="1">
            <a:gsLst>
              <a:gs pos="75000">
                <a:schemeClr val="accent1">
                  <a:lumMod val="50000"/>
                </a:schemeClr>
              </a:gs>
              <a:gs pos="0">
                <a:schemeClr val="accent1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Explosion 1 134"/>
          <p:cNvSpPr/>
          <p:nvPr/>
        </p:nvSpPr>
        <p:spPr>
          <a:xfrm>
            <a:off x="7801658" y="1566073"/>
            <a:ext cx="322661" cy="322661"/>
          </a:xfrm>
          <a:prstGeom prst="irregularSeal1">
            <a:avLst/>
          </a:prstGeom>
          <a:gradFill flip="none" rotWithShape="1">
            <a:gsLst>
              <a:gs pos="75000">
                <a:schemeClr val="accent1">
                  <a:lumMod val="50000"/>
                </a:schemeClr>
              </a:gs>
              <a:gs pos="0">
                <a:schemeClr val="accent1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153611" y="2440444"/>
                <a:ext cx="435504" cy="618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3611" y="2440444"/>
                <a:ext cx="435504" cy="618887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6" name="Oval 235"/>
          <p:cNvSpPr/>
          <p:nvPr/>
        </p:nvSpPr>
        <p:spPr>
          <a:xfrm>
            <a:off x="4804666" y="2689687"/>
            <a:ext cx="188959" cy="188959"/>
          </a:xfrm>
          <a:prstGeom prst="ellipse">
            <a:avLst/>
          </a:prstGeom>
          <a:gradFill flip="none" rotWithShape="1">
            <a:gsLst>
              <a:gs pos="100000">
                <a:srgbClr val="FFF200"/>
              </a:gs>
              <a:gs pos="0">
                <a:schemeClr val="accent6">
                  <a:lumMod val="50000"/>
                </a:schemeClr>
              </a:gs>
              <a:gs pos="60000">
                <a:srgbClr val="FF7A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7" name="Oval 236"/>
          <p:cNvSpPr/>
          <p:nvPr/>
        </p:nvSpPr>
        <p:spPr>
          <a:xfrm>
            <a:off x="4993625" y="2553902"/>
            <a:ext cx="188959" cy="188959"/>
          </a:xfrm>
          <a:prstGeom prst="ellipse">
            <a:avLst/>
          </a:prstGeom>
          <a:gradFill flip="none" rotWithShape="1">
            <a:gsLst>
              <a:gs pos="100000">
                <a:srgbClr val="FFF200"/>
              </a:gs>
              <a:gs pos="0">
                <a:schemeClr val="accent6">
                  <a:lumMod val="50000"/>
                </a:schemeClr>
              </a:gs>
              <a:gs pos="60000">
                <a:srgbClr val="FF7A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719515" y="2328412"/>
            <a:ext cx="287002" cy="342273"/>
            <a:chOff x="4719515" y="2328412"/>
            <a:chExt cx="287002" cy="342273"/>
          </a:xfrm>
        </p:grpSpPr>
        <p:sp>
          <p:nvSpPr>
            <p:cNvPr id="11" name="Down Arrow 10"/>
            <p:cNvSpPr/>
            <p:nvPr/>
          </p:nvSpPr>
          <p:spPr>
            <a:xfrm rot="20466439">
              <a:off x="4719515" y="2406456"/>
              <a:ext cx="161330" cy="264229"/>
            </a:xfrm>
            <a:prstGeom prst="downArrow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Down Arrow 245"/>
            <p:cNvSpPr/>
            <p:nvPr/>
          </p:nvSpPr>
          <p:spPr>
            <a:xfrm rot="18913923">
              <a:off x="4845187" y="2328412"/>
              <a:ext cx="161330" cy="264229"/>
            </a:xfrm>
            <a:prstGeom prst="downArrow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5" name="Explosion 1 114"/>
          <p:cNvSpPr/>
          <p:nvPr/>
        </p:nvSpPr>
        <p:spPr>
          <a:xfrm>
            <a:off x="4572000" y="2135990"/>
            <a:ext cx="322661" cy="322661"/>
          </a:xfrm>
          <a:prstGeom prst="irregularSeal1">
            <a:avLst/>
          </a:prstGeom>
          <a:gradFill flip="none" rotWithShape="1">
            <a:gsLst>
              <a:gs pos="75000">
                <a:schemeClr val="accent1">
                  <a:lumMod val="50000"/>
                </a:schemeClr>
              </a:gs>
              <a:gs pos="0">
                <a:schemeClr val="accent1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5494635" y="1030240"/>
            <a:ext cx="3104201" cy="1536716"/>
            <a:chOff x="5494635" y="1030240"/>
            <a:chExt cx="3104201" cy="1536716"/>
          </a:xfrm>
        </p:grpSpPr>
        <p:sp>
          <p:nvSpPr>
            <p:cNvPr id="109" name="Oval 108"/>
            <p:cNvSpPr/>
            <p:nvPr/>
          </p:nvSpPr>
          <p:spPr>
            <a:xfrm>
              <a:off x="6107227" y="2377997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>
                    <a:alpha val="50000"/>
                  </a:srgbClr>
                </a:gs>
                <a:gs pos="0">
                  <a:schemeClr val="accent6">
                    <a:lumMod val="50000"/>
                    <a:alpha val="50000"/>
                  </a:schemeClr>
                </a:gs>
                <a:gs pos="60000">
                  <a:srgbClr val="FF7A00">
                    <a:alpha val="5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>
              <a:off x="5923691" y="1547899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1" name="Explosion 1 120"/>
            <p:cNvSpPr/>
            <p:nvPr/>
          </p:nvSpPr>
          <p:spPr>
            <a:xfrm>
              <a:off x="6030335" y="2127051"/>
              <a:ext cx="322661" cy="322661"/>
            </a:xfrm>
            <a:prstGeom prst="irregularSeal1">
              <a:avLst/>
            </a:prstGeom>
            <a:gradFill flip="none" rotWithShape="1">
              <a:gsLst>
                <a:gs pos="0">
                  <a:srgbClr val="FFFF00"/>
                </a:gs>
                <a:gs pos="41000">
                  <a:schemeClr val="accent6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Explosion 1 133"/>
            <p:cNvSpPr/>
            <p:nvPr/>
          </p:nvSpPr>
          <p:spPr>
            <a:xfrm>
              <a:off x="5762361" y="1640064"/>
              <a:ext cx="322661" cy="322661"/>
            </a:xfrm>
            <a:prstGeom prst="irregularSeal1">
              <a:avLst/>
            </a:prstGeom>
            <a:gradFill flip="none" rotWithShape="1">
              <a:gsLst>
                <a:gs pos="0">
                  <a:srgbClr val="FFFF00"/>
                </a:gs>
                <a:gs pos="41000">
                  <a:schemeClr val="accent6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/>
          </p:nvSpPr>
          <p:spPr>
            <a:xfrm>
              <a:off x="5494635" y="1124720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8" name="Oval 137"/>
            <p:cNvSpPr/>
            <p:nvPr/>
          </p:nvSpPr>
          <p:spPr>
            <a:xfrm>
              <a:off x="5647396" y="1030240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9" name="Oval 138"/>
            <p:cNvSpPr/>
            <p:nvPr/>
          </p:nvSpPr>
          <p:spPr>
            <a:xfrm>
              <a:off x="5841376" y="1047804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5633365" y="1278589"/>
              <a:ext cx="383155" cy="352584"/>
              <a:chOff x="5633365" y="1278589"/>
              <a:chExt cx="383155" cy="352584"/>
            </a:xfrm>
          </p:grpSpPr>
          <p:sp>
            <p:nvSpPr>
              <p:cNvPr id="247" name="Down Arrow 246"/>
              <p:cNvSpPr/>
              <p:nvPr/>
            </p:nvSpPr>
            <p:spPr>
              <a:xfrm rot="9093173">
                <a:off x="5633365" y="1366944"/>
                <a:ext cx="161330" cy="264229"/>
              </a:xfrm>
              <a:prstGeom prst="downArrow">
                <a:avLst/>
              </a:prstGeom>
              <a:solidFill>
                <a:srgbClr val="FFFF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Down Arrow 247"/>
              <p:cNvSpPr/>
              <p:nvPr/>
            </p:nvSpPr>
            <p:spPr>
              <a:xfrm rot="9970219">
                <a:off x="5725758" y="1278589"/>
                <a:ext cx="161330" cy="264229"/>
              </a:xfrm>
              <a:prstGeom prst="downArrow">
                <a:avLst/>
              </a:prstGeom>
              <a:solidFill>
                <a:srgbClr val="FFFF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Down Arrow 248"/>
              <p:cNvSpPr/>
              <p:nvPr/>
            </p:nvSpPr>
            <p:spPr>
              <a:xfrm rot="10800000">
                <a:off x="5855190" y="1299527"/>
                <a:ext cx="161330" cy="264229"/>
              </a:xfrm>
              <a:prstGeom prst="downArrow">
                <a:avLst/>
              </a:prstGeom>
              <a:solidFill>
                <a:srgbClr val="FFFF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2" name="Oval 251"/>
            <p:cNvSpPr/>
            <p:nvPr/>
          </p:nvSpPr>
          <p:spPr>
            <a:xfrm>
              <a:off x="8409877" y="1764082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>
                    <a:alpha val="50000"/>
                  </a:srgbClr>
                </a:gs>
                <a:gs pos="0">
                  <a:schemeClr val="accent6">
                    <a:lumMod val="50000"/>
                    <a:alpha val="50000"/>
                  </a:schemeClr>
                </a:gs>
                <a:gs pos="60000">
                  <a:srgbClr val="FF7A00">
                    <a:alpha val="5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0" name="Explosion 1 129"/>
            <p:cNvSpPr/>
            <p:nvPr/>
          </p:nvSpPr>
          <p:spPr>
            <a:xfrm>
              <a:off x="8259551" y="1557580"/>
              <a:ext cx="322661" cy="322661"/>
            </a:xfrm>
            <a:prstGeom prst="irregularSeal1">
              <a:avLst/>
            </a:prstGeom>
            <a:gradFill flip="none" rotWithShape="1">
              <a:gsLst>
                <a:gs pos="0">
                  <a:srgbClr val="FFFF00"/>
                </a:gs>
                <a:gs pos="41000">
                  <a:schemeClr val="accent6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009026" y="795944"/>
                <a:ext cx="391774" cy="657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𝑅</m:t>
                          </m:r>
                        </m:num>
                        <m:den>
                          <m:r>
                            <a:rPr lang="en-US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9026" y="795944"/>
                <a:ext cx="391774" cy="65755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Oval 80"/>
          <p:cNvSpPr/>
          <p:nvPr/>
        </p:nvSpPr>
        <p:spPr>
          <a:xfrm>
            <a:off x="4705702" y="1512417"/>
            <a:ext cx="188959" cy="188959"/>
          </a:xfrm>
          <a:prstGeom prst="ellipse">
            <a:avLst/>
          </a:prstGeom>
          <a:gradFill flip="none" rotWithShape="1">
            <a:gsLst>
              <a:gs pos="0">
                <a:srgbClr val="21D6E0">
                  <a:alpha val="50000"/>
                </a:srgbClr>
              </a:gs>
              <a:gs pos="75000">
                <a:srgbClr val="0087E6">
                  <a:alpha val="50000"/>
                </a:srgbClr>
              </a:gs>
              <a:gs pos="100000">
                <a:srgbClr val="005CBF">
                  <a:alpha val="5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" name="Oval 81"/>
          <p:cNvSpPr/>
          <p:nvPr/>
        </p:nvSpPr>
        <p:spPr>
          <a:xfrm>
            <a:off x="7698197" y="2273666"/>
            <a:ext cx="188959" cy="188959"/>
          </a:xfrm>
          <a:prstGeom prst="ellipse">
            <a:avLst/>
          </a:prstGeom>
          <a:gradFill flip="none" rotWithShape="1">
            <a:gsLst>
              <a:gs pos="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7" name="Oval 126"/>
          <p:cNvSpPr/>
          <p:nvPr/>
        </p:nvSpPr>
        <p:spPr>
          <a:xfrm>
            <a:off x="8315398" y="2344022"/>
            <a:ext cx="188959" cy="188959"/>
          </a:xfrm>
          <a:prstGeom prst="ellipse">
            <a:avLst/>
          </a:prstGeom>
          <a:gradFill flip="none" rotWithShape="1">
            <a:gsLst>
              <a:gs pos="100000">
                <a:srgbClr val="FFF200"/>
              </a:gs>
              <a:gs pos="0">
                <a:schemeClr val="accent6">
                  <a:lumMod val="50000"/>
                </a:schemeClr>
              </a:gs>
              <a:gs pos="60000">
                <a:srgbClr val="FF7A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2" name="Explosion 1 131"/>
          <p:cNvSpPr/>
          <p:nvPr/>
        </p:nvSpPr>
        <p:spPr>
          <a:xfrm>
            <a:off x="4643336" y="1630380"/>
            <a:ext cx="322661" cy="322661"/>
          </a:xfrm>
          <a:prstGeom prst="irregularSeal1">
            <a:avLst/>
          </a:prstGeom>
          <a:gradFill flip="none" rotWithShape="1">
            <a:gsLst>
              <a:gs pos="53000">
                <a:srgbClr val="0070C0"/>
              </a:gs>
              <a:gs pos="0">
                <a:srgbClr val="00FFFF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445608" y="2120006"/>
                <a:ext cx="384016" cy="6594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</m:num>
                        <m:den>
                          <m:r>
                            <a:rPr lang="en-US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5608" y="2120006"/>
                <a:ext cx="384016" cy="659411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0" name="Down Arrow 249"/>
          <p:cNvSpPr/>
          <p:nvPr/>
        </p:nvSpPr>
        <p:spPr>
          <a:xfrm rot="17433146">
            <a:off x="8026862" y="2179192"/>
            <a:ext cx="161330" cy="264229"/>
          </a:xfrm>
          <a:prstGeom prst="downArrow">
            <a:avLst/>
          </a:prstGeom>
          <a:solidFill>
            <a:srgbClr val="00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Oval 250"/>
          <p:cNvSpPr/>
          <p:nvPr/>
        </p:nvSpPr>
        <p:spPr>
          <a:xfrm>
            <a:off x="6596188" y="1469276"/>
            <a:ext cx="188959" cy="188959"/>
          </a:xfrm>
          <a:prstGeom prst="ellipse">
            <a:avLst/>
          </a:prstGeom>
          <a:gradFill flip="none" rotWithShape="1">
            <a:gsLst>
              <a:gs pos="0">
                <a:srgbClr val="21D6E0">
                  <a:alpha val="50000"/>
                </a:srgbClr>
              </a:gs>
              <a:gs pos="75000">
                <a:srgbClr val="0087E6">
                  <a:alpha val="50000"/>
                </a:srgbClr>
              </a:gs>
              <a:gs pos="100000">
                <a:srgbClr val="005CBF">
                  <a:alpha val="5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" name="Explosion 1 132"/>
          <p:cNvSpPr/>
          <p:nvPr/>
        </p:nvSpPr>
        <p:spPr>
          <a:xfrm>
            <a:off x="6568959" y="1549686"/>
            <a:ext cx="322661" cy="322661"/>
          </a:xfrm>
          <a:prstGeom prst="irregularSeal1">
            <a:avLst/>
          </a:prstGeom>
          <a:gradFill flip="none" rotWithShape="1">
            <a:gsLst>
              <a:gs pos="53000">
                <a:srgbClr val="0070C0"/>
              </a:gs>
              <a:gs pos="0">
                <a:srgbClr val="00FFFF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Oval 252"/>
          <p:cNvSpPr/>
          <p:nvPr/>
        </p:nvSpPr>
        <p:spPr>
          <a:xfrm>
            <a:off x="5182404" y="1408159"/>
            <a:ext cx="188959" cy="188959"/>
          </a:xfrm>
          <a:prstGeom prst="ellipse">
            <a:avLst/>
          </a:prstGeom>
          <a:gradFill flip="none" rotWithShape="1">
            <a:gsLst>
              <a:gs pos="0">
                <a:srgbClr val="21D6E0">
                  <a:alpha val="50000"/>
                </a:srgbClr>
              </a:gs>
              <a:gs pos="75000">
                <a:srgbClr val="0087E6">
                  <a:alpha val="50000"/>
                </a:srgbClr>
              </a:gs>
              <a:gs pos="100000">
                <a:srgbClr val="005CBF">
                  <a:alpha val="5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" name="Explosion 1 121"/>
          <p:cNvSpPr/>
          <p:nvPr/>
        </p:nvSpPr>
        <p:spPr>
          <a:xfrm>
            <a:off x="5128437" y="1499058"/>
            <a:ext cx="322661" cy="322661"/>
          </a:xfrm>
          <a:prstGeom prst="irregularSeal1">
            <a:avLst/>
          </a:prstGeom>
          <a:gradFill flip="none" rotWithShape="1">
            <a:gsLst>
              <a:gs pos="53000">
                <a:srgbClr val="0070C0"/>
              </a:gs>
              <a:gs pos="0">
                <a:srgbClr val="00FFFF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Explosion 1 130"/>
          <p:cNvSpPr/>
          <p:nvPr/>
        </p:nvSpPr>
        <p:spPr>
          <a:xfrm>
            <a:off x="7573476" y="2024720"/>
            <a:ext cx="322661" cy="322661"/>
          </a:xfrm>
          <a:prstGeom prst="irregularSeal1">
            <a:avLst/>
          </a:prstGeom>
          <a:gradFill flip="none" rotWithShape="1">
            <a:gsLst>
              <a:gs pos="53000">
                <a:srgbClr val="0070C0"/>
              </a:gs>
              <a:gs pos="0">
                <a:srgbClr val="00FFFF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 rot="896870">
            <a:off x="4739775" y="3503899"/>
            <a:ext cx="3683000" cy="1329266"/>
          </a:xfrm>
          <a:custGeom>
            <a:avLst/>
            <a:gdLst>
              <a:gd name="connsiteX0" fmla="*/ 0 w 3911600"/>
              <a:gd name="connsiteY0" fmla="*/ 846666 h 1329266"/>
              <a:gd name="connsiteX1" fmla="*/ 254000 w 3911600"/>
              <a:gd name="connsiteY1" fmla="*/ 524933 h 1329266"/>
              <a:gd name="connsiteX2" fmla="*/ 457200 w 3911600"/>
              <a:gd name="connsiteY2" fmla="*/ 736600 h 1329266"/>
              <a:gd name="connsiteX3" fmla="*/ 228600 w 3911600"/>
              <a:gd name="connsiteY3" fmla="*/ 1117600 h 1329266"/>
              <a:gd name="connsiteX4" fmla="*/ 762000 w 3911600"/>
              <a:gd name="connsiteY4" fmla="*/ 1329266 h 1329266"/>
              <a:gd name="connsiteX5" fmla="*/ 1557867 w 3911600"/>
              <a:gd name="connsiteY5" fmla="*/ 592666 h 1329266"/>
              <a:gd name="connsiteX6" fmla="*/ 1930400 w 3911600"/>
              <a:gd name="connsiteY6" fmla="*/ 965200 h 1329266"/>
              <a:gd name="connsiteX7" fmla="*/ 2514600 w 3911600"/>
              <a:gd name="connsiteY7" fmla="*/ 897466 h 1329266"/>
              <a:gd name="connsiteX8" fmla="*/ 2607734 w 3911600"/>
              <a:gd name="connsiteY8" fmla="*/ 508000 h 1329266"/>
              <a:gd name="connsiteX9" fmla="*/ 2929467 w 3911600"/>
              <a:gd name="connsiteY9" fmla="*/ 592666 h 1329266"/>
              <a:gd name="connsiteX10" fmla="*/ 3039534 w 3911600"/>
              <a:gd name="connsiteY10" fmla="*/ 169333 h 1329266"/>
              <a:gd name="connsiteX11" fmla="*/ 3547534 w 3911600"/>
              <a:gd name="connsiteY11" fmla="*/ 67733 h 1329266"/>
              <a:gd name="connsiteX12" fmla="*/ 3793067 w 3911600"/>
              <a:gd name="connsiteY12" fmla="*/ 389466 h 1329266"/>
              <a:gd name="connsiteX13" fmla="*/ 3911600 w 3911600"/>
              <a:gd name="connsiteY13" fmla="*/ 0 h 1329266"/>
              <a:gd name="connsiteX0" fmla="*/ 25400 w 3683000"/>
              <a:gd name="connsiteY0" fmla="*/ 524933 h 1329266"/>
              <a:gd name="connsiteX1" fmla="*/ 228600 w 3683000"/>
              <a:gd name="connsiteY1" fmla="*/ 736600 h 1329266"/>
              <a:gd name="connsiteX2" fmla="*/ 0 w 3683000"/>
              <a:gd name="connsiteY2" fmla="*/ 1117600 h 1329266"/>
              <a:gd name="connsiteX3" fmla="*/ 533400 w 3683000"/>
              <a:gd name="connsiteY3" fmla="*/ 1329266 h 1329266"/>
              <a:gd name="connsiteX4" fmla="*/ 1329267 w 3683000"/>
              <a:gd name="connsiteY4" fmla="*/ 592666 h 1329266"/>
              <a:gd name="connsiteX5" fmla="*/ 1701800 w 3683000"/>
              <a:gd name="connsiteY5" fmla="*/ 965200 h 1329266"/>
              <a:gd name="connsiteX6" fmla="*/ 2286000 w 3683000"/>
              <a:gd name="connsiteY6" fmla="*/ 897466 h 1329266"/>
              <a:gd name="connsiteX7" fmla="*/ 2379134 w 3683000"/>
              <a:gd name="connsiteY7" fmla="*/ 508000 h 1329266"/>
              <a:gd name="connsiteX8" fmla="*/ 2700867 w 3683000"/>
              <a:gd name="connsiteY8" fmla="*/ 592666 h 1329266"/>
              <a:gd name="connsiteX9" fmla="*/ 2810934 w 3683000"/>
              <a:gd name="connsiteY9" fmla="*/ 169333 h 1329266"/>
              <a:gd name="connsiteX10" fmla="*/ 3318934 w 3683000"/>
              <a:gd name="connsiteY10" fmla="*/ 67733 h 1329266"/>
              <a:gd name="connsiteX11" fmla="*/ 3564467 w 3683000"/>
              <a:gd name="connsiteY11" fmla="*/ 389466 h 1329266"/>
              <a:gd name="connsiteX12" fmla="*/ 3683000 w 3683000"/>
              <a:gd name="connsiteY12" fmla="*/ 0 h 1329266"/>
              <a:gd name="connsiteX0" fmla="*/ 228600 w 3683000"/>
              <a:gd name="connsiteY0" fmla="*/ 736600 h 1329266"/>
              <a:gd name="connsiteX1" fmla="*/ 0 w 3683000"/>
              <a:gd name="connsiteY1" fmla="*/ 1117600 h 1329266"/>
              <a:gd name="connsiteX2" fmla="*/ 533400 w 3683000"/>
              <a:gd name="connsiteY2" fmla="*/ 1329266 h 1329266"/>
              <a:gd name="connsiteX3" fmla="*/ 1329267 w 3683000"/>
              <a:gd name="connsiteY3" fmla="*/ 592666 h 1329266"/>
              <a:gd name="connsiteX4" fmla="*/ 1701800 w 3683000"/>
              <a:gd name="connsiteY4" fmla="*/ 965200 h 1329266"/>
              <a:gd name="connsiteX5" fmla="*/ 2286000 w 3683000"/>
              <a:gd name="connsiteY5" fmla="*/ 897466 h 1329266"/>
              <a:gd name="connsiteX6" fmla="*/ 2379134 w 3683000"/>
              <a:gd name="connsiteY6" fmla="*/ 508000 h 1329266"/>
              <a:gd name="connsiteX7" fmla="*/ 2700867 w 3683000"/>
              <a:gd name="connsiteY7" fmla="*/ 592666 h 1329266"/>
              <a:gd name="connsiteX8" fmla="*/ 2810934 w 3683000"/>
              <a:gd name="connsiteY8" fmla="*/ 169333 h 1329266"/>
              <a:gd name="connsiteX9" fmla="*/ 3318934 w 3683000"/>
              <a:gd name="connsiteY9" fmla="*/ 67733 h 1329266"/>
              <a:gd name="connsiteX10" fmla="*/ 3564467 w 3683000"/>
              <a:gd name="connsiteY10" fmla="*/ 389466 h 1329266"/>
              <a:gd name="connsiteX11" fmla="*/ 3683000 w 3683000"/>
              <a:gd name="connsiteY11" fmla="*/ 0 h 1329266"/>
              <a:gd name="connsiteX0" fmla="*/ 0 w 3683000"/>
              <a:gd name="connsiteY0" fmla="*/ 1117600 h 1329266"/>
              <a:gd name="connsiteX1" fmla="*/ 533400 w 3683000"/>
              <a:gd name="connsiteY1" fmla="*/ 1329266 h 1329266"/>
              <a:gd name="connsiteX2" fmla="*/ 1329267 w 3683000"/>
              <a:gd name="connsiteY2" fmla="*/ 592666 h 1329266"/>
              <a:gd name="connsiteX3" fmla="*/ 1701800 w 3683000"/>
              <a:gd name="connsiteY3" fmla="*/ 965200 h 1329266"/>
              <a:gd name="connsiteX4" fmla="*/ 2286000 w 3683000"/>
              <a:gd name="connsiteY4" fmla="*/ 897466 h 1329266"/>
              <a:gd name="connsiteX5" fmla="*/ 2379134 w 3683000"/>
              <a:gd name="connsiteY5" fmla="*/ 508000 h 1329266"/>
              <a:gd name="connsiteX6" fmla="*/ 2700867 w 3683000"/>
              <a:gd name="connsiteY6" fmla="*/ 592666 h 1329266"/>
              <a:gd name="connsiteX7" fmla="*/ 2810934 w 3683000"/>
              <a:gd name="connsiteY7" fmla="*/ 169333 h 1329266"/>
              <a:gd name="connsiteX8" fmla="*/ 3318934 w 3683000"/>
              <a:gd name="connsiteY8" fmla="*/ 67733 h 1329266"/>
              <a:gd name="connsiteX9" fmla="*/ 3564467 w 3683000"/>
              <a:gd name="connsiteY9" fmla="*/ 389466 h 1329266"/>
              <a:gd name="connsiteX10" fmla="*/ 3683000 w 3683000"/>
              <a:gd name="connsiteY10" fmla="*/ 0 h 1329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83000" h="1329266">
                <a:moveTo>
                  <a:pt x="0" y="1117600"/>
                </a:moveTo>
                <a:lnTo>
                  <a:pt x="533400" y="1329266"/>
                </a:lnTo>
                <a:lnTo>
                  <a:pt x="1329267" y="592666"/>
                </a:lnTo>
                <a:lnTo>
                  <a:pt x="1701800" y="965200"/>
                </a:lnTo>
                <a:lnTo>
                  <a:pt x="2286000" y="897466"/>
                </a:lnTo>
                <a:lnTo>
                  <a:pt x="2379134" y="508000"/>
                </a:lnTo>
                <a:lnTo>
                  <a:pt x="2700867" y="592666"/>
                </a:lnTo>
                <a:lnTo>
                  <a:pt x="2810934" y="169333"/>
                </a:lnTo>
                <a:lnTo>
                  <a:pt x="3318934" y="67733"/>
                </a:lnTo>
                <a:lnTo>
                  <a:pt x="3564467" y="389466"/>
                </a:lnTo>
                <a:lnTo>
                  <a:pt x="3683000" y="0"/>
                </a:lnTo>
              </a:path>
            </a:pathLst>
          </a:custGeom>
          <a:noFill/>
          <a:ln w="152400" cap="sq">
            <a:gradFill flip="none" rotWithShape="1">
              <a:gsLst>
                <a:gs pos="0">
                  <a:srgbClr val="00B0F0"/>
                </a:gs>
                <a:gs pos="100000">
                  <a:srgbClr val="00B0F0">
                    <a:alpha val="0"/>
                  </a:srgbClr>
                </a:gs>
              </a:gsLst>
              <a:lin ang="108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4601082" y="4059260"/>
            <a:ext cx="188959" cy="188959"/>
          </a:xfrm>
          <a:prstGeom prst="ellipse">
            <a:avLst/>
          </a:prstGeom>
          <a:gradFill flip="none" rotWithShape="1">
            <a:gsLst>
              <a:gs pos="0">
                <a:srgbClr val="21D6E0">
                  <a:alpha val="50000"/>
                </a:srgbClr>
              </a:gs>
              <a:gs pos="75000">
                <a:srgbClr val="0087E6">
                  <a:alpha val="50000"/>
                </a:srgbClr>
              </a:gs>
              <a:gs pos="100000">
                <a:srgbClr val="005CBF">
                  <a:alpha val="5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1" name="Oval 140"/>
          <p:cNvSpPr/>
          <p:nvPr/>
        </p:nvSpPr>
        <p:spPr>
          <a:xfrm>
            <a:off x="8459600" y="3867920"/>
            <a:ext cx="188959" cy="188959"/>
          </a:xfrm>
          <a:prstGeom prst="ellipse">
            <a:avLst/>
          </a:prstGeom>
          <a:gradFill flip="none" rotWithShape="1">
            <a:gsLst>
              <a:gs pos="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1270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" name="Explosion 1 142"/>
          <p:cNvSpPr/>
          <p:nvPr/>
        </p:nvSpPr>
        <p:spPr>
          <a:xfrm>
            <a:off x="5935012" y="3741602"/>
            <a:ext cx="322661" cy="322661"/>
          </a:xfrm>
          <a:prstGeom prst="irregularSeal1">
            <a:avLst/>
          </a:prstGeom>
          <a:gradFill flip="none" rotWithShape="1">
            <a:gsLst>
              <a:gs pos="0">
                <a:srgbClr val="FFFF00"/>
              </a:gs>
              <a:gs pos="41000">
                <a:schemeClr val="accent6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Explosion 1 144"/>
          <p:cNvSpPr/>
          <p:nvPr/>
        </p:nvSpPr>
        <p:spPr>
          <a:xfrm>
            <a:off x="7412145" y="3802202"/>
            <a:ext cx="322661" cy="322661"/>
          </a:xfrm>
          <a:prstGeom prst="irregularSeal1">
            <a:avLst/>
          </a:prstGeom>
          <a:gradFill flip="none" rotWithShape="1">
            <a:gsLst>
              <a:gs pos="53000">
                <a:srgbClr val="0070C0"/>
              </a:gs>
              <a:gs pos="0">
                <a:srgbClr val="00FFFF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Explosion 1 182"/>
          <p:cNvSpPr/>
          <p:nvPr/>
        </p:nvSpPr>
        <p:spPr>
          <a:xfrm>
            <a:off x="7962988" y="3844722"/>
            <a:ext cx="322661" cy="322661"/>
          </a:xfrm>
          <a:prstGeom prst="irregularSeal1">
            <a:avLst/>
          </a:prstGeom>
          <a:gradFill flip="none" rotWithShape="1">
            <a:gsLst>
              <a:gs pos="75000">
                <a:schemeClr val="accent1">
                  <a:lumMod val="50000"/>
                </a:schemeClr>
              </a:gs>
              <a:gs pos="0">
                <a:schemeClr val="accent1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Explosion 1 183"/>
          <p:cNvSpPr/>
          <p:nvPr/>
        </p:nvSpPr>
        <p:spPr>
          <a:xfrm>
            <a:off x="4964033" y="4408005"/>
            <a:ext cx="322661" cy="322661"/>
          </a:xfrm>
          <a:prstGeom prst="irregularSeal1">
            <a:avLst/>
          </a:prstGeom>
          <a:gradFill flip="none" rotWithShape="1">
            <a:gsLst>
              <a:gs pos="53000">
                <a:srgbClr val="0070C0"/>
              </a:gs>
              <a:gs pos="0">
                <a:srgbClr val="00FFFF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Explosion 1 185"/>
          <p:cNvSpPr/>
          <p:nvPr/>
        </p:nvSpPr>
        <p:spPr>
          <a:xfrm>
            <a:off x="6962495" y="3962399"/>
            <a:ext cx="322661" cy="322661"/>
          </a:xfrm>
          <a:prstGeom prst="irregularSeal1">
            <a:avLst/>
          </a:prstGeom>
          <a:gradFill flip="none" rotWithShape="1">
            <a:gsLst>
              <a:gs pos="0">
                <a:srgbClr val="FFFF00"/>
              </a:gs>
              <a:gs pos="41000">
                <a:schemeClr val="accent6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Explosion 1 186"/>
          <p:cNvSpPr/>
          <p:nvPr/>
        </p:nvSpPr>
        <p:spPr>
          <a:xfrm>
            <a:off x="8136939" y="4358752"/>
            <a:ext cx="322661" cy="322661"/>
          </a:xfrm>
          <a:prstGeom prst="irregularSeal1">
            <a:avLst/>
          </a:prstGeom>
          <a:gradFill flip="none" rotWithShape="1">
            <a:gsLst>
              <a:gs pos="0">
                <a:srgbClr val="FFFF00"/>
              </a:gs>
              <a:gs pos="41000">
                <a:schemeClr val="accent6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Explosion 1 190"/>
          <p:cNvSpPr/>
          <p:nvPr/>
        </p:nvSpPr>
        <p:spPr>
          <a:xfrm>
            <a:off x="6776763" y="4429663"/>
            <a:ext cx="322661" cy="322661"/>
          </a:xfrm>
          <a:prstGeom prst="irregularSeal1">
            <a:avLst/>
          </a:prstGeom>
          <a:gradFill flip="none" rotWithShape="1">
            <a:gsLst>
              <a:gs pos="53000">
                <a:srgbClr val="0070C0"/>
              </a:gs>
              <a:gs pos="0">
                <a:srgbClr val="00FFFF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Explosion 1 191"/>
          <p:cNvSpPr/>
          <p:nvPr/>
        </p:nvSpPr>
        <p:spPr>
          <a:xfrm>
            <a:off x="7251350" y="4227802"/>
            <a:ext cx="322661" cy="322661"/>
          </a:xfrm>
          <a:prstGeom prst="irregularSeal1">
            <a:avLst/>
          </a:prstGeom>
          <a:gradFill flip="none" rotWithShape="1">
            <a:gsLst>
              <a:gs pos="53000">
                <a:srgbClr val="0070C0"/>
              </a:gs>
              <a:gs pos="0">
                <a:srgbClr val="00FFFF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Explosion 1 192"/>
          <p:cNvSpPr/>
          <p:nvPr/>
        </p:nvSpPr>
        <p:spPr>
          <a:xfrm>
            <a:off x="6183942" y="4246674"/>
            <a:ext cx="322661" cy="322661"/>
          </a:xfrm>
          <a:prstGeom prst="irregularSeal1">
            <a:avLst/>
          </a:prstGeom>
          <a:gradFill flip="none" rotWithShape="1">
            <a:gsLst>
              <a:gs pos="75000">
                <a:schemeClr val="accent1">
                  <a:lumMod val="50000"/>
                </a:schemeClr>
              </a:gs>
              <a:gs pos="0">
                <a:schemeClr val="accent1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TextBox 197"/>
          <p:cNvSpPr txBox="1"/>
          <p:nvPr/>
        </p:nvSpPr>
        <p:spPr>
          <a:xfrm rot="16200000">
            <a:off x="87091" y="5059139"/>
            <a:ext cx="523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You</a:t>
            </a:r>
          </a:p>
        </p:txBody>
      </p:sp>
      <p:grpSp>
        <p:nvGrpSpPr>
          <p:cNvPr id="205" name="Group 204"/>
          <p:cNvGrpSpPr/>
          <p:nvPr/>
        </p:nvGrpSpPr>
        <p:grpSpPr>
          <a:xfrm>
            <a:off x="457200" y="3581400"/>
            <a:ext cx="839094" cy="671085"/>
            <a:chOff x="533400" y="1828800"/>
            <a:chExt cx="1297784" cy="1037932"/>
          </a:xfrm>
        </p:grpSpPr>
        <p:sp>
          <p:nvSpPr>
            <p:cNvPr id="206" name="Freeform 205"/>
            <p:cNvSpPr/>
            <p:nvPr/>
          </p:nvSpPr>
          <p:spPr>
            <a:xfrm>
              <a:off x="1494201" y="1889075"/>
              <a:ext cx="156231" cy="117122"/>
            </a:xfrm>
            <a:custGeom>
              <a:avLst/>
              <a:gdLst>
                <a:gd name="connsiteX0" fmla="*/ 163 w 156231"/>
                <a:gd name="connsiteY0" fmla="*/ 30413 h 117122"/>
                <a:gd name="connsiteX1" fmla="*/ 65168 w 156231"/>
                <a:gd name="connsiteY1" fmla="*/ 104085 h 117122"/>
                <a:gd name="connsiteX2" fmla="*/ 112838 w 156231"/>
                <a:gd name="connsiteY2" fmla="*/ 112753 h 117122"/>
                <a:gd name="connsiteX3" fmla="*/ 156174 w 156231"/>
                <a:gd name="connsiteY3" fmla="*/ 56415 h 117122"/>
                <a:gd name="connsiteX4" fmla="*/ 121505 w 156231"/>
                <a:gd name="connsiteY4" fmla="*/ 78 h 117122"/>
                <a:gd name="connsiteX5" fmla="*/ 95503 w 156231"/>
                <a:gd name="connsiteY5" fmla="*/ 43414 h 117122"/>
                <a:gd name="connsiteX6" fmla="*/ 47833 w 156231"/>
                <a:gd name="connsiteY6" fmla="*/ 13079 h 117122"/>
                <a:gd name="connsiteX7" fmla="*/ 163 w 156231"/>
                <a:gd name="connsiteY7" fmla="*/ 30413 h 11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6231" h="117122">
                  <a:moveTo>
                    <a:pt x="163" y="30413"/>
                  </a:moveTo>
                  <a:cubicBezTo>
                    <a:pt x="3052" y="45581"/>
                    <a:pt x="46389" y="90362"/>
                    <a:pt x="65168" y="104085"/>
                  </a:cubicBezTo>
                  <a:cubicBezTo>
                    <a:pt x="83947" y="117808"/>
                    <a:pt x="97670" y="120698"/>
                    <a:pt x="112838" y="112753"/>
                  </a:cubicBezTo>
                  <a:cubicBezTo>
                    <a:pt x="128006" y="104808"/>
                    <a:pt x="154730" y="75194"/>
                    <a:pt x="156174" y="56415"/>
                  </a:cubicBezTo>
                  <a:cubicBezTo>
                    <a:pt x="157618" y="37636"/>
                    <a:pt x="131617" y="2245"/>
                    <a:pt x="121505" y="78"/>
                  </a:cubicBezTo>
                  <a:cubicBezTo>
                    <a:pt x="111393" y="-2089"/>
                    <a:pt x="107782" y="41247"/>
                    <a:pt x="95503" y="43414"/>
                  </a:cubicBezTo>
                  <a:cubicBezTo>
                    <a:pt x="83224" y="45581"/>
                    <a:pt x="62278" y="15246"/>
                    <a:pt x="47833" y="13079"/>
                  </a:cubicBezTo>
                  <a:cubicBezTo>
                    <a:pt x="33388" y="10912"/>
                    <a:pt x="-2726" y="15245"/>
                    <a:pt x="163" y="3041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7" name="Group 206"/>
            <p:cNvGrpSpPr/>
            <p:nvPr/>
          </p:nvGrpSpPr>
          <p:grpSpPr>
            <a:xfrm>
              <a:off x="533400" y="1828800"/>
              <a:ext cx="1073645" cy="613643"/>
              <a:chOff x="2736355" y="3269954"/>
              <a:chExt cx="2409784" cy="1377314"/>
            </a:xfrm>
            <a:effectLst>
              <a:outerShdw blurRad="127000" dist="63500" dir="2700000" algn="tl" rotWithShape="0">
                <a:prstClr val="black">
                  <a:alpha val="75000"/>
                </a:prstClr>
              </a:outerShdw>
            </a:effectLst>
          </p:grpSpPr>
          <p:sp>
            <p:nvSpPr>
              <p:cNvPr id="211" name="Freeform 210"/>
              <p:cNvSpPr/>
              <p:nvPr/>
            </p:nvSpPr>
            <p:spPr>
              <a:xfrm>
                <a:off x="4733595" y="3504111"/>
                <a:ext cx="412544" cy="206110"/>
              </a:xfrm>
              <a:custGeom>
                <a:avLst/>
                <a:gdLst>
                  <a:gd name="connsiteX0" fmla="*/ 1691 w 412544"/>
                  <a:gd name="connsiteY0" fmla="*/ 35923 h 206110"/>
                  <a:gd name="connsiteX1" fmla="*/ 148648 w 412544"/>
                  <a:gd name="connsiteY1" fmla="*/ 84909 h 206110"/>
                  <a:gd name="connsiteX2" fmla="*/ 298871 w 412544"/>
                  <a:gd name="connsiteY2" fmla="*/ 156755 h 206110"/>
                  <a:gd name="connsiteX3" fmla="*/ 403374 w 412544"/>
                  <a:gd name="connsiteY3" fmla="*/ 205740 h 206110"/>
                  <a:gd name="connsiteX4" fmla="*/ 393576 w 412544"/>
                  <a:gd name="connsiteY4" fmla="*/ 176349 h 206110"/>
                  <a:gd name="connsiteX5" fmla="*/ 282542 w 412544"/>
                  <a:gd name="connsiteY5" fmla="*/ 124098 h 206110"/>
                  <a:gd name="connsiteX6" fmla="*/ 112725 w 412544"/>
                  <a:gd name="connsiteY6" fmla="*/ 29392 h 206110"/>
                  <a:gd name="connsiteX7" fmla="*/ 70271 w 412544"/>
                  <a:gd name="connsiteY7" fmla="*/ 0 h 206110"/>
                  <a:gd name="connsiteX8" fmla="*/ 1691 w 412544"/>
                  <a:gd name="connsiteY8" fmla="*/ 35923 h 206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544" h="206110">
                    <a:moveTo>
                      <a:pt x="1691" y="35923"/>
                    </a:moveTo>
                    <a:cubicBezTo>
                      <a:pt x="14754" y="50075"/>
                      <a:pt x="99118" y="64770"/>
                      <a:pt x="148648" y="84909"/>
                    </a:cubicBezTo>
                    <a:cubicBezTo>
                      <a:pt x="198178" y="105048"/>
                      <a:pt x="298871" y="156755"/>
                      <a:pt x="298871" y="156755"/>
                    </a:cubicBezTo>
                    <a:cubicBezTo>
                      <a:pt x="341325" y="176894"/>
                      <a:pt x="387590" y="202474"/>
                      <a:pt x="403374" y="205740"/>
                    </a:cubicBezTo>
                    <a:cubicBezTo>
                      <a:pt x="419158" y="209006"/>
                      <a:pt x="413715" y="189956"/>
                      <a:pt x="393576" y="176349"/>
                    </a:cubicBezTo>
                    <a:cubicBezTo>
                      <a:pt x="373437" y="162742"/>
                      <a:pt x="329350" y="148591"/>
                      <a:pt x="282542" y="124098"/>
                    </a:cubicBezTo>
                    <a:cubicBezTo>
                      <a:pt x="235734" y="99605"/>
                      <a:pt x="148103" y="50075"/>
                      <a:pt x="112725" y="29392"/>
                    </a:cubicBezTo>
                    <a:cubicBezTo>
                      <a:pt x="77347" y="8709"/>
                      <a:pt x="85511" y="0"/>
                      <a:pt x="70271" y="0"/>
                    </a:cubicBezTo>
                    <a:cubicBezTo>
                      <a:pt x="55031" y="0"/>
                      <a:pt x="-11372" y="21771"/>
                      <a:pt x="1691" y="3592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C000"/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Freeform 211"/>
              <p:cNvSpPr/>
              <p:nvPr/>
            </p:nvSpPr>
            <p:spPr>
              <a:xfrm>
                <a:off x="3043303" y="3269954"/>
                <a:ext cx="1842454" cy="1086578"/>
              </a:xfrm>
              <a:custGeom>
                <a:avLst/>
                <a:gdLst>
                  <a:gd name="connsiteX0" fmla="*/ 1525431 w 1842454"/>
                  <a:gd name="connsiteY0" fmla="*/ 136186 h 1086578"/>
                  <a:gd name="connsiteX1" fmla="*/ 1427460 w 1842454"/>
                  <a:gd name="connsiteY1" fmla="*/ 191703 h 1086578"/>
                  <a:gd name="connsiteX2" fmla="*/ 1378474 w 1842454"/>
                  <a:gd name="connsiteY2" fmla="*/ 237423 h 1086578"/>
                  <a:gd name="connsiteX3" fmla="*/ 1355614 w 1842454"/>
                  <a:gd name="connsiteY3" fmla="*/ 322332 h 1086578"/>
                  <a:gd name="connsiteX4" fmla="*/ 1378474 w 1842454"/>
                  <a:gd name="connsiteY4" fmla="*/ 384380 h 1086578"/>
                  <a:gd name="connsiteX5" fmla="*/ 1420928 w 1842454"/>
                  <a:gd name="connsiteY5" fmla="*/ 417037 h 1086578"/>
                  <a:gd name="connsiteX6" fmla="*/ 1450320 w 1842454"/>
                  <a:gd name="connsiteY6" fmla="*/ 459492 h 1086578"/>
                  <a:gd name="connsiteX7" fmla="*/ 1437257 w 1842454"/>
                  <a:gd name="connsiteY7" fmla="*/ 492149 h 1086578"/>
                  <a:gd name="connsiteX8" fmla="*/ 1336020 w 1842454"/>
                  <a:gd name="connsiteY8" fmla="*/ 488883 h 1086578"/>
                  <a:gd name="connsiteX9" fmla="*/ 1224986 w 1842454"/>
                  <a:gd name="connsiteY9" fmla="*/ 449695 h 1086578"/>
                  <a:gd name="connsiteX10" fmla="*/ 1084560 w 1842454"/>
                  <a:gd name="connsiteY10" fmla="*/ 345192 h 1086578"/>
                  <a:gd name="connsiteX11" fmla="*/ 1064966 w 1842454"/>
                  <a:gd name="connsiteY11" fmla="*/ 234157 h 1086578"/>
                  <a:gd name="connsiteX12" fmla="*/ 1038840 w 1842454"/>
                  <a:gd name="connsiteY12" fmla="*/ 159046 h 1086578"/>
                  <a:gd name="connsiteX13" fmla="*/ 950666 w 1842454"/>
                  <a:gd name="connsiteY13" fmla="*/ 93732 h 1086578"/>
                  <a:gd name="connsiteX14" fmla="*/ 757988 w 1842454"/>
                  <a:gd name="connsiteY14" fmla="*/ 48012 h 1086578"/>
                  <a:gd name="connsiteX15" fmla="*/ 535920 w 1842454"/>
                  <a:gd name="connsiteY15" fmla="*/ 48012 h 1086578"/>
                  <a:gd name="connsiteX16" fmla="*/ 287726 w 1842454"/>
                  <a:gd name="connsiteY16" fmla="*/ 57809 h 1086578"/>
                  <a:gd name="connsiteX17" fmla="*/ 179957 w 1842454"/>
                  <a:gd name="connsiteY17" fmla="*/ 57809 h 1086578"/>
                  <a:gd name="connsiteX18" fmla="*/ 19937 w 1842454"/>
                  <a:gd name="connsiteY18" fmla="*/ 5557 h 1086578"/>
                  <a:gd name="connsiteX19" fmla="*/ 343 w 1842454"/>
                  <a:gd name="connsiteY19" fmla="*/ 5557 h 1086578"/>
                  <a:gd name="connsiteX20" fmla="*/ 343 w 1842454"/>
                  <a:gd name="connsiteY20" fmla="*/ 41480 h 1086578"/>
                  <a:gd name="connsiteX21" fmla="*/ 19937 w 1842454"/>
                  <a:gd name="connsiteY21" fmla="*/ 87200 h 1086578"/>
                  <a:gd name="connsiteX22" fmla="*/ 134237 w 1842454"/>
                  <a:gd name="connsiteY22" fmla="*/ 145983 h 1086578"/>
                  <a:gd name="connsiteX23" fmla="*/ 215880 w 1842454"/>
                  <a:gd name="connsiteY23" fmla="*/ 178640 h 1086578"/>
                  <a:gd name="connsiteX24" fmla="*/ 212614 w 1842454"/>
                  <a:gd name="connsiteY24" fmla="*/ 234157 h 1086578"/>
                  <a:gd name="connsiteX25" fmla="*/ 271397 w 1842454"/>
                  <a:gd name="connsiteY25" fmla="*/ 276612 h 1086578"/>
                  <a:gd name="connsiteX26" fmla="*/ 304054 w 1842454"/>
                  <a:gd name="connsiteY26" fmla="*/ 312535 h 1086578"/>
                  <a:gd name="connsiteX27" fmla="*/ 428151 w 1842454"/>
                  <a:gd name="connsiteY27" fmla="*/ 390912 h 1086578"/>
                  <a:gd name="connsiteX28" fmla="*/ 506528 w 1842454"/>
                  <a:gd name="connsiteY28" fmla="*/ 410506 h 1086578"/>
                  <a:gd name="connsiteX29" fmla="*/ 575108 w 1842454"/>
                  <a:gd name="connsiteY29" fmla="*/ 426835 h 1086578"/>
                  <a:gd name="connsiteX30" fmla="*/ 709003 w 1842454"/>
                  <a:gd name="connsiteY30" fmla="*/ 456226 h 1086578"/>
                  <a:gd name="connsiteX31" fmla="*/ 715534 w 1842454"/>
                  <a:gd name="connsiteY31" fmla="*/ 488883 h 1086578"/>
                  <a:gd name="connsiteX32" fmla="*/ 689408 w 1842454"/>
                  <a:gd name="connsiteY32" fmla="*/ 488883 h 1086578"/>
                  <a:gd name="connsiteX33" fmla="*/ 660017 w 1842454"/>
                  <a:gd name="connsiteY33" fmla="*/ 492149 h 1086578"/>
                  <a:gd name="connsiteX34" fmla="*/ 656751 w 1842454"/>
                  <a:gd name="connsiteY34" fmla="*/ 521540 h 1086578"/>
                  <a:gd name="connsiteX35" fmla="*/ 715534 w 1842454"/>
                  <a:gd name="connsiteY35" fmla="*/ 554197 h 1086578"/>
                  <a:gd name="connsiteX36" fmla="*/ 725331 w 1842454"/>
                  <a:gd name="connsiteY36" fmla="*/ 580323 h 1086578"/>
                  <a:gd name="connsiteX37" fmla="*/ 741660 w 1842454"/>
                  <a:gd name="connsiteY37" fmla="*/ 612980 h 1086578"/>
                  <a:gd name="connsiteX38" fmla="*/ 689408 w 1842454"/>
                  <a:gd name="connsiteY38" fmla="*/ 626043 h 1086578"/>
                  <a:gd name="connsiteX39" fmla="*/ 633891 w 1842454"/>
                  <a:gd name="connsiteY39" fmla="*/ 655435 h 1086578"/>
                  <a:gd name="connsiteX40" fmla="*/ 558780 w 1842454"/>
                  <a:gd name="connsiteY40" fmla="*/ 691357 h 1086578"/>
                  <a:gd name="connsiteX41" fmla="*/ 437948 w 1842454"/>
                  <a:gd name="connsiteY41" fmla="*/ 701155 h 1086578"/>
                  <a:gd name="connsiteX42" fmla="*/ 356306 w 1842454"/>
                  <a:gd name="connsiteY42" fmla="*/ 704420 h 1086578"/>
                  <a:gd name="connsiteX43" fmla="*/ 333446 w 1842454"/>
                  <a:gd name="connsiteY43" fmla="*/ 724015 h 1086578"/>
                  <a:gd name="connsiteX44" fmla="*/ 353040 w 1842454"/>
                  <a:gd name="connsiteY44" fmla="*/ 740343 h 1086578"/>
                  <a:gd name="connsiteX45" fmla="*/ 411823 w 1842454"/>
                  <a:gd name="connsiteY45" fmla="*/ 769735 h 1086578"/>
                  <a:gd name="connsiteX46" fmla="*/ 467340 w 1842454"/>
                  <a:gd name="connsiteY46" fmla="*/ 799126 h 1086578"/>
                  <a:gd name="connsiteX47" fmla="*/ 522857 w 1842454"/>
                  <a:gd name="connsiteY47" fmla="*/ 828517 h 1086578"/>
                  <a:gd name="connsiteX48" fmla="*/ 447746 w 1842454"/>
                  <a:gd name="connsiteY48" fmla="*/ 867706 h 1086578"/>
                  <a:gd name="connsiteX49" fmla="*/ 359571 w 1842454"/>
                  <a:gd name="connsiteY49" fmla="*/ 890566 h 1086578"/>
                  <a:gd name="connsiteX50" fmla="*/ 297523 w 1842454"/>
                  <a:gd name="connsiteY50" fmla="*/ 893832 h 1086578"/>
                  <a:gd name="connsiteX51" fmla="*/ 323648 w 1842454"/>
                  <a:gd name="connsiteY51" fmla="*/ 929755 h 1086578"/>
                  <a:gd name="connsiteX52" fmla="*/ 343243 w 1842454"/>
                  <a:gd name="connsiteY52" fmla="*/ 982006 h 1086578"/>
                  <a:gd name="connsiteX53" fmla="*/ 382431 w 1842454"/>
                  <a:gd name="connsiteY53" fmla="*/ 985272 h 1086578"/>
                  <a:gd name="connsiteX54" fmla="*/ 473871 w 1842454"/>
                  <a:gd name="connsiteY54" fmla="*/ 965677 h 1086578"/>
                  <a:gd name="connsiteX55" fmla="*/ 548983 w 1842454"/>
                  <a:gd name="connsiteY55" fmla="*/ 946083 h 1086578"/>
                  <a:gd name="connsiteX56" fmla="*/ 558780 w 1842454"/>
                  <a:gd name="connsiteY56" fmla="*/ 975475 h 1086578"/>
                  <a:gd name="connsiteX57" fmla="*/ 506528 w 1842454"/>
                  <a:gd name="connsiteY57" fmla="*/ 1014663 h 1086578"/>
                  <a:gd name="connsiteX58" fmla="*/ 493466 w 1842454"/>
                  <a:gd name="connsiteY58" fmla="*/ 1057117 h 1086578"/>
                  <a:gd name="connsiteX59" fmla="*/ 539186 w 1842454"/>
                  <a:gd name="connsiteY59" fmla="*/ 1086509 h 1086578"/>
                  <a:gd name="connsiteX60" fmla="*/ 581640 w 1842454"/>
                  <a:gd name="connsiteY60" fmla="*/ 1063649 h 1086578"/>
                  <a:gd name="connsiteX61" fmla="*/ 640423 w 1842454"/>
                  <a:gd name="connsiteY61" fmla="*/ 1014663 h 1086578"/>
                  <a:gd name="connsiteX62" fmla="*/ 751457 w 1842454"/>
                  <a:gd name="connsiteY62" fmla="*/ 991803 h 1086578"/>
                  <a:gd name="connsiteX63" fmla="*/ 891883 w 1842454"/>
                  <a:gd name="connsiteY63" fmla="*/ 978740 h 1086578"/>
                  <a:gd name="connsiteX64" fmla="*/ 957197 w 1842454"/>
                  <a:gd name="connsiteY64" fmla="*/ 946083 h 1086578"/>
                  <a:gd name="connsiteX65" fmla="*/ 1032308 w 1842454"/>
                  <a:gd name="connsiteY65" fmla="*/ 933020 h 1086578"/>
                  <a:gd name="connsiteX66" fmla="*/ 1182531 w 1842454"/>
                  <a:gd name="connsiteY66" fmla="*/ 936286 h 1086578"/>
                  <a:gd name="connsiteX67" fmla="*/ 1316426 w 1842454"/>
                  <a:gd name="connsiteY67" fmla="*/ 913426 h 1086578"/>
                  <a:gd name="connsiteX68" fmla="*/ 1398068 w 1842454"/>
                  <a:gd name="connsiteY68" fmla="*/ 874237 h 1086578"/>
                  <a:gd name="connsiteX69" fmla="*/ 1433991 w 1842454"/>
                  <a:gd name="connsiteY69" fmla="*/ 887300 h 1086578"/>
                  <a:gd name="connsiteX70" fmla="*/ 1414397 w 1842454"/>
                  <a:gd name="connsiteY70" fmla="*/ 923223 h 1086578"/>
                  <a:gd name="connsiteX71" fmla="*/ 1414397 w 1842454"/>
                  <a:gd name="connsiteY71" fmla="*/ 942817 h 1086578"/>
                  <a:gd name="connsiteX72" fmla="*/ 1440523 w 1842454"/>
                  <a:gd name="connsiteY72" fmla="*/ 978740 h 1086578"/>
                  <a:gd name="connsiteX73" fmla="*/ 1600543 w 1842454"/>
                  <a:gd name="connsiteY73" fmla="*/ 985272 h 1086578"/>
                  <a:gd name="connsiteX74" fmla="*/ 1682186 w 1842454"/>
                  <a:gd name="connsiteY74" fmla="*/ 946083 h 1086578"/>
                  <a:gd name="connsiteX75" fmla="*/ 1731171 w 1842454"/>
                  <a:gd name="connsiteY75" fmla="*/ 939552 h 1086578"/>
                  <a:gd name="connsiteX76" fmla="*/ 1776891 w 1842454"/>
                  <a:gd name="connsiteY76" fmla="*/ 877503 h 1086578"/>
                  <a:gd name="connsiteX77" fmla="*/ 1812814 w 1842454"/>
                  <a:gd name="connsiteY77" fmla="*/ 831783 h 1086578"/>
                  <a:gd name="connsiteX78" fmla="*/ 1842206 w 1842454"/>
                  <a:gd name="connsiteY78" fmla="*/ 789329 h 1086578"/>
                  <a:gd name="connsiteX79" fmla="*/ 1819346 w 1842454"/>
                  <a:gd name="connsiteY79" fmla="*/ 753406 h 1086578"/>
                  <a:gd name="connsiteX80" fmla="*/ 1708311 w 1842454"/>
                  <a:gd name="connsiteY80" fmla="*/ 717483 h 1086578"/>
                  <a:gd name="connsiteX81" fmla="*/ 1646263 w 1842454"/>
                  <a:gd name="connsiteY81" fmla="*/ 737077 h 1086578"/>
                  <a:gd name="connsiteX82" fmla="*/ 1610340 w 1842454"/>
                  <a:gd name="connsiteY82" fmla="*/ 730546 h 1086578"/>
                  <a:gd name="connsiteX83" fmla="*/ 1639731 w 1842454"/>
                  <a:gd name="connsiteY83" fmla="*/ 622777 h 1086578"/>
                  <a:gd name="connsiteX84" fmla="*/ 1636466 w 1842454"/>
                  <a:gd name="connsiteY84" fmla="*/ 557463 h 1086578"/>
                  <a:gd name="connsiteX85" fmla="*/ 1600543 w 1842454"/>
                  <a:gd name="connsiteY85" fmla="*/ 462757 h 1086578"/>
                  <a:gd name="connsiteX86" fmla="*/ 1554823 w 1842454"/>
                  <a:gd name="connsiteY86" fmla="*/ 403975 h 1086578"/>
                  <a:gd name="connsiteX87" fmla="*/ 1502571 w 1842454"/>
                  <a:gd name="connsiteY87" fmla="*/ 368052 h 1086578"/>
                  <a:gd name="connsiteX88" fmla="*/ 1479711 w 1842454"/>
                  <a:gd name="connsiteY88" fmla="*/ 296206 h 1086578"/>
                  <a:gd name="connsiteX89" fmla="*/ 1522166 w 1842454"/>
                  <a:gd name="connsiteY89" fmla="*/ 237423 h 1086578"/>
                  <a:gd name="connsiteX90" fmla="*/ 1590746 w 1842454"/>
                  <a:gd name="connsiteY90" fmla="*/ 224360 h 1086578"/>
                  <a:gd name="connsiteX91" fmla="*/ 1646263 w 1842454"/>
                  <a:gd name="connsiteY91" fmla="*/ 247220 h 1086578"/>
                  <a:gd name="connsiteX92" fmla="*/ 1701780 w 1842454"/>
                  <a:gd name="connsiteY92" fmla="*/ 270080 h 1086578"/>
                  <a:gd name="connsiteX93" fmla="*/ 1757297 w 1842454"/>
                  <a:gd name="connsiteY93" fmla="*/ 253752 h 1086578"/>
                  <a:gd name="connsiteX94" fmla="*/ 1757297 w 1842454"/>
                  <a:gd name="connsiteY94" fmla="*/ 201500 h 1086578"/>
                  <a:gd name="connsiteX95" fmla="*/ 1721374 w 1842454"/>
                  <a:gd name="connsiteY95" fmla="*/ 152515 h 1086578"/>
                  <a:gd name="connsiteX96" fmla="*/ 1616871 w 1842454"/>
                  <a:gd name="connsiteY96" fmla="*/ 110060 h 1086578"/>
                  <a:gd name="connsiteX97" fmla="*/ 1525431 w 1842454"/>
                  <a:gd name="connsiteY97" fmla="*/ 136186 h 1086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</a:cxnLst>
                <a:rect l="l" t="t" r="r" b="b"/>
                <a:pathLst>
                  <a:path w="1842454" h="1086578">
                    <a:moveTo>
                      <a:pt x="1525431" y="136186"/>
                    </a:moveTo>
                    <a:cubicBezTo>
                      <a:pt x="1493863" y="149793"/>
                      <a:pt x="1451953" y="174830"/>
                      <a:pt x="1427460" y="191703"/>
                    </a:cubicBezTo>
                    <a:cubicBezTo>
                      <a:pt x="1402967" y="208576"/>
                      <a:pt x="1390448" y="215652"/>
                      <a:pt x="1378474" y="237423"/>
                    </a:cubicBezTo>
                    <a:cubicBezTo>
                      <a:pt x="1366500" y="259194"/>
                      <a:pt x="1355614" y="297839"/>
                      <a:pt x="1355614" y="322332"/>
                    </a:cubicBezTo>
                    <a:cubicBezTo>
                      <a:pt x="1355614" y="346825"/>
                      <a:pt x="1367588" y="368596"/>
                      <a:pt x="1378474" y="384380"/>
                    </a:cubicBezTo>
                    <a:cubicBezTo>
                      <a:pt x="1389360" y="400164"/>
                      <a:pt x="1408954" y="404518"/>
                      <a:pt x="1420928" y="417037"/>
                    </a:cubicBezTo>
                    <a:cubicBezTo>
                      <a:pt x="1432902" y="429556"/>
                      <a:pt x="1447599" y="446973"/>
                      <a:pt x="1450320" y="459492"/>
                    </a:cubicBezTo>
                    <a:cubicBezTo>
                      <a:pt x="1453041" y="472011"/>
                      <a:pt x="1456307" y="487250"/>
                      <a:pt x="1437257" y="492149"/>
                    </a:cubicBezTo>
                    <a:cubicBezTo>
                      <a:pt x="1418207" y="497048"/>
                      <a:pt x="1371398" y="495959"/>
                      <a:pt x="1336020" y="488883"/>
                    </a:cubicBezTo>
                    <a:cubicBezTo>
                      <a:pt x="1300641" y="481807"/>
                      <a:pt x="1266896" y="473644"/>
                      <a:pt x="1224986" y="449695"/>
                    </a:cubicBezTo>
                    <a:cubicBezTo>
                      <a:pt x="1183076" y="425747"/>
                      <a:pt x="1111230" y="381115"/>
                      <a:pt x="1084560" y="345192"/>
                    </a:cubicBezTo>
                    <a:cubicBezTo>
                      <a:pt x="1057890" y="309269"/>
                      <a:pt x="1072586" y="265181"/>
                      <a:pt x="1064966" y="234157"/>
                    </a:cubicBezTo>
                    <a:cubicBezTo>
                      <a:pt x="1057346" y="203133"/>
                      <a:pt x="1057890" y="182450"/>
                      <a:pt x="1038840" y="159046"/>
                    </a:cubicBezTo>
                    <a:cubicBezTo>
                      <a:pt x="1019790" y="135642"/>
                      <a:pt x="997475" y="112238"/>
                      <a:pt x="950666" y="93732"/>
                    </a:cubicBezTo>
                    <a:cubicBezTo>
                      <a:pt x="903857" y="75226"/>
                      <a:pt x="827112" y="55632"/>
                      <a:pt x="757988" y="48012"/>
                    </a:cubicBezTo>
                    <a:cubicBezTo>
                      <a:pt x="688864" y="40392"/>
                      <a:pt x="614297" y="46379"/>
                      <a:pt x="535920" y="48012"/>
                    </a:cubicBezTo>
                    <a:cubicBezTo>
                      <a:pt x="457543" y="49645"/>
                      <a:pt x="347053" y="56176"/>
                      <a:pt x="287726" y="57809"/>
                    </a:cubicBezTo>
                    <a:cubicBezTo>
                      <a:pt x="228399" y="59442"/>
                      <a:pt x="224588" y="66518"/>
                      <a:pt x="179957" y="57809"/>
                    </a:cubicBezTo>
                    <a:cubicBezTo>
                      <a:pt x="135326" y="49100"/>
                      <a:pt x="49873" y="14266"/>
                      <a:pt x="19937" y="5557"/>
                    </a:cubicBezTo>
                    <a:cubicBezTo>
                      <a:pt x="-9999" y="-3152"/>
                      <a:pt x="3609" y="-430"/>
                      <a:pt x="343" y="5557"/>
                    </a:cubicBezTo>
                    <a:cubicBezTo>
                      <a:pt x="-2923" y="11544"/>
                      <a:pt x="-2923" y="27873"/>
                      <a:pt x="343" y="41480"/>
                    </a:cubicBezTo>
                    <a:cubicBezTo>
                      <a:pt x="3609" y="55087"/>
                      <a:pt x="-2379" y="69783"/>
                      <a:pt x="19937" y="87200"/>
                    </a:cubicBezTo>
                    <a:cubicBezTo>
                      <a:pt x="42253" y="104617"/>
                      <a:pt x="101580" y="130743"/>
                      <a:pt x="134237" y="145983"/>
                    </a:cubicBezTo>
                    <a:cubicBezTo>
                      <a:pt x="166894" y="161223"/>
                      <a:pt x="202817" y="163944"/>
                      <a:pt x="215880" y="178640"/>
                    </a:cubicBezTo>
                    <a:cubicBezTo>
                      <a:pt x="228943" y="193336"/>
                      <a:pt x="203361" y="217828"/>
                      <a:pt x="212614" y="234157"/>
                    </a:cubicBezTo>
                    <a:cubicBezTo>
                      <a:pt x="221867" y="250486"/>
                      <a:pt x="256157" y="263549"/>
                      <a:pt x="271397" y="276612"/>
                    </a:cubicBezTo>
                    <a:cubicBezTo>
                      <a:pt x="286637" y="289675"/>
                      <a:pt x="277928" y="293485"/>
                      <a:pt x="304054" y="312535"/>
                    </a:cubicBezTo>
                    <a:cubicBezTo>
                      <a:pt x="330180" y="331585"/>
                      <a:pt x="394405" y="374584"/>
                      <a:pt x="428151" y="390912"/>
                    </a:cubicBezTo>
                    <a:cubicBezTo>
                      <a:pt x="461897" y="407241"/>
                      <a:pt x="506528" y="410506"/>
                      <a:pt x="506528" y="410506"/>
                    </a:cubicBezTo>
                    <a:lnTo>
                      <a:pt x="575108" y="426835"/>
                    </a:lnTo>
                    <a:cubicBezTo>
                      <a:pt x="608854" y="434455"/>
                      <a:pt x="685599" y="445885"/>
                      <a:pt x="709003" y="456226"/>
                    </a:cubicBezTo>
                    <a:cubicBezTo>
                      <a:pt x="732407" y="466567"/>
                      <a:pt x="718800" y="483440"/>
                      <a:pt x="715534" y="488883"/>
                    </a:cubicBezTo>
                    <a:cubicBezTo>
                      <a:pt x="712268" y="494326"/>
                      <a:pt x="698661" y="488339"/>
                      <a:pt x="689408" y="488883"/>
                    </a:cubicBezTo>
                    <a:cubicBezTo>
                      <a:pt x="680155" y="489427"/>
                      <a:pt x="665460" y="486706"/>
                      <a:pt x="660017" y="492149"/>
                    </a:cubicBezTo>
                    <a:cubicBezTo>
                      <a:pt x="654574" y="497592"/>
                      <a:pt x="647498" y="511199"/>
                      <a:pt x="656751" y="521540"/>
                    </a:cubicBezTo>
                    <a:cubicBezTo>
                      <a:pt x="666004" y="531881"/>
                      <a:pt x="704104" y="544400"/>
                      <a:pt x="715534" y="554197"/>
                    </a:cubicBezTo>
                    <a:cubicBezTo>
                      <a:pt x="726964" y="563994"/>
                      <a:pt x="720977" y="570526"/>
                      <a:pt x="725331" y="580323"/>
                    </a:cubicBezTo>
                    <a:cubicBezTo>
                      <a:pt x="729685" y="590120"/>
                      <a:pt x="747647" y="605360"/>
                      <a:pt x="741660" y="612980"/>
                    </a:cubicBezTo>
                    <a:cubicBezTo>
                      <a:pt x="735673" y="620600"/>
                      <a:pt x="707370" y="618967"/>
                      <a:pt x="689408" y="626043"/>
                    </a:cubicBezTo>
                    <a:cubicBezTo>
                      <a:pt x="671446" y="633119"/>
                      <a:pt x="655662" y="644549"/>
                      <a:pt x="633891" y="655435"/>
                    </a:cubicBezTo>
                    <a:cubicBezTo>
                      <a:pt x="612120" y="666321"/>
                      <a:pt x="591437" y="683737"/>
                      <a:pt x="558780" y="691357"/>
                    </a:cubicBezTo>
                    <a:cubicBezTo>
                      <a:pt x="526123" y="698977"/>
                      <a:pt x="471694" y="698978"/>
                      <a:pt x="437948" y="701155"/>
                    </a:cubicBezTo>
                    <a:cubicBezTo>
                      <a:pt x="404202" y="703332"/>
                      <a:pt x="373723" y="700610"/>
                      <a:pt x="356306" y="704420"/>
                    </a:cubicBezTo>
                    <a:cubicBezTo>
                      <a:pt x="338889" y="708230"/>
                      <a:pt x="333990" y="718028"/>
                      <a:pt x="333446" y="724015"/>
                    </a:cubicBezTo>
                    <a:cubicBezTo>
                      <a:pt x="332902" y="730002"/>
                      <a:pt x="339977" y="732723"/>
                      <a:pt x="353040" y="740343"/>
                    </a:cubicBezTo>
                    <a:cubicBezTo>
                      <a:pt x="366103" y="747963"/>
                      <a:pt x="392773" y="759938"/>
                      <a:pt x="411823" y="769735"/>
                    </a:cubicBezTo>
                    <a:cubicBezTo>
                      <a:pt x="430873" y="779532"/>
                      <a:pt x="467340" y="799126"/>
                      <a:pt x="467340" y="799126"/>
                    </a:cubicBezTo>
                    <a:cubicBezTo>
                      <a:pt x="485846" y="808923"/>
                      <a:pt x="526123" y="817087"/>
                      <a:pt x="522857" y="828517"/>
                    </a:cubicBezTo>
                    <a:cubicBezTo>
                      <a:pt x="519591" y="839947"/>
                      <a:pt x="474960" y="857365"/>
                      <a:pt x="447746" y="867706"/>
                    </a:cubicBezTo>
                    <a:cubicBezTo>
                      <a:pt x="420532" y="878047"/>
                      <a:pt x="384608" y="886212"/>
                      <a:pt x="359571" y="890566"/>
                    </a:cubicBezTo>
                    <a:cubicBezTo>
                      <a:pt x="334534" y="894920"/>
                      <a:pt x="303510" y="887300"/>
                      <a:pt x="297523" y="893832"/>
                    </a:cubicBezTo>
                    <a:cubicBezTo>
                      <a:pt x="291536" y="900364"/>
                      <a:pt x="316028" y="915059"/>
                      <a:pt x="323648" y="929755"/>
                    </a:cubicBezTo>
                    <a:cubicBezTo>
                      <a:pt x="331268" y="944451"/>
                      <a:pt x="333446" y="972753"/>
                      <a:pt x="343243" y="982006"/>
                    </a:cubicBezTo>
                    <a:cubicBezTo>
                      <a:pt x="353040" y="991259"/>
                      <a:pt x="360660" y="987994"/>
                      <a:pt x="382431" y="985272"/>
                    </a:cubicBezTo>
                    <a:cubicBezTo>
                      <a:pt x="404202" y="982551"/>
                      <a:pt x="446112" y="972209"/>
                      <a:pt x="473871" y="965677"/>
                    </a:cubicBezTo>
                    <a:cubicBezTo>
                      <a:pt x="501630" y="959145"/>
                      <a:pt x="534832" y="944450"/>
                      <a:pt x="548983" y="946083"/>
                    </a:cubicBezTo>
                    <a:cubicBezTo>
                      <a:pt x="563134" y="947716"/>
                      <a:pt x="565856" y="964045"/>
                      <a:pt x="558780" y="975475"/>
                    </a:cubicBezTo>
                    <a:cubicBezTo>
                      <a:pt x="551704" y="986905"/>
                      <a:pt x="517414" y="1001056"/>
                      <a:pt x="506528" y="1014663"/>
                    </a:cubicBezTo>
                    <a:cubicBezTo>
                      <a:pt x="495642" y="1028270"/>
                      <a:pt x="488023" y="1045143"/>
                      <a:pt x="493466" y="1057117"/>
                    </a:cubicBezTo>
                    <a:cubicBezTo>
                      <a:pt x="498909" y="1069091"/>
                      <a:pt x="524490" y="1085420"/>
                      <a:pt x="539186" y="1086509"/>
                    </a:cubicBezTo>
                    <a:cubicBezTo>
                      <a:pt x="553882" y="1087598"/>
                      <a:pt x="564767" y="1075623"/>
                      <a:pt x="581640" y="1063649"/>
                    </a:cubicBezTo>
                    <a:cubicBezTo>
                      <a:pt x="598513" y="1051675"/>
                      <a:pt x="612120" y="1026637"/>
                      <a:pt x="640423" y="1014663"/>
                    </a:cubicBezTo>
                    <a:cubicBezTo>
                      <a:pt x="668726" y="1002689"/>
                      <a:pt x="709547" y="997790"/>
                      <a:pt x="751457" y="991803"/>
                    </a:cubicBezTo>
                    <a:cubicBezTo>
                      <a:pt x="793367" y="985816"/>
                      <a:pt x="857593" y="986360"/>
                      <a:pt x="891883" y="978740"/>
                    </a:cubicBezTo>
                    <a:cubicBezTo>
                      <a:pt x="926173" y="971120"/>
                      <a:pt x="933793" y="953703"/>
                      <a:pt x="957197" y="946083"/>
                    </a:cubicBezTo>
                    <a:cubicBezTo>
                      <a:pt x="980601" y="938463"/>
                      <a:pt x="994752" y="934653"/>
                      <a:pt x="1032308" y="933020"/>
                    </a:cubicBezTo>
                    <a:cubicBezTo>
                      <a:pt x="1069864" y="931387"/>
                      <a:pt x="1135178" y="939552"/>
                      <a:pt x="1182531" y="936286"/>
                    </a:cubicBezTo>
                    <a:cubicBezTo>
                      <a:pt x="1229884" y="933020"/>
                      <a:pt x="1280503" y="923767"/>
                      <a:pt x="1316426" y="913426"/>
                    </a:cubicBezTo>
                    <a:cubicBezTo>
                      <a:pt x="1352349" y="903085"/>
                      <a:pt x="1378474" y="878591"/>
                      <a:pt x="1398068" y="874237"/>
                    </a:cubicBezTo>
                    <a:cubicBezTo>
                      <a:pt x="1417662" y="869883"/>
                      <a:pt x="1431269" y="879136"/>
                      <a:pt x="1433991" y="887300"/>
                    </a:cubicBezTo>
                    <a:cubicBezTo>
                      <a:pt x="1436712" y="895464"/>
                      <a:pt x="1417663" y="913970"/>
                      <a:pt x="1414397" y="923223"/>
                    </a:cubicBezTo>
                    <a:cubicBezTo>
                      <a:pt x="1411131" y="932476"/>
                      <a:pt x="1410043" y="933564"/>
                      <a:pt x="1414397" y="942817"/>
                    </a:cubicBezTo>
                    <a:cubicBezTo>
                      <a:pt x="1418751" y="952070"/>
                      <a:pt x="1409499" y="971664"/>
                      <a:pt x="1440523" y="978740"/>
                    </a:cubicBezTo>
                    <a:cubicBezTo>
                      <a:pt x="1471547" y="985816"/>
                      <a:pt x="1560266" y="990715"/>
                      <a:pt x="1600543" y="985272"/>
                    </a:cubicBezTo>
                    <a:cubicBezTo>
                      <a:pt x="1640820" y="979829"/>
                      <a:pt x="1660415" y="953703"/>
                      <a:pt x="1682186" y="946083"/>
                    </a:cubicBezTo>
                    <a:cubicBezTo>
                      <a:pt x="1703957" y="938463"/>
                      <a:pt x="1715387" y="950982"/>
                      <a:pt x="1731171" y="939552"/>
                    </a:cubicBezTo>
                    <a:cubicBezTo>
                      <a:pt x="1746955" y="928122"/>
                      <a:pt x="1763284" y="895465"/>
                      <a:pt x="1776891" y="877503"/>
                    </a:cubicBezTo>
                    <a:cubicBezTo>
                      <a:pt x="1790498" y="859542"/>
                      <a:pt x="1801928" y="846479"/>
                      <a:pt x="1812814" y="831783"/>
                    </a:cubicBezTo>
                    <a:cubicBezTo>
                      <a:pt x="1823700" y="817087"/>
                      <a:pt x="1841117" y="802392"/>
                      <a:pt x="1842206" y="789329"/>
                    </a:cubicBezTo>
                    <a:cubicBezTo>
                      <a:pt x="1843295" y="776266"/>
                      <a:pt x="1841662" y="765380"/>
                      <a:pt x="1819346" y="753406"/>
                    </a:cubicBezTo>
                    <a:cubicBezTo>
                      <a:pt x="1797030" y="741432"/>
                      <a:pt x="1737158" y="720205"/>
                      <a:pt x="1708311" y="717483"/>
                    </a:cubicBezTo>
                    <a:cubicBezTo>
                      <a:pt x="1679464" y="714762"/>
                      <a:pt x="1662591" y="734900"/>
                      <a:pt x="1646263" y="737077"/>
                    </a:cubicBezTo>
                    <a:cubicBezTo>
                      <a:pt x="1629935" y="739254"/>
                      <a:pt x="1611429" y="749596"/>
                      <a:pt x="1610340" y="730546"/>
                    </a:cubicBezTo>
                    <a:cubicBezTo>
                      <a:pt x="1609251" y="711496"/>
                      <a:pt x="1635377" y="651624"/>
                      <a:pt x="1639731" y="622777"/>
                    </a:cubicBezTo>
                    <a:cubicBezTo>
                      <a:pt x="1644085" y="593930"/>
                      <a:pt x="1642997" y="584133"/>
                      <a:pt x="1636466" y="557463"/>
                    </a:cubicBezTo>
                    <a:cubicBezTo>
                      <a:pt x="1629935" y="530793"/>
                      <a:pt x="1614150" y="488338"/>
                      <a:pt x="1600543" y="462757"/>
                    </a:cubicBezTo>
                    <a:cubicBezTo>
                      <a:pt x="1586936" y="437176"/>
                      <a:pt x="1571152" y="419759"/>
                      <a:pt x="1554823" y="403975"/>
                    </a:cubicBezTo>
                    <a:cubicBezTo>
                      <a:pt x="1538494" y="388191"/>
                      <a:pt x="1515090" y="386014"/>
                      <a:pt x="1502571" y="368052"/>
                    </a:cubicBezTo>
                    <a:cubicBezTo>
                      <a:pt x="1490052" y="350091"/>
                      <a:pt x="1476445" y="317977"/>
                      <a:pt x="1479711" y="296206"/>
                    </a:cubicBezTo>
                    <a:cubicBezTo>
                      <a:pt x="1482977" y="274435"/>
                      <a:pt x="1503660" y="249397"/>
                      <a:pt x="1522166" y="237423"/>
                    </a:cubicBezTo>
                    <a:cubicBezTo>
                      <a:pt x="1540672" y="225449"/>
                      <a:pt x="1570063" y="222727"/>
                      <a:pt x="1590746" y="224360"/>
                    </a:cubicBezTo>
                    <a:cubicBezTo>
                      <a:pt x="1611429" y="225993"/>
                      <a:pt x="1646263" y="247220"/>
                      <a:pt x="1646263" y="247220"/>
                    </a:cubicBezTo>
                    <a:cubicBezTo>
                      <a:pt x="1664769" y="254840"/>
                      <a:pt x="1683274" y="268991"/>
                      <a:pt x="1701780" y="270080"/>
                    </a:cubicBezTo>
                    <a:cubicBezTo>
                      <a:pt x="1720286" y="271169"/>
                      <a:pt x="1748044" y="265182"/>
                      <a:pt x="1757297" y="253752"/>
                    </a:cubicBezTo>
                    <a:cubicBezTo>
                      <a:pt x="1766550" y="242322"/>
                      <a:pt x="1763284" y="218373"/>
                      <a:pt x="1757297" y="201500"/>
                    </a:cubicBezTo>
                    <a:cubicBezTo>
                      <a:pt x="1751310" y="184627"/>
                      <a:pt x="1744778" y="167755"/>
                      <a:pt x="1721374" y="152515"/>
                    </a:cubicBezTo>
                    <a:cubicBezTo>
                      <a:pt x="1697970" y="137275"/>
                      <a:pt x="1642997" y="114959"/>
                      <a:pt x="1616871" y="110060"/>
                    </a:cubicBezTo>
                    <a:cubicBezTo>
                      <a:pt x="1590745" y="105161"/>
                      <a:pt x="1556999" y="122579"/>
                      <a:pt x="1525431" y="1361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2">
                      <a:lumMod val="20000"/>
                      <a:lumOff val="8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r="100000" b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Freeform 212"/>
              <p:cNvSpPr/>
              <p:nvPr/>
            </p:nvSpPr>
            <p:spPr>
              <a:xfrm>
                <a:off x="2736355" y="4199616"/>
                <a:ext cx="656708" cy="415076"/>
              </a:xfrm>
              <a:custGeom>
                <a:avLst/>
                <a:gdLst>
                  <a:gd name="connsiteX0" fmla="*/ 650191 w 656708"/>
                  <a:gd name="connsiteY0" fmla="*/ 93 h 415076"/>
                  <a:gd name="connsiteX1" fmla="*/ 535891 w 656708"/>
                  <a:gd name="connsiteY1" fmla="*/ 94798 h 415076"/>
                  <a:gd name="connsiteX2" fmla="*/ 470576 w 656708"/>
                  <a:gd name="connsiteY2" fmla="*/ 153581 h 415076"/>
                  <a:gd name="connsiteX3" fmla="*/ 366074 w 656708"/>
                  <a:gd name="connsiteY3" fmla="*/ 228693 h 415076"/>
                  <a:gd name="connsiteX4" fmla="*/ 255039 w 656708"/>
                  <a:gd name="connsiteY4" fmla="*/ 316867 h 415076"/>
                  <a:gd name="connsiteX5" fmla="*/ 206054 w 656708"/>
                  <a:gd name="connsiteY5" fmla="*/ 346258 h 415076"/>
                  <a:gd name="connsiteX6" fmla="*/ 153802 w 656708"/>
                  <a:gd name="connsiteY6" fmla="*/ 342993 h 415076"/>
                  <a:gd name="connsiteX7" fmla="*/ 130942 w 656708"/>
                  <a:gd name="connsiteY7" fmla="*/ 375650 h 415076"/>
                  <a:gd name="connsiteX8" fmla="*/ 72159 w 656708"/>
                  <a:gd name="connsiteY8" fmla="*/ 385447 h 415076"/>
                  <a:gd name="connsiteX9" fmla="*/ 36236 w 656708"/>
                  <a:gd name="connsiteY9" fmla="*/ 365853 h 415076"/>
                  <a:gd name="connsiteX10" fmla="*/ 6845 w 656708"/>
                  <a:gd name="connsiteY10" fmla="*/ 369118 h 415076"/>
                  <a:gd name="connsiteX11" fmla="*/ 314 w 656708"/>
                  <a:gd name="connsiteY11" fmla="*/ 398510 h 415076"/>
                  <a:gd name="connsiteX12" fmla="*/ 13376 w 656708"/>
                  <a:gd name="connsiteY12" fmla="*/ 411573 h 415076"/>
                  <a:gd name="connsiteX13" fmla="*/ 42768 w 656708"/>
                  <a:gd name="connsiteY13" fmla="*/ 401775 h 415076"/>
                  <a:gd name="connsiteX14" fmla="*/ 81956 w 656708"/>
                  <a:gd name="connsiteY14" fmla="*/ 414838 h 415076"/>
                  <a:gd name="connsiteX15" fmla="*/ 153802 w 656708"/>
                  <a:gd name="connsiteY15" fmla="*/ 408307 h 415076"/>
                  <a:gd name="connsiteX16" fmla="*/ 196256 w 656708"/>
                  <a:gd name="connsiteY16" fmla="*/ 385447 h 415076"/>
                  <a:gd name="connsiteX17" fmla="*/ 238711 w 656708"/>
                  <a:gd name="connsiteY17" fmla="*/ 378915 h 415076"/>
                  <a:gd name="connsiteX18" fmla="*/ 362808 w 656708"/>
                  <a:gd name="connsiteY18" fmla="*/ 287475 h 415076"/>
                  <a:gd name="connsiteX19" fmla="*/ 516296 w 656708"/>
                  <a:gd name="connsiteY19" fmla="*/ 173175 h 415076"/>
                  <a:gd name="connsiteX20" fmla="*/ 627331 w 656708"/>
                  <a:gd name="connsiteY20" fmla="*/ 78470 h 415076"/>
                  <a:gd name="connsiteX21" fmla="*/ 650191 w 656708"/>
                  <a:gd name="connsiteY21" fmla="*/ 93 h 415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56708" h="415076">
                    <a:moveTo>
                      <a:pt x="650191" y="93"/>
                    </a:moveTo>
                    <a:cubicBezTo>
                      <a:pt x="634951" y="2814"/>
                      <a:pt x="565827" y="69217"/>
                      <a:pt x="535891" y="94798"/>
                    </a:cubicBezTo>
                    <a:cubicBezTo>
                      <a:pt x="505955" y="120379"/>
                      <a:pt x="498879" y="131265"/>
                      <a:pt x="470576" y="153581"/>
                    </a:cubicBezTo>
                    <a:cubicBezTo>
                      <a:pt x="442273" y="175897"/>
                      <a:pt x="401997" y="201479"/>
                      <a:pt x="366074" y="228693"/>
                    </a:cubicBezTo>
                    <a:cubicBezTo>
                      <a:pt x="330151" y="255907"/>
                      <a:pt x="281709" y="297273"/>
                      <a:pt x="255039" y="316867"/>
                    </a:cubicBezTo>
                    <a:cubicBezTo>
                      <a:pt x="228369" y="336461"/>
                      <a:pt x="222927" y="341904"/>
                      <a:pt x="206054" y="346258"/>
                    </a:cubicBezTo>
                    <a:cubicBezTo>
                      <a:pt x="189181" y="350612"/>
                      <a:pt x="166321" y="338094"/>
                      <a:pt x="153802" y="342993"/>
                    </a:cubicBezTo>
                    <a:cubicBezTo>
                      <a:pt x="141283" y="347892"/>
                      <a:pt x="144549" y="368574"/>
                      <a:pt x="130942" y="375650"/>
                    </a:cubicBezTo>
                    <a:cubicBezTo>
                      <a:pt x="117335" y="382726"/>
                      <a:pt x="87943" y="387080"/>
                      <a:pt x="72159" y="385447"/>
                    </a:cubicBezTo>
                    <a:cubicBezTo>
                      <a:pt x="56375" y="383814"/>
                      <a:pt x="47122" y="368574"/>
                      <a:pt x="36236" y="365853"/>
                    </a:cubicBezTo>
                    <a:cubicBezTo>
                      <a:pt x="25350" y="363132"/>
                      <a:pt x="12832" y="363675"/>
                      <a:pt x="6845" y="369118"/>
                    </a:cubicBezTo>
                    <a:cubicBezTo>
                      <a:pt x="858" y="374561"/>
                      <a:pt x="-774" y="391434"/>
                      <a:pt x="314" y="398510"/>
                    </a:cubicBezTo>
                    <a:cubicBezTo>
                      <a:pt x="1402" y="405586"/>
                      <a:pt x="6300" y="411029"/>
                      <a:pt x="13376" y="411573"/>
                    </a:cubicBezTo>
                    <a:cubicBezTo>
                      <a:pt x="20452" y="412117"/>
                      <a:pt x="31338" y="401231"/>
                      <a:pt x="42768" y="401775"/>
                    </a:cubicBezTo>
                    <a:cubicBezTo>
                      <a:pt x="54198" y="402319"/>
                      <a:pt x="63450" y="413749"/>
                      <a:pt x="81956" y="414838"/>
                    </a:cubicBezTo>
                    <a:cubicBezTo>
                      <a:pt x="100462" y="415927"/>
                      <a:pt x="134752" y="413206"/>
                      <a:pt x="153802" y="408307"/>
                    </a:cubicBezTo>
                    <a:cubicBezTo>
                      <a:pt x="172852" y="403408"/>
                      <a:pt x="182105" y="390346"/>
                      <a:pt x="196256" y="385447"/>
                    </a:cubicBezTo>
                    <a:cubicBezTo>
                      <a:pt x="210407" y="380548"/>
                      <a:pt x="210952" y="395244"/>
                      <a:pt x="238711" y="378915"/>
                    </a:cubicBezTo>
                    <a:cubicBezTo>
                      <a:pt x="266470" y="362586"/>
                      <a:pt x="362808" y="287475"/>
                      <a:pt x="362808" y="287475"/>
                    </a:cubicBezTo>
                    <a:cubicBezTo>
                      <a:pt x="409072" y="253185"/>
                      <a:pt x="472209" y="208009"/>
                      <a:pt x="516296" y="173175"/>
                    </a:cubicBezTo>
                    <a:cubicBezTo>
                      <a:pt x="560383" y="138341"/>
                      <a:pt x="602294" y="101874"/>
                      <a:pt x="627331" y="78470"/>
                    </a:cubicBezTo>
                    <a:cubicBezTo>
                      <a:pt x="652368" y="55066"/>
                      <a:pt x="665431" y="-2628"/>
                      <a:pt x="650191" y="9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C000"/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Freeform 213"/>
              <p:cNvSpPr/>
              <p:nvPr/>
            </p:nvSpPr>
            <p:spPr>
              <a:xfrm>
                <a:off x="3037064" y="4303728"/>
                <a:ext cx="536085" cy="343540"/>
              </a:xfrm>
              <a:custGeom>
                <a:avLst/>
                <a:gdLst>
                  <a:gd name="connsiteX0" fmla="*/ 535627 w 536085"/>
                  <a:gd name="connsiteY0" fmla="*/ 483 h 343540"/>
                  <a:gd name="connsiteX1" fmla="*/ 440922 w 536085"/>
                  <a:gd name="connsiteY1" fmla="*/ 75595 h 343540"/>
                  <a:gd name="connsiteX2" fmla="*/ 395202 w 536085"/>
                  <a:gd name="connsiteY2" fmla="*/ 121315 h 343540"/>
                  <a:gd name="connsiteX3" fmla="*/ 222119 w 536085"/>
                  <a:gd name="connsiteY3" fmla="*/ 225818 h 343540"/>
                  <a:gd name="connsiteX4" fmla="*/ 156805 w 536085"/>
                  <a:gd name="connsiteY4" fmla="*/ 255209 h 343540"/>
                  <a:gd name="connsiteX5" fmla="*/ 35973 w 536085"/>
                  <a:gd name="connsiteY5" fmla="*/ 271538 h 343540"/>
                  <a:gd name="connsiteX6" fmla="*/ 50 w 536085"/>
                  <a:gd name="connsiteY6" fmla="*/ 291132 h 343540"/>
                  <a:gd name="connsiteX7" fmla="*/ 29442 w 536085"/>
                  <a:gd name="connsiteY7" fmla="*/ 304195 h 343540"/>
                  <a:gd name="connsiteX8" fmla="*/ 81693 w 536085"/>
                  <a:gd name="connsiteY8" fmla="*/ 304195 h 343540"/>
                  <a:gd name="connsiteX9" fmla="*/ 39239 w 536085"/>
                  <a:gd name="connsiteY9" fmla="*/ 327055 h 343540"/>
                  <a:gd name="connsiteX10" fmla="*/ 35973 w 536085"/>
                  <a:gd name="connsiteY10" fmla="*/ 343383 h 343540"/>
                  <a:gd name="connsiteX11" fmla="*/ 117616 w 536085"/>
                  <a:gd name="connsiteY11" fmla="*/ 317258 h 343540"/>
                  <a:gd name="connsiteX12" fmla="*/ 160070 w 536085"/>
                  <a:gd name="connsiteY12" fmla="*/ 284601 h 343540"/>
                  <a:gd name="connsiteX13" fmla="*/ 460516 w 536085"/>
                  <a:gd name="connsiteY13" fmla="*/ 114783 h 343540"/>
                  <a:gd name="connsiteX14" fmla="*/ 535627 w 536085"/>
                  <a:gd name="connsiteY14" fmla="*/ 483 h 343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36085" h="343540">
                    <a:moveTo>
                      <a:pt x="535627" y="483"/>
                    </a:moveTo>
                    <a:cubicBezTo>
                      <a:pt x="532361" y="-6048"/>
                      <a:pt x="464326" y="55456"/>
                      <a:pt x="440922" y="75595"/>
                    </a:cubicBezTo>
                    <a:cubicBezTo>
                      <a:pt x="417518" y="95734"/>
                      <a:pt x="431669" y="96278"/>
                      <a:pt x="395202" y="121315"/>
                    </a:cubicBezTo>
                    <a:cubicBezTo>
                      <a:pt x="358735" y="146352"/>
                      <a:pt x="261852" y="203502"/>
                      <a:pt x="222119" y="225818"/>
                    </a:cubicBezTo>
                    <a:cubicBezTo>
                      <a:pt x="182386" y="248134"/>
                      <a:pt x="187829" y="247589"/>
                      <a:pt x="156805" y="255209"/>
                    </a:cubicBezTo>
                    <a:cubicBezTo>
                      <a:pt x="125781" y="262829"/>
                      <a:pt x="62099" y="265551"/>
                      <a:pt x="35973" y="271538"/>
                    </a:cubicBezTo>
                    <a:cubicBezTo>
                      <a:pt x="9847" y="277525"/>
                      <a:pt x="1138" y="285689"/>
                      <a:pt x="50" y="291132"/>
                    </a:cubicBezTo>
                    <a:cubicBezTo>
                      <a:pt x="-1038" y="296575"/>
                      <a:pt x="15835" y="302018"/>
                      <a:pt x="29442" y="304195"/>
                    </a:cubicBezTo>
                    <a:cubicBezTo>
                      <a:pt x="43049" y="306372"/>
                      <a:pt x="80060" y="300385"/>
                      <a:pt x="81693" y="304195"/>
                    </a:cubicBezTo>
                    <a:cubicBezTo>
                      <a:pt x="83326" y="308005"/>
                      <a:pt x="46859" y="320524"/>
                      <a:pt x="39239" y="327055"/>
                    </a:cubicBezTo>
                    <a:cubicBezTo>
                      <a:pt x="31619" y="333586"/>
                      <a:pt x="22910" y="345016"/>
                      <a:pt x="35973" y="343383"/>
                    </a:cubicBezTo>
                    <a:cubicBezTo>
                      <a:pt x="49036" y="341750"/>
                      <a:pt x="96933" y="327055"/>
                      <a:pt x="117616" y="317258"/>
                    </a:cubicBezTo>
                    <a:cubicBezTo>
                      <a:pt x="138299" y="307461"/>
                      <a:pt x="102920" y="318347"/>
                      <a:pt x="160070" y="284601"/>
                    </a:cubicBezTo>
                    <a:cubicBezTo>
                      <a:pt x="217220" y="250855"/>
                      <a:pt x="395202" y="157237"/>
                      <a:pt x="460516" y="114783"/>
                    </a:cubicBezTo>
                    <a:cubicBezTo>
                      <a:pt x="525830" y="72329"/>
                      <a:pt x="538893" y="7014"/>
                      <a:pt x="535627" y="48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C000"/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5" name="Freeform 214"/>
              <p:cNvSpPr/>
              <p:nvPr/>
            </p:nvSpPr>
            <p:spPr>
              <a:xfrm>
                <a:off x="4452536" y="3983484"/>
                <a:ext cx="435238" cy="273072"/>
              </a:xfrm>
              <a:custGeom>
                <a:avLst/>
                <a:gdLst/>
                <a:ahLst/>
                <a:cxnLst/>
                <a:rect l="l" t="t" r="r" b="b"/>
                <a:pathLst>
                  <a:path w="430929" h="270368">
                    <a:moveTo>
                      <a:pt x="296786" y="253"/>
                    </a:moveTo>
                    <a:cubicBezTo>
                      <a:pt x="325633" y="2975"/>
                      <a:pt x="385505" y="24202"/>
                      <a:pt x="407821" y="36176"/>
                    </a:cubicBezTo>
                    <a:cubicBezTo>
                      <a:pt x="430137" y="48150"/>
                      <a:pt x="431770" y="59036"/>
                      <a:pt x="430681" y="72099"/>
                    </a:cubicBezTo>
                    <a:cubicBezTo>
                      <a:pt x="429592" y="85162"/>
                      <a:pt x="412175" y="99857"/>
                      <a:pt x="401289" y="114553"/>
                    </a:cubicBezTo>
                    <a:cubicBezTo>
                      <a:pt x="390403" y="129249"/>
                      <a:pt x="378973" y="142312"/>
                      <a:pt x="365366" y="160273"/>
                    </a:cubicBezTo>
                    <a:cubicBezTo>
                      <a:pt x="351759" y="178235"/>
                      <a:pt x="335430" y="210892"/>
                      <a:pt x="319646" y="222322"/>
                    </a:cubicBezTo>
                    <a:cubicBezTo>
                      <a:pt x="303862" y="233752"/>
                      <a:pt x="292432" y="221233"/>
                      <a:pt x="270661" y="228853"/>
                    </a:cubicBezTo>
                    <a:cubicBezTo>
                      <a:pt x="248890" y="236473"/>
                      <a:pt x="229295" y="262599"/>
                      <a:pt x="189018" y="268042"/>
                    </a:cubicBezTo>
                    <a:cubicBezTo>
                      <a:pt x="148741" y="273485"/>
                      <a:pt x="60022" y="268586"/>
                      <a:pt x="28998" y="261510"/>
                    </a:cubicBezTo>
                    <a:cubicBezTo>
                      <a:pt x="-2026" y="254434"/>
                      <a:pt x="7226" y="234840"/>
                      <a:pt x="2872" y="225587"/>
                    </a:cubicBezTo>
                    <a:cubicBezTo>
                      <a:pt x="-1482" y="216334"/>
                      <a:pt x="-394" y="215246"/>
                      <a:pt x="2872" y="205993"/>
                    </a:cubicBezTo>
                    <a:cubicBezTo>
                      <a:pt x="6138" y="196740"/>
                      <a:pt x="25187" y="178234"/>
                      <a:pt x="22466" y="170070"/>
                    </a:cubicBezTo>
                    <a:cubicBezTo>
                      <a:pt x="20454" y="164036"/>
                      <a:pt x="12497" y="157408"/>
                      <a:pt x="362" y="158053"/>
                    </a:cubicBezTo>
                    <a:cubicBezTo>
                      <a:pt x="33391" y="125839"/>
                      <a:pt x="86477" y="98223"/>
                      <a:pt x="117172" y="77324"/>
                    </a:cubicBezTo>
                    <a:cubicBezTo>
                      <a:pt x="152986" y="52940"/>
                      <a:pt x="172036" y="59798"/>
                      <a:pt x="199468" y="27032"/>
                    </a:cubicBezTo>
                    <a:cubicBezTo>
                      <a:pt x="200647" y="25624"/>
                      <a:pt x="201810" y="24110"/>
                      <a:pt x="202342" y="22061"/>
                    </a:cubicBezTo>
                    <a:cubicBezTo>
                      <a:pt x="208361" y="28013"/>
                      <a:pt x="222192" y="21520"/>
                      <a:pt x="234738" y="19847"/>
                    </a:cubicBezTo>
                    <a:cubicBezTo>
                      <a:pt x="251066" y="17670"/>
                      <a:pt x="267939" y="-2468"/>
                      <a:pt x="296786" y="25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2">
                      <a:lumMod val="50000"/>
                      <a:alpha val="50000"/>
                    </a:schemeClr>
                  </a:gs>
                  <a:gs pos="100000">
                    <a:schemeClr val="accent1">
                      <a:lumMod val="50000"/>
                      <a:alpha val="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Freeform 215"/>
              <p:cNvSpPr/>
              <p:nvPr/>
            </p:nvSpPr>
            <p:spPr>
              <a:xfrm>
                <a:off x="4396282" y="3380097"/>
                <a:ext cx="388012" cy="304216"/>
              </a:xfrm>
              <a:custGeom>
                <a:avLst/>
                <a:gdLst/>
                <a:ahLst/>
                <a:cxnLst/>
                <a:rect l="l" t="t" r="r" b="b"/>
                <a:pathLst>
                  <a:path w="388012" h="304216">
                    <a:moveTo>
                      <a:pt x="261257" y="845"/>
                    </a:moveTo>
                    <a:cubicBezTo>
                      <a:pt x="287383" y="5744"/>
                      <a:pt x="342356" y="28060"/>
                      <a:pt x="365760" y="43300"/>
                    </a:cubicBezTo>
                    <a:cubicBezTo>
                      <a:pt x="376250" y="50131"/>
                      <a:pt x="383350" y="57289"/>
                      <a:pt x="388012" y="64995"/>
                    </a:cubicBezTo>
                    <a:cubicBezTo>
                      <a:pt x="380301" y="71112"/>
                      <a:pt x="367547" y="75254"/>
                      <a:pt x="358886" y="79396"/>
                    </a:cubicBezTo>
                    <a:cubicBezTo>
                      <a:pt x="341360" y="87778"/>
                      <a:pt x="306308" y="88540"/>
                      <a:pt x="281162" y="88540"/>
                    </a:cubicBezTo>
                    <a:cubicBezTo>
                      <a:pt x="256016" y="88540"/>
                      <a:pt x="230108" y="77872"/>
                      <a:pt x="208010" y="79396"/>
                    </a:cubicBezTo>
                    <a:cubicBezTo>
                      <a:pt x="185912" y="80920"/>
                      <a:pt x="151622" y="109114"/>
                      <a:pt x="130286" y="125116"/>
                    </a:cubicBezTo>
                    <a:cubicBezTo>
                      <a:pt x="108950" y="141118"/>
                      <a:pt x="81518" y="145690"/>
                      <a:pt x="79994" y="175408"/>
                    </a:cubicBezTo>
                    <a:cubicBezTo>
                      <a:pt x="78470" y="205126"/>
                      <a:pt x="139430" y="295804"/>
                      <a:pt x="121142" y="303424"/>
                    </a:cubicBezTo>
                    <a:cubicBezTo>
                      <a:pt x="108738" y="308593"/>
                      <a:pt x="54964" y="287818"/>
                      <a:pt x="14550" y="260294"/>
                    </a:cubicBezTo>
                    <a:cubicBezTo>
                      <a:pt x="6247" y="247080"/>
                      <a:pt x="0" y="230808"/>
                      <a:pt x="0" y="213117"/>
                    </a:cubicBezTo>
                    <a:cubicBezTo>
                      <a:pt x="0" y="188624"/>
                      <a:pt x="10886" y="149979"/>
                      <a:pt x="22860" y="128208"/>
                    </a:cubicBezTo>
                    <a:cubicBezTo>
                      <a:pt x="34834" y="106437"/>
                      <a:pt x="47353" y="99361"/>
                      <a:pt x="71846" y="82488"/>
                    </a:cubicBezTo>
                    <a:cubicBezTo>
                      <a:pt x="96339" y="65615"/>
                      <a:pt x="138249" y="40578"/>
                      <a:pt x="169817" y="26971"/>
                    </a:cubicBezTo>
                    <a:cubicBezTo>
                      <a:pt x="201385" y="13364"/>
                      <a:pt x="235131" y="-4054"/>
                      <a:pt x="261257" y="84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60000">
                    <a:schemeClr val="accent1">
                      <a:lumMod val="40000"/>
                      <a:lumOff val="60000"/>
                      <a:alpha val="2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Freeform 216"/>
              <p:cNvSpPr/>
              <p:nvPr/>
            </p:nvSpPr>
            <p:spPr>
              <a:xfrm>
                <a:off x="3334205" y="3325556"/>
                <a:ext cx="1230010" cy="1031692"/>
              </a:xfrm>
              <a:custGeom>
                <a:avLst/>
                <a:gdLst>
                  <a:gd name="connsiteX0" fmla="*/ 556672 w 1217832"/>
                  <a:gd name="connsiteY0" fmla="*/ 0 h 1021480"/>
                  <a:gd name="connsiteX1" fmla="*/ 654076 w 1217832"/>
                  <a:gd name="connsiteY1" fmla="*/ 28634 h 1021480"/>
                  <a:gd name="connsiteX2" fmla="*/ 742250 w 1217832"/>
                  <a:gd name="connsiteY2" fmla="*/ 93948 h 1021480"/>
                  <a:gd name="connsiteX3" fmla="*/ 768376 w 1217832"/>
                  <a:gd name="connsiteY3" fmla="*/ 169059 h 1021480"/>
                  <a:gd name="connsiteX4" fmla="*/ 787970 w 1217832"/>
                  <a:gd name="connsiteY4" fmla="*/ 280094 h 1021480"/>
                  <a:gd name="connsiteX5" fmla="*/ 928396 w 1217832"/>
                  <a:gd name="connsiteY5" fmla="*/ 384597 h 1021480"/>
                  <a:gd name="connsiteX6" fmla="*/ 1039430 w 1217832"/>
                  <a:gd name="connsiteY6" fmla="*/ 423785 h 1021480"/>
                  <a:gd name="connsiteX7" fmla="*/ 1140667 w 1217832"/>
                  <a:gd name="connsiteY7" fmla="*/ 427051 h 1021480"/>
                  <a:gd name="connsiteX8" fmla="*/ 1153730 w 1217832"/>
                  <a:gd name="connsiteY8" fmla="*/ 394394 h 1021480"/>
                  <a:gd name="connsiteX9" fmla="*/ 1152056 w 1217832"/>
                  <a:gd name="connsiteY9" fmla="*/ 391228 h 1021480"/>
                  <a:gd name="connsiteX10" fmla="*/ 1202419 w 1217832"/>
                  <a:gd name="connsiteY10" fmla="*/ 393800 h 1021480"/>
                  <a:gd name="connsiteX11" fmla="*/ 1190543 w 1217832"/>
                  <a:gd name="connsiteY11" fmla="*/ 476927 h 1021480"/>
                  <a:gd name="connsiteX12" fmla="*/ 994601 w 1217832"/>
                  <a:gd name="connsiteY12" fmla="*/ 488803 h 1021480"/>
                  <a:gd name="connsiteX13" fmla="*/ 804595 w 1217832"/>
                  <a:gd name="connsiteY13" fmla="*/ 536304 h 1021480"/>
                  <a:gd name="connsiteX14" fmla="*/ 614590 w 1217832"/>
                  <a:gd name="connsiteY14" fmla="*/ 554117 h 1021480"/>
                  <a:gd name="connsiteX15" fmla="*/ 472086 w 1217832"/>
                  <a:gd name="connsiteY15" fmla="*/ 690683 h 1021480"/>
                  <a:gd name="connsiteX16" fmla="*/ 406772 w 1217832"/>
                  <a:gd name="connsiteY16" fmla="*/ 803499 h 1021480"/>
                  <a:gd name="connsiteX17" fmla="*/ 519588 w 1217832"/>
                  <a:gd name="connsiteY17" fmla="*/ 785686 h 1021480"/>
                  <a:gd name="connsiteX18" fmla="*/ 483962 w 1217832"/>
                  <a:gd name="connsiteY18" fmla="*/ 886626 h 1021480"/>
                  <a:gd name="connsiteX19" fmla="*/ 455050 w 1217832"/>
                  <a:gd name="connsiteY19" fmla="*/ 926687 h 1021480"/>
                  <a:gd name="connsiteX20" fmla="*/ 454867 w 1217832"/>
                  <a:gd name="connsiteY20" fmla="*/ 926705 h 1021480"/>
                  <a:gd name="connsiteX21" fmla="*/ 343833 w 1217832"/>
                  <a:gd name="connsiteY21" fmla="*/ 949565 h 1021480"/>
                  <a:gd name="connsiteX22" fmla="*/ 285050 w 1217832"/>
                  <a:gd name="connsiteY22" fmla="*/ 998551 h 1021480"/>
                  <a:gd name="connsiteX23" fmla="*/ 242596 w 1217832"/>
                  <a:gd name="connsiteY23" fmla="*/ 1021411 h 1021480"/>
                  <a:gd name="connsiteX24" fmla="*/ 196876 w 1217832"/>
                  <a:gd name="connsiteY24" fmla="*/ 992019 h 1021480"/>
                  <a:gd name="connsiteX25" fmla="*/ 209938 w 1217832"/>
                  <a:gd name="connsiteY25" fmla="*/ 949565 h 1021480"/>
                  <a:gd name="connsiteX26" fmla="*/ 262190 w 1217832"/>
                  <a:gd name="connsiteY26" fmla="*/ 910377 h 1021480"/>
                  <a:gd name="connsiteX27" fmla="*/ 252393 w 1217832"/>
                  <a:gd name="connsiteY27" fmla="*/ 880985 h 1021480"/>
                  <a:gd name="connsiteX28" fmla="*/ 164530 w 1217832"/>
                  <a:gd name="connsiteY28" fmla="*/ 905679 h 1021480"/>
                  <a:gd name="connsiteX29" fmla="*/ 85841 w 1217832"/>
                  <a:gd name="connsiteY29" fmla="*/ 920174 h 1021480"/>
                  <a:gd name="connsiteX30" fmla="*/ 46653 w 1217832"/>
                  <a:gd name="connsiteY30" fmla="*/ 916908 h 1021480"/>
                  <a:gd name="connsiteX31" fmla="*/ 27058 w 1217832"/>
                  <a:gd name="connsiteY31" fmla="*/ 864657 h 1021480"/>
                  <a:gd name="connsiteX32" fmla="*/ 933 w 1217832"/>
                  <a:gd name="connsiteY32" fmla="*/ 828734 h 1021480"/>
                  <a:gd name="connsiteX33" fmla="*/ 62981 w 1217832"/>
                  <a:gd name="connsiteY33" fmla="*/ 825468 h 1021480"/>
                  <a:gd name="connsiteX34" fmla="*/ 151156 w 1217832"/>
                  <a:gd name="connsiteY34" fmla="*/ 802608 h 1021480"/>
                  <a:gd name="connsiteX35" fmla="*/ 226267 w 1217832"/>
                  <a:gd name="connsiteY35" fmla="*/ 763419 h 1021480"/>
                  <a:gd name="connsiteX36" fmla="*/ 170750 w 1217832"/>
                  <a:gd name="connsiteY36" fmla="*/ 734028 h 1021480"/>
                  <a:gd name="connsiteX37" fmla="*/ 115233 w 1217832"/>
                  <a:gd name="connsiteY37" fmla="*/ 704637 h 1021480"/>
                  <a:gd name="connsiteX38" fmla="*/ 56450 w 1217832"/>
                  <a:gd name="connsiteY38" fmla="*/ 675245 h 1021480"/>
                  <a:gd name="connsiteX39" fmla="*/ 36856 w 1217832"/>
                  <a:gd name="connsiteY39" fmla="*/ 658917 h 1021480"/>
                  <a:gd name="connsiteX40" fmla="*/ 59716 w 1217832"/>
                  <a:gd name="connsiteY40" fmla="*/ 639322 h 1021480"/>
                  <a:gd name="connsiteX41" fmla="*/ 141358 w 1217832"/>
                  <a:gd name="connsiteY41" fmla="*/ 636057 h 1021480"/>
                  <a:gd name="connsiteX42" fmla="*/ 262190 w 1217832"/>
                  <a:gd name="connsiteY42" fmla="*/ 626259 h 1021480"/>
                  <a:gd name="connsiteX43" fmla="*/ 337301 w 1217832"/>
                  <a:gd name="connsiteY43" fmla="*/ 590337 h 1021480"/>
                  <a:gd name="connsiteX44" fmla="*/ 392818 w 1217832"/>
                  <a:gd name="connsiteY44" fmla="*/ 560945 h 1021480"/>
                  <a:gd name="connsiteX45" fmla="*/ 445070 w 1217832"/>
                  <a:gd name="connsiteY45" fmla="*/ 547882 h 1021480"/>
                  <a:gd name="connsiteX46" fmla="*/ 443781 w 1217832"/>
                  <a:gd name="connsiteY46" fmla="*/ 537643 h 1021480"/>
                  <a:gd name="connsiteX47" fmla="*/ 567089 w 1217832"/>
                  <a:gd name="connsiteY47" fmla="*/ 524429 h 1021480"/>
                  <a:gd name="connsiteX48" fmla="*/ 656154 w 1217832"/>
                  <a:gd name="connsiteY48" fmla="*/ 465052 h 1021480"/>
                  <a:gd name="connsiteX49" fmla="*/ 495837 w 1217832"/>
                  <a:gd name="connsiteY49" fmla="*/ 393800 h 1021480"/>
                  <a:gd name="connsiteX50" fmla="*/ 709593 w 1217832"/>
                  <a:gd name="connsiteY50" fmla="*/ 346299 h 1021480"/>
                  <a:gd name="connsiteX51" fmla="*/ 590839 w 1217832"/>
                  <a:gd name="connsiteY51" fmla="*/ 286922 h 1021480"/>
                  <a:gd name="connsiteX52" fmla="*/ 703655 w 1217832"/>
                  <a:gd name="connsiteY52" fmla="*/ 233483 h 1021480"/>
                  <a:gd name="connsiteX53" fmla="*/ 668029 w 1217832"/>
                  <a:gd name="connsiteY53" fmla="*/ 197857 h 1021480"/>
                  <a:gd name="connsiteX54" fmla="*/ 620528 w 1217832"/>
                  <a:gd name="connsiteY54" fmla="*/ 144418 h 1021480"/>
                  <a:gd name="connsiteX55" fmla="*/ 644278 w 1217832"/>
                  <a:gd name="connsiteY55" fmla="*/ 96917 h 1021480"/>
                  <a:gd name="connsiteX56" fmla="*/ 556672 w 1217832"/>
                  <a:gd name="connsiteY56" fmla="*/ 0 h 1021480"/>
                  <a:gd name="connsiteX0" fmla="*/ 556672 w 1217832"/>
                  <a:gd name="connsiteY0" fmla="*/ 0 h 1021480"/>
                  <a:gd name="connsiteX1" fmla="*/ 654076 w 1217832"/>
                  <a:gd name="connsiteY1" fmla="*/ 28634 h 1021480"/>
                  <a:gd name="connsiteX2" fmla="*/ 742250 w 1217832"/>
                  <a:gd name="connsiteY2" fmla="*/ 93948 h 1021480"/>
                  <a:gd name="connsiteX3" fmla="*/ 768376 w 1217832"/>
                  <a:gd name="connsiteY3" fmla="*/ 169059 h 1021480"/>
                  <a:gd name="connsiteX4" fmla="*/ 787970 w 1217832"/>
                  <a:gd name="connsiteY4" fmla="*/ 280094 h 1021480"/>
                  <a:gd name="connsiteX5" fmla="*/ 928396 w 1217832"/>
                  <a:gd name="connsiteY5" fmla="*/ 384597 h 1021480"/>
                  <a:gd name="connsiteX6" fmla="*/ 1039430 w 1217832"/>
                  <a:gd name="connsiteY6" fmla="*/ 423785 h 1021480"/>
                  <a:gd name="connsiteX7" fmla="*/ 1140667 w 1217832"/>
                  <a:gd name="connsiteY7" fmla="*/ 427051 h 1021480"/>
                  <a:gd name="connsiteX8" fmla="*/ 1153730 w 1217832"/>
                  <a:gd name="connsiteY8" fmla="*/ 394394 h 1021480"/>
                  <a:gd name="connsiteX9" fmla="*/ 1152056 w 1217832"/>
                  <a:gd name="connsiteY9" fmla="*/ 391228 h 1021480"/>
                  <a:gd name="connsiteX10" fmla="*/ 1202419 w 1217832"/>
                  <a:gd name="connsiteY10" fmla="*/ 393800 h 1021480"/>
                  <a:gd name="connsiteX11" fmla="*/ 1190543 w 1217832"/>
                  <a:gd name="connsiteY11" fmla="*/ 476927 h 1021480"/>
                  <a:gd name="connsiteX12" fmla="*/ 994601 w 1217832"/>
                  <a:gd name="connsiteY12" fmla="*/ 488803 h 1021480"/>
                  <a:gd name="connsiteX13" fmla="*/ 804595 w 1217832"/>
                  <a:gd name="connsiteY13" fmla="*/ 536304 h 1021480"/>
                  <a:gd name="connsiteX14" fmla="*/ 614590 w 1217832"/>
                  <a:gd name="connsiteY14" fmla="*/ 554117 h 1021480"/>
                  <a:gd name="connsiteX15" fmla="*/ 472086 w 1217832"/>
                  <a:gd name="connsiteY15" fmla="*/ 690683 h 1021480"/>
                  <a:gd name="connsiteX16" fmla="*/ 406772 w 1217832"/>
                  <a:gd name="connsiteY16" fmla="*/ 803499 h 1021480"/>
                  <a:gd name="connsiteX17" fmla="*/ 519588 w 1217832"/>
                  <a:gd name="connsiteY17" fmla="*/ 785686 h 1021480"/>
                  <a:gd name="connsiteX18" fmla="*/ 483962 w 1217832"/>
                  <a:gd name="connsiteY18" fmla="*/ 886626 h 1021480"/>
                  <a:gd name="connsiteX19" fmla="*/ 455050 w 1217832"/>
                  <a:gd name="connsiteY19" fmla="*/ 926687 h 1021480"/>
                  <a:gd name="connsiteX20" fmla="*/ 454867 w 1217832"/>
                  <a:gd name="connsiteY20" fmla="*/ 926705 h 1021480"/>
                  <a:gd name="connsiteX21" fmla="*/ 343833 w 1217832"/>
                  <a:gd name="connsiteY21" fmla="*/ 949565 h 1021480"/>
                  <a:gd name="connsiteX22" fmla="*/ 285050 w 1217832"/>
                  <a:gd name="connsiteY22" fmla="*/ 998551 h 1021480"/>
                  <a:gd name="connsiteX23" fmla="*/ 242596 w 1217832"/>
                  <a:gd name="connsiteY23" fmla="*/ 1021411 h 1021480"/>
                  <a:gd name="connsiteX24" fmla="*/ 196876 w 1217832"/>
                  <a:gd name="connsiteY24" fmla="*/ 992019 h 1021480"/>
                  <a:gd name="connsiteX25" fmla="*/ 209938 w 1217832"/>
                  <a:gd name="connsiteY25" fmla="*/ 949565 h 1021480"/>
                  <a:gd name="connsiteX26" fmla="*/ 262190 w 1217832"/>
                  <a:gd name="connsiteY26" fmla="*/ 910377 h 1021480"/>
                  <a:gd name="connsiteX27" fmla="*/ 242192 w 1217832"/>
                  <a:gd name="connsiteY27" fmla="*/ 886085 h 1021480"/>
                  <a:gd name="connsiteX28" fmla="*/ 164530 w 1217832"/>
                  <a:gd name="connsiteY28" fmla="*/ 905679 h 1021480"/>
                  <a:gd name="connsiteX29" fmla="*/ 85841 w 1217832"/>
                  <a:gd name="connsiteY29" fmla="*/ 920174 h 1021480"/>
                  <a:gd name="connsiteX30" fmla="*/ 46653 w 1217832"/>
                  <a:gd name="connsiteY30" fmla="*/ 916908 h 1021480"/>
                  <a:gd name="connsiteX31" fmla="*/ 27058 w 1217832"/>
                  <a:gd name="connsiteY31" fmla="*/ 864657 h 1021480"/>
                  <a:gd name="connsiteX32" fmla="*/ 933 w 1217832"/>
                  <a:gd name="connsiteY32" fmla="*/ 828734 h 1021480"/>
                  <a:gd name="connsiteX33" fmla="*/ 62981 w 1217832"/>
                  <a:gd name="connsiteY33" fmla="*/ 825468 h 1021480"/>
                  <a:gd name="connsiteX34" fmla="*/ 151156 w 1217832"/>
                  <a:gd name="connsiteY34" fmla="*/ 802608 h 1021480"/>
                  <a:gd name="connsiteX35" fmla="*/ 226267 w 1217832"/>
                  <a:gd name="connsiteY35" fmla="*/ 763419 h 1021480"/>
                  <a:gd name="connsiteX36" fmla="*/ 170750 w 1217832"/>
                  <a:gd name="connsiteY36" fmla="*/ 734028 h 1021480"/>
                  <a:gd name="connsiteX37" fmla="*/ 115233 w 1217832"/>
                  <a:gd name="connsiteY37" fmla="*/ 704637 h 1021480"/>
                  <a:gd name="connsiteX38" fmla="*/ 56450 w 1217832"/>
                  <a:gd name="connsiteY38" fmla="*/ 675245 h 1021480"/>
                  <a:gd name="connsiteX39" fmla="*/ 36856 w 1217832"/>
                  <a:gd name="connsiteY39" fmla="*/ 658917 h 1021480"/>
                  <a:gd name="connsiteX40" fmla="*/ 59716 w 1217832"/>
                  <a:gd name="connsiteY40" fmla="*/ 639322 h 1021480"/>
                  <a:gd name="connsiteX41" fmla="*/ 141358 w 1217832"/>
                  <a:gd name="connsiteY41" fmla="*/ 636057 h 1021480"/>
                  <a:gd name="connsiteX42" fmla="*/ 262190 w 1217832"/>
                  <a:gd name="connsiteY42" fmla="*/ 626259 h 1021480"/>
                  <a:gd name="connsiteX43" fmla="*/ 337301 w 1217832"/>
                  <a:gd name="connsiteY43" fmla="*/ 590337 h 1021480"/>
                  <a:gd name="connsiteX44" fmla="*/ 392818 w 1217832"/>
                  <a:gd name="connsiteY44" fmla="*/ 560945 h 1021480"/>
                  <a:gd name="connsiteX45" fmla="*/ 445070 w 1217832"/>
                  <a:gd name="connsiteY45" fmla="*/ 547882 h 1021480"/>
                  <a:gd name="connsiteX46" fmla="*/ 443781 w 1217832"/>
                  <a:gd name="connsiteY46" fmla="*/ 537643 h 1021480"/>
                  <a:gd name="connsiteX47" fmla="*/ 567089 w 1217832"/>
                  <a:gd name="connsiteY47" fmla="*/ 524429 h 1021480"/>
                  <a:gd name="connsiteX48" fmla="*/ 656154 w 1217832"/>
                  <a:gd name="connsiteY48" fmla="*/ 465052 h 1021480"/>
                  <a:gd name="connsiteX49" fmla="*/ 495837 w 1217832"/>
                  <a:gd name="connsiteY49" fmla="*/ 393800 h 1021480"/>
                  <a:gd name="connsiteX50" fmla="*/ 709593 w 1217832"/>
                  <a:gd name="connsiteY50" fmla="*/ 346299 h 1021480"/>
                  <a:gd name="connsiteX51" fmla="*/ 590839 w 1217832"/>
                  <a:gd name="connsiteY51" fmla="*/ 286922 h 1021480"/>
                  <a:gd name="connsiteX52" fmla="*/ 703655 w 1217832"/>
                  <a:gd name="connsiteY52" fmla="*/ 233483 h 1021480"/>
                  <a:gd name="connsiteX53" fmla="*/ 668029 w 1217832"/>
                  <a:gd name="connsiteY53" fmla="*/ 197857 h 1021480"/>
                  <a:gd name="connsiteX54" fmla="*/ 620528 w 1217832"/>
                  <a:gd name="connsiteY54" fmla="*/ 144418 h 1021480"/>
                  <a:gd name="connsiteX55" fmla="*/ 644278 w 1217832"/>
                  <a:gd name="connsiteY55" fmla="*/ 96917 h 1021480"/>
                  <a:gd name="connsiteX56" fmla="*/ 556672 w 1217832"/>
                  <a:gd name="connsiteY56" fmla="*/ 0 h 1021480"/>
                  <a:gd name="connsiteX0" fmla="*/ 556672 w 1217832"/>
                  <a:gd name="connsiteY0" fmla="*/ 0 h 1021480"/>
                  <a:gd name="connsiteX1" fmla="*/ 654076 w 1217832"/>
                  <a:gd name="connsiteY1" fmla="*/ 28634 h 1021480"/>
                  <a:gd name="connsiteX2" fmla="*/ 742250 w 1217832"/>
                  <a:gd name="connsiteY2" fmla="*/ 93948 h 1021480"/>
                  <a:gd name="connsiteX3" fmla="*/ 768376 w 1217832"/>
                  <a:gd name="connsiteY3" fmla="*/ 169059 h 1021480"/>
                  <a:gd name="connsiteX4" fmla="*/ 787970 w 1217832"/>
                  <a:gd name="connsiteY4" fmla="*/ 280094 h 1021480"/>
                  <a:gd name="connsiteX5" fmla="*/ 928396 w 1217832"/>
                  <a:gd name="connsiteY5" fmla="*/ 384597 h 1021480"/>
                  <a:gd name="connsiteX6" fmla="*/ 1039430 w 1217832"/>
                  <a:gd name="connsiteY6" fmla="*/ 423785 h 1021480"/>
                  <a:gd name="connsiteX7" fmla="*/ 1140667 w 1217832"/>
                  <a:gd name="connsiteY7" fmla="*/ 427051 h 1021480"/>
                  <a:gd name="connsiteX8" fmla="*/ 1153730 w 1217832"/>
                  <a:gd name="connsiteY8" fmla="*/ 394394 h 1021480"/>
                  <a:gd name="connsiteX9" fmla="*/ 1152056 w 1217832"/>
                  <a:gd name="connsiteY9" fmla="*/ 391228 h 1021480"/>
                  <a:gd name="connsiteX10" fmla="*/ 1202419 w 1217832"/>
                  <a:gd name="connsiteY10" fmla="*/ 393800 h 1021480"/>
                  <a:gd name="connsiteX11" fmla="*/ 1190543 w 1217832"/>
                  <a:gd name="connsiteY11" fmla="*/ 476927 h 1021480"/>
                  <a:gd name="connsiteX12" fmla="*/ 994601 w 1217832"/>
                  <a:gd name="connsiteY12" fmla="*/ 488803 h 1021480"/>
                  <a:gd name="connsiteX13" fmla="*/ 804595 w 1217832"/>
                  <a:gd name="connsiteY13" fmla="*/ 536304 h 1021480"/>
                  <a:gd name="connsiteX14" fmla="*/ 614590 w 1217832"/>
                  <a:gd name="connsiteY14" fmla="*/ 554117 h 1021480"/>
                  <a:gd name="connsiteX15" fmla="*/ 472086 w 1217832"/>
                  <a:gd name="connsiteY15" fmla="*/ 690683 h 1021480"/>
                  <a:gd name="connsiteX16" fmla="*/ 406772 w 1217832"/>
                  <a:gd name="connsiteY16" fmla="*/ 803499 h 1021480"/>
                  <a:gd name="connsiteX17" fmla="*/ 519588 w 1217832"/>
                  <a:gd name="connsiteY17" fmla="*/ 785686 h 1021480"/>
                  <a:gd name="connsiteX18" fmla="*/ 483962 w 1217832"/>
                  <a:gd name="connsiteY18" fmla="*/ 886626 h 1021480"/>
                  <a:gd name="connsiteX19" fmla="*/ 455050 w 1217832"/>
                  <a:gd name="connsiteY19" fmla="*/ 926687 h 1021480"/>
                  <a:gd name="connsiteX20" fmla="*/ 454867 w 1217832"/>
                  <a:gd name="connsiteY20" fmla="*/ 926705 h 1021480"/>
                  <a:gd name="connsiteX21" fmla="*/ 343833 w 1217832"/>
                  <a:gd name="connsiteY21" fmla="*/ 949565 h 1021480"/>
                  <a:gd name="connsiteX22" fmla="*/ 295251 w 1217832"/>
                  <a:gd name="connsiteY22" fmla="*/ 998551 h 1021480"/>
                  <a:gd name="connsiteX23" fmla="*/ 242596 w 1217832"/>
                  <a:gd name="connsiteY23" fmla="*/ 1021411 h 1021480"/>
                  <a:gd name="connsiteX24" fmla="*/ 196876 w 1217832"/>
                  <a:gd name="connsiteY24" fmla="*/ 992019 h 1021480"/>
                  <a:gd name="connsiteX25" fmla="*/ 209938 w 1217832"/>
                  <a:gd name="connsiteY25" fmla="*/ 949565 h 1021480"/>
                  <a:gd name="connsiteX26" fmla="*/ 262190 w 1217832"/>
                  <a:gd name="connsiteY26" fmla="*/ 910377 h 1021480"/>
                  <a:gd name="connsiteX27" fmla="*/ 242192 w 1217832"/>
                  <a:gd name="connsiteY27" fmla="*/ 886085 h 1021480"/>
                  <a:gd name="connsiteX28" fmla="*/ 164530 w 1217832"/>
                  <a:gd name="connsiteY28" fmla="*/ 905679 h 1021480"/>
                  <a:gd name="connsiteX29" fmla="*/ 85841 w 1217832"/>
                  <a:gd name="connsiteY29" fmla="*/ 920174 h 1021480"/>
                  <a:gd name="connsiteX30" fmla="*/ 46653 w 1217832"/>
                  <a:gd name="connsiteY30" fmla="*/ 916908 h 1021480"/>
                  <a:gd name="connsiteX31" fmla="*/ 27058 w 1217832"/>
                  <a:gd name="connsiteY31" fmla="*/ 864657 h 1021480"/>
                  <a:gd name="connsiteX32" fmla="*/ 933 w 1217832"/>
                  <a:gd name="connsiteY32" fmla="*/ 828734 h 1021480"/>
                  <a:gd name="connsiteX33" fmla="*/ 62981 w 1217832"/>
                  <a:gd name="connsiteY33" fmla="*/ 825468 h 1021480"/>
                  <a:gd name="connsiteX34" fmla="*/ 151156 w 1217832"/>
                  <a:gd name="connsiteY34" fmla="*/ 802608 h 1021480"/>
                  <a:gd name="connsiteX35" fmla="*/ 226267 w 1217832"/>
                  <a:gd name="connsiteY35" fmla="*/ 763419 h 1021480"/>
                  <a:gd name="connsiteX36" fmla="*/ 170750 w 1217832"/>
                  <a:gd name="connsiteY36" fmla="*/ 734028 h 1021480"/>
                  <a:gd name="connsiteX37" fmla="*/ 115233 w 1217832"/>
                  <a:gd name="connsiteY37" fmla="*/ 704637 h 1021480"/>
                  <a:gd name="connsiteX38" fmla="*/ 56450 w 1217832"/>
                  <a:gd name="connsiteY38" fmla="*/ 675245 h 1021480"/>
                  <a:gd name="connsiteX39" fmla="*/ 36856 w 1217832"/>
                  <a:gd name="connsiteY39" fmla="*/ 658917 h 1021480"/>
                  <a:gd name="connsiteX40" fmla="*/ 59716 w 1217832"/>
                  <a:gd name="connsiteY40" fmla="*/ 639322 h 1021480"/>
                  <a:gd name="connsiteX41" fmla="*/ 141358 w 1217832"/>
                  <a:gd name="connsiteY41" fmla="*/ 636057 h 1021480"/>
                  <a:gd name="connsiteX42" fmla="*/ 262190 w 1217832"/>
                  <a:gd name="connsiteY42" fmla="*/ 626259 h 1021480"/>
                  <a:gd name="connsiteX43" fmla="*/ 337301 w 1217832"/>
                  <a:gd name="connsiteY43" fmla="*/ 590337 h 1021480"/>
                  <a:gd name="connsiteX44" fmla="*/ 392818 w 1217832"/>
                  <a:gd name="connsiteY44" fmla="*/ 560945 h 1021480"/>
                  <a:gd name="connsiteX45" fmla="*/ 445070 w 1217832"/>
                  <a:gd name="connsiteY45" fmla="*/ 547882 h 1021480"/>
                  <a:gd name="connsiteX46" fmla="*/ 443781 w 1217832"/>
                  <a:gd name="connsiteY46" fmla="*/ 537643 h 1021480"/>
                  <a:gd name="connsiteX47" fmla="*/ 567089 w 1217832"/>
                  <a:gd name="connsiteY47" fmla="*/ 524429 h 1021480"/>
                  <a:gd name="connsiteX48" fmla="*/ 656154 w 1217832"/>
                  <a:gd name="connsiteY48" fmla="*/ 465052 h 1021480"/>
                  <a:gd name="connsiteX49" fmla="*/ 495837 w 1217832"/>
                  <a:gd name="connsiteY49" fmla="*/ 393800 h 1021480"/>
                  <a:gd name="connsiteX50" fmla="*/ 709593 w 1217832"/>
                  <a:gd name="connsiteY50" fmla="*/ 346299 h 1021480"/>
                  <a:gd name="connsiteX51" fmla="*/ 590839 w 1217832"/>
                  <a:gd name="connsiteY51" fmla="*/ 286922 h 1021480"/>
                  <a:gd name="connsiteX52" fmla="*/ 703655 w 1217832"/>
                  <a:gd name="connsiteY52" fmla="*/ 233483 h 1021480"/>
                  <a:gd name="connsiteX53" fmla="*/ 668029 w 1217832"/>
                  <a:gd name="connsiteY53" fmla="*/ 197857 h 1021480"/>
                  <a:gd name="connsiteX54" fmla="*/ 620528 w 1217832"/>
                  <a:gd name="connsiteY54" fmla="*/ 144418 h 1021480"/>
                  <a:gd name="connsiteX55" fmla="*/ 644278 w 1217832"/>
                  <a:gd name="connsiteY55" fmla="*/ 96917 h 1021480"/>
                  <a:gd name="connsiteX56" fmla="*/ 556672 w 1217832"/>
                  <a:gd name="connsiteY56" fmla="*/ 0 h 1021480"/>
                  <a:gd name="connsiteX0" fmla="*/ 556672 w 1217832"/>
                  <a:gd name="connsiteY0" fmla="*/ 0 h 1021477"/>
                  <a:gd name="connsiteX1" fmla="*/ 654076 w 1217832"/>
                  <a:gd name="connsiteY1" fmla="*/ 28634 h 1021477"/>
                  <a:gd name="connsiteX2" fmla="*/ 742250 w 1217832"/>
                  <a:gd name="connsiteY2" fmla="*/ 93948 h 1021477"/>
                  <a:gd name="connsiteX3" fmla="*/ 768376 w 1217832"/>
                  <a:gd name="connsiteY3" fmla="*/ 169059 h 1021477"/>
                  <a:gd name="connsiteX4" fmla="*/ 787970 w 1217832"/>
                  <a:gd name="connsiteY4" fmla="*/ 280094 h 1021477"/>
                  <a:gd name="connsiteX5" fmla="*/ 928396 w 1217832"/>
                  <a:gd name="connsiteY5" fmla="*/ 384597 h 1021477"/>
                  <a:gd name="connsiteX6" fmla="*/ 1039430 w 1217832"/>
                  <a:gd name="connsiteY6" fmla="*/ 423785 h 1021477"/>
                  <a:gd name="connsiteX7" fmla="*/ 1140667 w 1217832"/>
                  <a:gd name="connsiteY7" fmla="*/ 427051 h 1021477"/>
                  <a:gd name="connsiteX8" fmla="*/ 1153730 w 1217832"/>
                  <a:gd name="connsiteY8" fmla="*/ 394394 h 1021477"/>
                  <a:gd name="connsiteX9" fmla="*/ 1152056 w 1217832"/>
                  <a:gd name="connsiteY9" fmla="*/ 391228 h 1021477"/>
                  <a:gd name="connsiteX10" fmla="*/ 1202419 w 1217832"/>
                  <a:gd name="connsiteY10" fmla="*/ 393800 h 1021477"/>
                  <a:gd name="connsiteX11" fmla="*/ 1190543 w 1217832"/>
                  <a:gd name="connsiteY11" fmla="*/ 476927 h 1021477"/>
                  <a:gd name="connsiteX12" fmla="*/ 994601 w 1217832"/>
                  <a:gd name="connsiteY12" fmla="*/ 488803 h 1021477"/>
                  <a:gd name="connsiteX13" fmla="*/ 804595 w 1217832"/>
                  <a:gd name="connsiteY13" fmla="*/ 536304 h 1021477"/>
                  <a:gd name="connsiteX14" fmla="*/ 614590 w 1217832"/>
                  <a:gd name="connsiteY14" fmla="*/ 554117 h 1021477"/>
                  <a:gd name="connsiteX15" fmla="*/ 472086 w 1217832"/>
                  <a:gd name="connsiteY15" fmla="*/ 690683 h 1021477"/>
                  <a:gd name="connsiteX16" fmla="*/ 406772 w 1217832"/>
                  <a:gd name="connsiteY16" fmla="*/ 803499 h 1021477"/>
                  <a:gd name="connsiteX17" fmla="*/ 519588 w 1217832"/>
                  <a:gd name="connsiteY17" fmla="*/ 785686 h 1021477"/>
                  <a:gd name="connsiteX18" fmla="*/ 483962 w 1217832"/>
                  <a:gd name="connsiteY18" fmla="*/ 886626 h 1021477"/>
                  <a:gd name="connsiteX19" fmla="*/ 455050 w 1217832"/>
                  <a:gd name="connsiteY19" fmla="*/ 926687 h 1021477"/>
                  <a:gd name="connsiteX20" fmla="*/ 454867 w 1217832"/>
                  <a:gd name="connsiteY20" fmla="*/ 926705 h 1021477"/>
                  <a:gd name="connsiteX21" fmla="*/ 356584 w 1217832"/>
                  <a:gd name="connsiteY21" fmla="*/ 952116 h 1021477"/>
                  <a:gd name="connsiteX22" fmla="*/ 295251 w 1217832"/>
                  <a:gd name="connsiteY22" fmla="*/ 998551 h 1021477"/>
                  <a:gd name="connsiteX23" fmla="*/ 242596 w 1217832"/>
                  <a:gd name="connsiteY23" fmla="*/ 1021411 h 1021477"/>
                  <a:gd name="connsiteX24" fmla="*/ 196876 w 1217832"/>
                  <a:gd name="connsiteY24" fmla="*/ 992019 h 1021477"/>
                  <a:gd name="connsiteX25" fmla="*/ 209938 w 1217832"/>
                  <a:gd name="connsiteY25" fmla="*/ 949565 h 1021477"/>
                  <a:gd name="connsiteX26" fmla="*/ 262190 w 1217832"/>
                  <a:gd name="connsiteY26" fmla="*/ 910377 h 1021477"/>
                  <a:gd name="connsiteX27" fmla="*/ 242192 w 1217832"/>
                  <a:gd name="connsiteY27" fmla="*/ 886085 h 1021477"/>
                  <a:gd name="connsiteX28" fmla="*/ 164530 w 1217832"/>
                  <a:gd name="connsiteY28" fmla="*/ 905679 h 1021477"/>
                  <a:gd name="connsiteX29" fmla="*/ 85841 w 1217832"/>
                  <a:gd name="connsiteY29" fmla="*/ 920174 h 1021477"/>
                  <a:gd name="connsiteX30" fmla="*/ 46653 w 1217832"/>
                  <a:gd name="connsiteY30" fmla="*/ 916908 h 1021477"/>
                  <a:gd name="connsiteX31" fmla="*/ 27058 w 1217832"/>
                  <a:gd name="connsiteY31" fmla="*/ 864657 h 1021477"/>
                  <a:gd name="connsiteX32" fmla="*/ 933 w 1217832"/>
                  <a:gd name="connsiteY32" fmla="*/ 828734 h 1021477"/>
                  <a:gd name="connsiteX33" fmla="*/ 62981 w 1217832"/>
                  <a:gd name="connsiteY33" fmla="*/ 825468 h 1021477"/>
                  <a:gd name="connsiteX34" fmla="*/ 151156 w 1217832"/>
                  <a:gd name="connsiteY34" fmla="*/ 802608 h 1021477"/>
                  <a:gd name="connsiteX35" fmla="*/ 226267 w 1217832"/>
                  <a:gd name="connsiteY35" fmla="*/ 763419 h 1021477"/>
                  <a:gd name="connsiteX36" fmla="*/ 170750 w 1217832"/>
                  <a:gd name="connsiteY36" fmla="*/ 734028 h 1021477"/>
                  <a:gd name="connsiteX37" fmla="*/ 115233 w 1217832"/>
                  <a:gd name="connsiteY37" fmla="*/ 704637 h 1021477"/>
                  <a:gd name="connsiteX38" fmla="*/ 56450 w 1217832"/>
                  <a:gd name="connsiteY38" fmla="*/ 675245 h 1021477"/>
                  <a:gd name="connsiteX39" fmla="*/ 36856 w 1217832"/>
                  <a:gd name="connsiteY39" fmla="*/ 658917 h 1021477"/>
                  <a:gd name="connsiteX40" fmla="*/ 59716 w 1217832"/>
                  <a:gd name="connsiteY40" fmla="*/ 639322 h 1021477"/>
                  <a:gd name="connsiteX41" fmla="*/ 141358 w 1217832"/>
                  <a:gd name="connsiteY41" fmla="*/ 636057 h 1021477"/>
                  <a:gd name="connsiteX42" fmla="*/ 262190 w 1217832"/>
                  <a:gd name="connsiteY42" fmla="*/ 626259 h 1021477"/>
                  <a:gd name="connsiteX43" fmla="*/ 337301 w 1217832"/>
                  <a:gd name="connsiteY43" fmla="*/ 590337 h 1021477"/>
                  <a:gd name="connsiteX44" fmla="*/ 392818 w 1217832"/>
                  <a:gd name="connsiteY44" fmla="*/ 560945 h 1021477"/>
                  <a:gd name="connsiteX45" fmla="*/ 445070 w 1217832"/>
                  <a:gd name="connsiteY45" fmla="*/ 547882 h 1021477"/>
                  <a:gd name="connsiteX46" fmla="*/ 443781 w 1217832"/>
                  <a:gd name="connsiteY46" fmla="*/ 537643 h 1021477"/>
                  <a:gd name="connsiteX47" fmla="*/ 567089 w 1217832"/>
                  <a:gd name="connsiteY47" fmla="*/ 524429 h 1021477"/>
                  <a:gd name="connsiteX48" fmla="*/ 656154 w 1217832"/>
                  <a:gd name="connsiteY48" fmla="*/ 465052 h 1021477"/>
                  <a:gd name="connsiteX49" fmla="*/ 495837 w 1217832"/>
                  <a:gd name="connsiteY49" fmla="*/ 393800 h 1021477"/>
                  <a:gd name="connsiteX50" fmla="*/ 709593 w 1217832"/>
                  <a:gd name="connsiteY50" fmla="*/ 346299 h 1021477"/>
                  <a:gd name="connsiteX51" fmla="*/ 590839 w 1217832"/>
                  <a:gd name="connsiteY51" fmla="*/ 286922 h 1021477"/>
                  <a:gd name="connsiteX52" fmla="*/ 703655 w 1217832"/>
                  <a:gd name="connsiteY52" fmla="*/ 233483 h 1021477"/>
                  <a:gd name="connsiteX53" fmla="*/ 668029 w 1217832"/>
                  <a:gd name="connsiteY53" fmla="*/ 197857 h 1021477"/>
                  <a:gd name="connsiteX54" fmla="*/ 620528 w 1217832"/>
                  <a:gd name="connsiteY54" fmla="*/ 144418 h 1021477"/>
                  <a:gd name="connsiteX55" fmla="*/ 644278 w 1217832"/>
                  <a:gd name="connsiteY55" fmla="*/ 96917 h 1021477"/>
                  <a:gd name="connsiteX56" fmla="*/ 556672 w 1217832"/>
                  <a:gd name="connsiteY56" fmla="*/ 0 h 1021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217832" h="1021477">
                    <a:moveTo>
                      <a:pt x="556672" y="0"/>
                    </a:moveTo>
                    <a:cubicBezTo>
                      <a:pt x="594066" y="8110"/>
                      <a:pt x="628529" y="18534"/>
                      <a:pt x="654076" y="28634"/>
                    </a:cubicBezTo>
                    <a:cubicBezTo>
                      <a:pt x="700885" y="47140"/>
                      <a:pt x="723200" y="70544"/>
                      <a:pt x="742250" y="93948"/>
                    </a:cubicBezTo>
                    <a:cubicBezTo>
                      <a:pt x="761300" y="117352"/>
                      <a:pt x="760756" y="138035"/>
                      <a:pt x="768376" y="169059"/>
                    </a:cubicBezTo>
                    <a:cubicBezTo>
                      <a:pt x="775996" y="200083"/>
                      <a:pt x="761300" y="244171"/>
                      <a:pt x="787970" y="280094"/>
                    </a:cubicBezTo>
                    <a:cubicBezTo>
                      <a:pt x="814640" y="316017"/>
                      <a:pt x="886486" y="360649"/>
                      <a:pt x="928396" y="384597"/>
                    </a:cubicBezTo>
                    <a:cubicBezTo>
                      <a:pt x="970306" y="408546"/>
                      <a:pt x="1004051" y="416709"/>
                      <a:pt x="1039430" y="423785"/>
                    </a:cubicBezTo>
                    <a:cubicBezTo>
                      <a:pt x="1074808" y="430861"/>
                      <a:pt x="1121617" y="431950"/>
                      <a:pt x="1140667" y="427051"/>
                    </a:cubicBezTo>
                    <a:cubicBezTo>
                      <a:pt x="1159717" y="422152"/>
                      <a:pt x="1156451" y="406913"/>
                      <a:pt x="1153730" y="394394"/>
                    </a:cubicBezTo>
                    <a:cubicBezTo>
                      <a:pt x="1153491" y="393293"/>
                      <a:pt x="1153159" y="392154"/>
                      <a:pt x="1152056" y="391228"/>
                    </a:cubicBezTo>
                    <a:cubicBezTo>
                      <a:pt x="1174321" y="388907"/>
                      <a:pt x="1192756" y="386772"/>
                      <a:pt x="1202419" y="393800"/>
                    </a:cubicBezTo>
                    <a:cubicBezTo>
                      <a:pt x="1224190" y="409634"/>
                      <a:pt x="1225179" y="461093"/>
                      <a:pt x="1190543" y="476927"/>
                    </a:cubicBezTo>
                    <a:cubicBezTo>
                      <a:pt x="1155907" y="492761"/>
                      <a:pt x="1058926" y="478907"/>
                      <a:pt x="994601" y="488803"/>
                    </a:cubicBezTo>
                    <a:cubicBezTo>
                      <a:pt x="930276" y="498699"/>
                      <a:pt x="867930" y="525418"/>
                      <a:pt x="804595" y="536304"/>
                    </a:cubicBezTo>
                    <a:cubicBezTo>
                      <a:pt x="741260" y="547190"/>
                      <a:pt x="670008" y="528387"/>
                      <a:pt x="614590" y="554117"/>
                    </a:cubicBezTo>
                    <a:cubicBezTo>
                      <a:pt x="559172" y="579847"/>
                      <a:pt x="506722" y="649119"/>
                      <a:pt x="472086" y="690683"/>
                    </a:cubicBezTo>
                    <a:cubicBezTo>
                      <a:pt x="437450" y="732247"/>
                      <a:pt x="398855" y="787665"/>
                      <a:pt x="406772" y="803499"/>
                    </a:cubicBezTo>
                    <a:cubicBezTo>
                      <a:pt x="414689" y="819333"/>
                      <a:pt x="506723" y="771832"/>
                      <a:pt x="519588" y="785686"/>
                    </a:cubicBezTo>
                    <a:cubicBezTo>
                      <a:pt x="532453" y="799541"/>
                      <a:pt x="539380" y="816364"/>
                      <a:pt x="483962" y="886626"/>
                    </a:cubicBezTo>
                    <a:cubicBezTo>
                      <a:pt x="475950" y="896784"/>
                      <a:pt x="466181" y="910540"/>
                      <a:pt x="455050" y="926687"/>
                    </a:cubicBezTo>
                    <a:lnTo>
                      <a:pt x="454867" y="926705"/>
                    </a:lnTo>
                    <a:cubicBezTo>
                      <a:pt x="412957" y="932692"/>
                      <a:pt x="383187" y="940142"/>
                      <a:pt x="356584" y="952116"/>
                    </a:cubicBezTo>
                    <a:cubicBezTo>
                      <a:pt x="329981" y="964090"/>
                      <a:pt x="314249" y="987002"/>
                      <a:pt x="295251" y="998551"/>
                    </a:cubicBezTo>
                    <a:cubicBezTo>
                      <a:pt x="276253" y="1010100"/>
                      <a:pt x="258992" y="1022500"/>
                      <a:pt x="242596" y="1021411"/>
                    </a:cubicBezTo>
                    <a:cubicBezTo>
                      <a:pt x="226200" y="1020322"/>
                      <a:pt x="202319" y="1003993"/>
                      <a:pt x="196876" y="992019"/>
                    </a:cubicBezTo>
                    <a:cubicBezTo>
                      <a:pt x="191433" y="980045"/>
                      <a:pt x="199052" y="963172"/>
                      <a:pt x="209938" y="949565"/>
                    </a:cubicBezTo>
                    <a:cubicBezTo>
                      <a:pt x="220824" y="935958"/>
                      <a:pt x="256814" y="920957"/>
                      <a:pt x="262190" y="910377"/>
                    </a:cubicBezTo>
                    <a:cubicBezTo>
                      <a:pt x="267566" y="899797"/>
                      <a:pt x="258469" y="886868"/>
                      <a:pt x="242192" y="886085"/>
                    </a:cubicBezTo>
                    <a:cubicBezTo>
                      <a:pt x="225915" y="885302"/>
                      <a:pt x="190589" y="899998"/>
                      <a:pt x="164530" y="905679"/>
                    </a:cubicBezTo>
                    <a:cubicBezTo>
                      <a:pt x="138472" y="911361"/>
                      <a:pt x="105487" y="918303"/>
                      <a:pt x="85841" y="920174"/>
                    </a:cubicBezTo>
                    <a:cubicBezTo>
                      <a:pt x="66195" y="922045"/>
                      <a:pt x="56450" y="926161"/>
                      <a:pt x="46653" y="916908"/>
                    </a:cubicBezTo>
                    <a:cubicBezTo>
                      <a:pt x="36856" y="907655"/>
                      <a:pt x="34678" y="879353"/>
                      <a:pt x="27058" y="864657"/>
                    </a:cubicBezTo>
                    <a:cubicBezTo>
                      <a:pt x="19438" y="849961"/>
                      <a:pt x="-5054" y="835266"/>
                      <a:pt x="933" y="828734"/>
                    </a:cubicBezTo>
                    <a:cubicBezTo>
                      <a:pt x="6920" y="822202"/>
                      <a:pt x="37944" y="829822"/>
                      <a:pt x="62981" y="825468"/>
                    </a:cubicBezTo>
                    <a:cubicBezTo>
                      <a:pt x="88018" y="821114"/>
                      <a:pt x="123942" y="812949"/>
                      <a:pt x="151156" y="802608"/>
                    </a:cubicBezTo>
                    <a:cubicBezTo>
                      <a:pt x="178370" y="792267"/>
                      <a:pt x="223001" y="774849"/>
                      <a:pt x="226267" y="763419"/>
                    </a:cubicBezTo>
                    <a:cubicBezTo>
                      <a:pt x="229533" y="751989"/>
                      <a:pt x="189256" y="743825"/>
                      <a:pt x="170750" y="734028"/>
                    </a:cubicBezTo>
                    <a:lnTo>
                      <a:pt x="115233" y="704637"/>
                    </a:lnTo>
                    <a:cubicBezTo>
                      <a:pt x="96183" y="694840"/>
                      <a:pt x="69513" y="682865"/>
                      <a:pt x="56450" y="675245"/>
                    </a:cubicBezTo>
                    <a:cubicBezTo>
                      <a:pt x="43387" y="667625"/>
                      <a:pt x="36312" y="664904"/>
                      <a:pt x="36856" y="658917"/>
                    </a:cubicBezTo>
                    <a:cubicBezTo>
                      <a:pt x="37400" y="652930"/>
                      <a:pt x="42299" y="643132"/>
                      <a:pt x="59716" y="639322"/>
                    </a:cubicBezTo>
                    <a:cubicBezTo>
                      <a:pt x="77133" y="635512"/>
                      <a:pt x="107612" y="638234"/>
                      <a:pt x="141358" y="636057"/>
                    </a:cubicBezTo>
                    <a:cubicBezTo>
                      <a:pt x="175104" y="633880"/>
                      <a:pt x="229533" y="633879"/>
                      <a:pt x="262190" y="626259"/>
                    </a:cubicBezTo>
                    <a:cubicBezTo>
                      <a:pt x="294847" y="618639"/>
                      <a:pt x="315530" y="601223"/>
                      <a:pt x="337301" y="590337"/>
                    </a:cubicBezTo>
                    <a:cubicBezTo>
                      <a:pt x="359072" y="579451"/>
                      <a:pt x="374856" y="568021"/>
                      <a:pt x="392818" y="560945"/>
                    </a:cubicBezTo>
                    <a:cubicBezTo>
                      <a:pt x="410780" y="553869"/>
                      <a:pt x="439083" y="555502"/>
                      <a:pt x="445070" y="547882"/>
                    </a:cubicBezTo>
                    <a:cubicBezTo>
                      <a:pt x="447194" y="545179"/>
                      <a:pt x="446304" y="541517"/>
                      <a:pt x="443781" y="537643"/>
                    </a:cubicBezTo>
                    <a:cubicBezTo>
                      <a:pt x="493564" y="534406"/>
                      <a:pt x="537952" y="530256"/>
                      <a:pt x="567089" y="524429"/>
                    </a:cubicBezTo>
                    <a:cubicBezTo>
                      <a:pt x="641310" y="509585"/>
                      <a:pt x="668029" y="486824"/>
                      <a:pt x="656154" y="465052"/>
                    </a:cubicBezTo>
                    <a:cubicBezTo>
                      <a:pt x="644279" y="443281"/>
                      <a:pt x="486931" y="413592"/>
                      <a:pt x="495837" y="393800"/>
                    </a:cubicBezTo>
                    <a:cubicBezTo>
                      <a:pt x="504743" y="374008"/>
                      <a:pt x="693759" y="364112"/>
                      <a:pt x="709593" y="346299"/>
                    </a:cubicBezTo>
                    <a:cubicBezTo>
                      <a:pt x="725427" y="328486"/>
                      <a:pt x="591829" y="305725"/>
                      <a:pt x="590839" y="286922"/>
                    </a:cubicBezTo>
                    <a:cubicBezTo>
                      <a:pt x="589849" y="268119"/>
                      <a:pt x="690790" y="248327"/>
                      <a:pt x="703655" y="233483"/>
                    </a:cubicBezTo>
                    <a:cubicBezTo>
                      <a:pt x="716520" y="218639"/>
                      <a:pt x="681884" y="212701"/>
                      <a:pt x="668029" y="197857"/>
                    </a:cubicBezTo>
                    <a:cubicBezTo>
                      <a:pt x="654175" y="183013"/>
                      <a:pt x="624486" y="161241"/>
                      <a:pt x="620528" y="144418"/>
                    </a:cubicBezTo>
                    <a:cubicBezTo>
                      <a:pt x="616570" y="127595"/>
                      <a:pt x="663081" y="130564"/>
                      <a:pt x="644278" y="96917"/>
                    </a:cubicBezTo>
                    <a:cubicBezTo>
                      <a:pt x="633058" y="76839"/>
                      <a:pt x="591179" y="35969"/>
                      <a:pt x="556672" y="0"/>
                    </a:cubicBezTo>
                    <a:close/>
                  </a:path>
                </a:pathLst>
              </a:custGeom>
              <a:gradFill flip="none" rotWithShape="1">
                <a:gsLst>
                  <a:gs pos="26000">
                    <a:schemeClr val="bg2">
                      <a:lumMod val="50000"/>
                      <a:alpha val="25000"/>
                    </a:schemeClr>
                  </a:gs>
                  <a:gs pos="69000">
                    <a:schemeClr val="accent1">
                      <a:lumMod val="50000"/>
                      <a:alpha val="25000"/>
                    </a:schemeClr>
                  </a:gs>
                  <a:gs pos="52000">
                    <a:schemeClr val="accent1">
                      <a:lumMod val="50000"/>
                      <a:alpha val="75000"/>
                    </a:schemeClr>
                  </a:gs>
                </a:gsLst>
                <a:lin ang="33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8" name="Freeform 207"/>
            <p:cNvSpPr/>
            <p:nvPr/>
          </p:nvSpPr>
          <p:spPr>
            <a:xfrm>
              <a:off x="1538739" y="2028527"/>
              <a:ext cx="292445" cy="769301"/>
            </a:xfrm>
            <a:custGeom>
              <a:avLst/>
              <a:gdLst>
                <a:gd name="connsiteX0" fmla="*/ 70120 w 292445"/>
                <a:gd name="connsiteY0" fmla="*/ 2075 h 631131"/>
                <a:gd name="connsiteX1" fmla="*/ 143792 w 292445"/>
                <a:gd name="connsiteY1" fmla="*/ 123417 h 631131"/>
                <a:gd name="connsiteX2" fmla="*/ 273802 w 292445"/>
                <a:gd name="connsiteY2" fmla="*/ 353100 h 631131"/>
                <a:gd name="connsiteX3" fmla="*/ 291136 w 292445"/>
                <a:gd name="connsiteY3" fmla="*/ 491777 h 631131"/>
                <a:gd name="connsiteX4" fmla="*/ 269468 w 292445"/>
                <a:gd name="connsiteY4" fmla="*/ 591451 h 631131"/>
                <a:gd name="connsiteX5" fmla="*/ 187129 w 292445"/>
                <a:gd name="connsiteY5" fmla="*/ 630454 h 631131"/>
                <a:gd name="connsiteX6" fmla="*/ 782 w 292445"/>
                <a:gd name="connsiteY6" fmla="*/ 613119 h 631131"/>
                <a:gd name="connsiteX7" fmla="*/ 122124 w 292445"/>
                <a:gd name="connsiteY7" fmla="*/ 574116 h 631131"/>
                <a:gd name="connsiteX8" fmla="*/ 165460 w 292445"/>
                <a:gd name="connsiteY8" fmla="*/ 539447 h 631131"/>
                <a:gd name="connsiteX9" fmla="*/ 169794 w 292445"/>
                <a:gd name="connsiteY9" fmla="*/ 431106 h 631131"/>
                <a:gd name="connsiteX10" fmla="*/ 117790 w 292445"/>
                <a:gd name="connsiteY10" fmla="*/ 218757 h 631131"/>
                <a:gd name="connsiteX11" fmla="*/ 70120 w 292445"/>
                <a:gd name="connsiteY11" fmla="*/ 2075 h 631131"/>
                <a:gd name="connsiteX0" fmla="*/ 70120 w 292445"/>
                <a:gd name="connsiteY0" fmla="*/ 2075 h 631131"/>
                <a:gd name="connsiteX1" fmla="*/ 143792 w 292445"/>
                <a:gd name="connsiteY1" fmla="*/ 123417 h 631131"/>
                <a:gd name="connsiteX2" fmla="*/ 273802 w 292445"/>
                <a:gd name="connsiteY2" fmla="*/ 353100 h 631131"/>
                <a:gd name="connsiteX3" fmla="*/ 291136 w 292445"/>
                <a:gd name="connsiteY3" fmla="*/ 491777 h 631131"/>
                <a:gd name="connsiteX4" fmla="*/ 269468 w 292445"/>
                <a:gd name="connsiteY4" fmla="*/ 591451 h 631131"/>
                <a:gd name="connsiteX5" fmla="*/ 187129 w 292445"/>
                <a:gd name="connsiteY5" fmla="*/ 630454 h 631131"/>
                <a:gd name="connsiteX6" fmla="*/ 782 w 292445"/>
                <a:gd name="connsiteY6" fmla="*/ 613119 h 631131"/>
                <a:gd name="connsiteX7" fmla="*/ 122124 w 292445"/>
                <a:gd name="connsiteY7" fmla="*/ 574116 h 631131"/>
                <a:gd name="connsiteX8" fmla="*/ 165460 w 292445"/>
                <a:gd name="connsiteY8" fmla="*/ 539447 h 631131"/>
                <a:gd name="connsiteX9" fmla="*/ 169794 w 292445"/>
                <a:gd name="connsiteY9" fmla="*/ 431106 h 631131"/>
                <a:gd name="connsiteX10" fmla="*/ 117790 w 292445"/>
                <a:gd name="connsiteY10" fmla="*/ 218757 h 631131"/>
                <a:gd name="connsiteX11" fmla="*/ 70120 w 292445"/>
                <a:gd name="connsiteY11" fmla="*/ 2075 h 631131"/>
                <a:gd name="connsiteX0" fmla="*/ 70120 w 292445"/>
                <a:gd name="connsiteY0" fmla="*/ 0 h 629056"/>
                <a:gd name="connsiteX1" fmla="*/ 143792 w 292445"/>
                <a:gd name="connsiteY1" fmla="*/ 121342 h 629056"/>
                <a:gd name="connsiteX2" fmla="*/ 273802 w 292445"/>
                <a:gd name="connsiteY2" fmla="*/ 351025 h 629056"/>
                <a:gd name="connsiteX3" fmla="*/ 291136 w 292445"/>
                <a:gd name="connsiteY3" fmla="*/ 489702 h 629056"/>
                <a:gd name="connsiteX4" fmla="*/ 269468 w 292445"/>
                <a:gd name="connsiteY4" fmla="*/ 589376 h 629056"/>
                <a:gd name="connsiteX5" fmla="*/ 187129 w 292445"/>
                <a:gd name="connsiteY5" fmla="*/ 628379 h 629056"/>
                <a:gd name="connsiteX6" fmla="*/ 782 w 292445"/>
                <a:gd name="connsiteY6" fmla="*/ 611044 h 629056"/>
                <a:gd name="connsiteX7" fmla="*/ 122124 w 292445"/>
                <a:gd name="connsiteY7" fmla="*/ 572041 h 629056"/>
                <a:gd name="connsiteX8" fmla="*/ 165460 w 292445"/>
                <a:gd name="connsiteY8" fmla="*/ 537372 h 629056"/>
                <a:gd name="connsiteX9" fmla="*/ 169794 w 292445"/>
                <a:gd name="connsiteY9" fmla="*/ 429031 h 629056"/>
                <a:gd name="connsiteX10" fmla="*/ 117790 w 292445"/>
                <a:gd name="connsiteY10" fmla="*/ 216682 h 629056"/>
                <a:gd name="connsiteX11" fmla="*/ 70120 w 292445"/>
                <a:gd name="connsiteY11" fmla="*/ 0 h 629056"/>
                <a:gd name="connsiteX0" fmla="*/ 70120 w 292445"/>
                <a:gd name="connsiteY0" fmla="*/ 0 h 629056"/>
                <a:gd name="connsiteX1" fmla="*/ 143792 w 292445"/>
                <a:gd name="connsiteY1" fmla="*/ 121342 h 629056"/>
                <a:gd name="connsiteX2" fmla="*/ 273802 w 292445"/>
                <a:gd name="connsiteY2" fmla="*/ 351025 h 629056"/>
                <a:gd name="connsiteX3" fmla="*/ 291136 w 292445"/>
                <a:gd name="connsiteY3" fmla="*/ 489702 h 629056"/>
                <a:gd name="connsiteX4" fmla="*/ 269468 w 292445"/>
                <a:gd name="connsiteY4" fmla="*/ 589376 h 629056"/>
                <a:gd name="connsiteX5" fmla="*/ 187129 w 292445"/>
                <a:gd name="connsiteY5" fmla="*/ 628379 h 629056"/>
                <a:gd name="connsiteX6" fmla="*/ 782 w 292445"/>
                <a:gd name="connsiteY6" fmla="*/ 611044 h 629056"/>
                <a:gd name="connsiteX7" fmla="*/ 122124 w 292445"/>
                <a:gd name="connsiteY7" fmla="*/ 572041 h 629056"/>
                <a:gd name="connsiteX8" fmla="*/ 165460 w 292445"/>
                <a:gd name="connsiteY8" fmla="*/ 537372 h 629056"/>
                <a:gd name="connsiteX9" fmla="*/ 169794 w 292445"/>
                <a:gd name="connsiteY9" fmla="*/ 429031 h 629056"/>
                <a:gd name="connsiteX10" fmla="*/ 117790 w 292445"/>
                <a:gd name="connsiteY10" fmla="*/ 216682 h 629056"/>
                <a:gd name="connsiteX11" fmla="*/ 70120 w 292445"/>
                <a:gd name="connsiteY11" fmla="*/ 0 h 629056"/>
                <a:gd name="connsiteX0" fmla="*/ 50486 w 292445"/>
                <a:gd name="connsiteY0" fmla="*/ 0 h 769301"/>
                <a:gd name="connsiteX1" fmla="*/ 143792 w 292445"/>
                <a:gd name="connsiteY1" fmla="*/ 261587 h 769301"/>
                <a:gd name="connsiteX2" fmla="*/ 273802 w 292445"/>
                <a:gd name="connsiteY2" fmla="*/ 491270 h 769301"/>
                <a:gd name="connsiteX3" fmla="*/ 291136 w 292445"/>
                <a:gd name="connsiteY3" fmla="*/ 629947 h 769301"/>
                <a:gd name="connsiteX4" fmla="*/ 269468 w 292445"/>
                <a:gd name="connsiteY4" fmla="*/ 729621 h 769301"/>
                <a:gd name="connsiteX5" fmla="*/ 187129 w 292445"/>
                <a:gd name="connsiteY5" fmla="*/ 768624 h 769301"/>
                <a:gd name="connsiteX6" fmla="*/ 782 w 292445"/>
                <a:gd name="connsiteY6" fmla="*/ 751289 h 769301"/>
                <a:gd name="connsiteX7" fmla="*/ 122124 w 292445"/>
                <a:gd name="connsiteY7" fmla="*/ 712286 h 769301"/>
                <a:gd name="connsiteX8" fmla="*/ 165460 w 292445"/>
                <a:gd name="connsiteY8" fmla="*/ 677617 h 769301"/>
                <a:gd name="connsiteX9" fmla="*/ 169794 w 292445"/>
                <a:gd name="connsiteY9" fmla="*/ 569276 h 769301"/>
                <a:gd name="connsiteX10" fmla="*/ 117790 w 292445"/>
                <a:gd name="connsiteY10" fmla="*/ 356927 h 769301"/>
                <a:gd name="connsiteX11" fmla="*/ 50486 w 292445"/>
                <a:gd name="connsiteY11" fmla="*/ 0 h 769301"/>
                <a:gd name="connsiteX0" fmla="*/ 50486 w 292445"/>
                <a:gd name="connsiteY0" fmla="*/ 0 h 769301"/>
                <a:gd name="connsiteX1" fmla="*/ 143792 w 292445"/>
                <a:gd name="connsiteY1" fmla="*/ 261587 h 769301"/>
                <a:gd name="connsiteX2" fmla="*/ 273802 w 292445"/>
                <a:gd name="connsiteY2" fmla="*/ 491270 h 769301"/>
                <a:gd name="connsiteX3" fmla="*/ 291136 w 292445"/>
                <a:gd name="connsiteY3" fmla="*/ 629947 h 769301"/>
                <a:gd name="connsiteX4" fmla="*/ 269468 w 292445"/>
                <a:gd name="connsiteY4" fmla="*/ 729621 h 769301"/>
                <a:gd name="connsiteX5" fmla="*/ 187129 w 292445"/>
                <a:gd name="connsiteY5" fmla="*/ 768624 h 769301"/>
                <a:gd name="connsiteX6" fmla="*/ 782 w 292445"/>
                <a:gd name="connsiteY6" fmla="*/ 751289 h 769301"/>
                <a:gd name="connsiteX7" fmla="*/ 122124 w 292445"/>
                <a:gd name="connsiteY7" fmla="*/ 712286 h 769301"/>
                <a:gd name="connsiteX8" fmla="*/ 165460 w 292445"/>
                <a:gd name="connsiteY8" fmla="*/ 677617 h 769301"/>
                <a:gd name="connsiteX9" fmla="*/ 169794 w 292445"/>
                <a:gd name="connsiteY9" fmla="*/ 569276 h 769301"/>
                <a:gd name="connsiteX10" fmla="*/ 117790 w 292445"/>
                <a:gd name="connsiteY10" fmla="*/ 356927 h 769301"/>
                <a:gd name="connsiteX11" fmla="*/ 50486 w 292445"/>
                <a:gd name="connsiteY11" fmla="*/ 0 h 769301"/>
                <a:gd name="connsiteX0" fmla="*/ 50486 w 292445"/>
                <a:gd name="connsiteY0" fmla="*/ 0 h 769301"/>
                <a:gd name="connsiteX1" fmla="*/ 143792 w 292445"/>
                <a:gd name="connsiteY1" fmla="*/ 261587 h 769301"/>
                <a:gd name="connsiteX2" fmla="*/ 273802 w 292445"/>
                <a:gd name="connsiteY2" fmla="*/ 491270 h 769301"/>
                <a:gd name="connsiteX3" fmla="*/ 291136 w 292445"/>
                <a:gd name="connsiteY3" fmla="*/ 629947 h 769301"/>
                <a:gd name="connsiteX4" fmla="*/ 269468 w 292445"/>
                <a:gd name="connsiteY4" fmla="*/ 729621 h 769301"/>
                <a:gd name="connsiteX5" fmla="*/ 187129 w 292445"/>
                <a:gd name="connsiteY5" fmla="*/ 768624 h 769301"/>
                <a:gd name="connsiteX6" fmla="*/ 782 w 292445"/>
                <a:gd name="connsiteY6" fmla="*/ 751289 h 769301"/>
                <a:gd name="connsiteX7" fmla="*/ 122124 w 292445"/>
                <a:gd name="connsiteY7" fmla="*/ 712286 h 769301"/>
                <a:gd name="connsiteX8" fmla="*/ 165460 w 292445"/>
                <a:gd name="connsiteY8" fmla="*/ 677617 h 769301"/>
                <a:gd name="connsiteX9" fmla="*/ 169794 w 292445"/>
                <a:gd name="connsiteY9" fmla="*/ 569276 h 769301"/>
                <a:gd name="connsiteX10" fmla="*/ 117790 w 292445"/>
                <a:gd name="connsiteY10" fmla="*/ 356927 h 769301"/>
                <a:gd name="connsiteX11" fmla="*/ 50486 w 292445"/>
                <a:gd name="connsiteY11" fmla="*/ 0 h 769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2445" h="769301">
                  <a:moveTo>
                    <a:pt x="50486" y="0"/>
                  </a:moveTo>
                  <a:cubicBezTo>
                    <a:pt x="80064" y="68258"/>
                    <a:pt x="106573" y="179709"/>
                    <a:pt x="143792" y="261587"/>
                  </a:cubicBezTo>
                  <a:cubicBezTo>
                    <a:pt x="181011" y="343465"/>
                    <a:pt x="249245" y="429877"/>
                    <a:pt x="273802" y="491270"/>
                  </a:cubicBezTo>
                  <a:cubicBezTo>
                    <a:pt x="298359" y="552663"/>
                    <a:pt x="291858" y="590222"/>
                    <a:pt x="291136" y="629947"/>
                  </a:cubicBezTo>
                  <a:cubicBezTo>
                    <a:pt x="290414" y="669672"/>
                    <a:pt x="286802" y="706508"/>
                    <a:pt x="269468" y="729621"/>
                  </a:cubicBezTo>
                  <a:cubicBezTo>
                    <a:pt x="252134" y="752734"/>
                    <a:pt x="231910" y="765013"/>
                    <a:pt x="187129" y="768624"/>
                  </a:cubicBezTo>
                  <a:cubicBezTo>
                    <a:pt x="142348" y="772235"/>
                    <a:pt x="11616" y="760679"/>
                    <a:pt x="782" y="751289"/>
                  </a:cubicBezTo>
                  <a:cubicBezTo>
                    <a:pt x="-10052" y="741899"/>
                    <a:pt x="94678" y="724565"/>
                    <a:pt x="122124" y="712286"/>
                  </a:cubicBezTo>
                  <a:cubicBezTo>
                    <a:pt x="149570" y="700007"/>
                    <a:pt x="157515" y="701452"/>
                    <a:pt x="165460" y="677617"/>
                  </a:cubicBezTo>
                  <a:cubicBezTo>
                    <a:pt x="173405" y="653782"/>
                    <a:pt x="177739" y="622724"/>
                    <a:pt x="169794" y="569276"/>
                  </a:cubicBezTo>
                  <a:cubicBezTo>
                    <a:pt x="161849" y="515828"/>
                    <a:pt x="137675" y="451806"/>
                    <a:pt x="117790" y="356927"/>
                  </a:cubicBezTo>
                  <a:cubicBezTo>
                    <a:pt x="97905" y="262048"/>
                    <a:pt x="57373" y="88817"/>
                    <a:pt x="50486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/>
            <p:cNvSpPr/>
            <p:nvPr/>
          </p:nvSpPr>
          <p:spPr>
            <a:xfrm>
              <a:off x="1556983" y="2596169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1348459" y="2021388"/>
              <a:ext cx="479381" cy="845344"/>
            </a:xfrm>
            <a:custGeom>
              <a:avLst/>
              <a:gdLst>
                <a:gd name="connsiteX0" fmla="*/ 227940 w 465522"/>
                <a:gd name="connsiteY0" fmla="*/ 425 h 696613"/>
                <a:gd name="connsiteX1" fmla="*/ 50261 w 465522"/>
                <a:gd name="connsiteY1" fmla="*/ 238776 h 696613"/>
                <a:gd name="connsiteX2" fmla="*/ 2591 w 465522"/>
                <a:gd name="connsiteY2" fmla="*/ 455458 h 696613"/>
                <a:gd name="connsiteX3" fmla="*/ 110932 w 465522"/>
                <a:gd name="connsiteY3" fmla="*/ 663473 h 696613"/>
                <a:gd name="connsiteX4" fmla="*/ 305946 w 465522"/>
                <a:gd name="connsiteY4" fmla="*/ 689475 h 696613"/>
                <a:gd name="connsiteX5" fmla="*/ 457624 w 465522"/>
                <a:gd name="connsiteY5" fmla="*/ 594135 h 696613"/>
                <a:gd name="connsiteX6" fmla="*/ 435956 w 465522"/>
                <a:gd name="connsiteY6" fmla="*/ 581134 h 696613"/>
                <a:gd name="connsiteX7" fmla="*/ 366617 w 465522"/>
                <a:gd name="connsiteY7" fmla="*/ 576800 h 696613"/>
                <a:gd name="connsiteX8" fmla="*/ 214940 w 465522"/>
                <a:gd name="connsiteY8" fmla="*/ 537798 h 696613"/>
                <a:gd name="connsiteX9" fmla="*/ 162936 w 465522"/>
                <a:gd name="connsiteY9" fmla="*/ 299447 h 696613"/>
                <a:gd name="connsiteX10" fmla="*/ 227940 w 465522"/>
                <a:gd name="connsiteY10" fmla="*/ 425 h 696613"/>
                <a:gd name="connsiteX0" fmla="*/ 227940 w 465522"/>
                <a:gd name="connsiteY0" fmla="*/ 425 h 696613"/>
                <a:gd name="connsiteX1" fmla="*/ 50261 w 465522"/>
                <a:gd name="connsiteY1" fmla="*/ 238776 h 696613"/>
                <a:gd name="connsiteX2" fmla="*/ 2591 w 465522"/>
                <a:gd name="connsiteY2" fmla="*/ 455458 h 696613"/>
                <a:gd name="connsiteX3" fmla="*/ 110932 w 465522"/>
                <a:gd name="connsiteY3" fmla="*/ 663473 h 696613"/>
                <a:gd name="connsiteX4" fmla="*/ 305946 w 465522"/>
                <a:gd name="connsiteY4" fmla="*/ 689475 h 696613"/>
                <a:gd name="connsiteX5" fmla="*/ 457624 w 465522"/>
                <a:gd name="connsiteY5" fmla="*/ 594135 h 696613"/>
                <a:gd name="connsiteX6" fmla="*/ 435956 w 465522"/>
                <a:gd name="connsiteY6" fmla="*/ 581134 h 696613"/>
                <a:gd name="connsiteX7" fmla="*/ 366617 w 465522"/>
                <a:gd name="connsiteY7" fmla="*/ 576800 h 696613"/>
                <a:gd name="connsiteX8" fmla="*/ 195306 w 465522"/>
                <a:gd name="connsiteY8" fmla="*/ 532188 h 696613"/>
                <a:gd name="connsiteX9" fmla="*/ 162936 w 465522"/>
                <a:gd name="connsiteY9" fmla="*/ 299447 h 696613"/>
                <a:gd name="connsiteX10" fmla="*/ 227940 w 465522"/>
                <a:gd name="connsiteY10" fmla="*/ 425 h 696613"/>
                <a:gd name="connsiteX0" fmla="*/ 227940 w 465886"/>
                <a:gd name="connsiteY0" fmla="*/ 425 h 696613"/>
                <a:gd name="connsiteX1" fmla="*/ 50261 w 465886"/>
                <a:gd name="connsiteY1" fmla="*/ 238776 h 696613"/>
                <a:gd name="connsiteX2" fmla="*/ 2591 w 465886"/>
                <a:gd name="connsiteY2" fmla="*/ 455458 h 696613"/>
                <a:gd name="connsiteX3" fmla="*/ 110932 w 465886"/>
                <a:gd name="connsiteY3" fmla="*/ 663473 h 696613"/>
                <a:gd name="connsiteX4" fmla="*/ 305946 w 465886"/>
                <a:gd name="connsiteY4" fmla="*/ 689475 h 696613"/>
                <a:gd name="connsiteX5" fmla="*/ 457624 w 465886"/>
                <a:gd name="connsiteY5" fmla="*/ 594135 h 696613"/>
                <a:gd name="connsiteX6" fmla="*/ 435956 w 465886"/>
                <a:gd name="connsiteY6" fmla="*/ 581134 h 696613"/>
                <a:gd name="connsiteX7" fmla="*/ 352593 w 465886"/>
                <a:gd name="connsiteY7" fmla="*/ 590824 h 696613"/>
                <a:gd name="connsiteX8" fmla="*/ 195306 w 465886"/>
                <a:gd name="connsiteY8" fmla="*/ 532188 h 696613"/>
                <a:gd name="connsiteX9" fmla="*/ 162936 w 465886"/>
                <a:gd name="connsiteY9" fmla="*/ 299447 h 696613"/>
                <a:gd name="connsiteX10" fmla="*/ 227940 w 465886"/>
                <a:gd name="connsiteY10" fmla="*/ 425 h 696613"/>
                <a:gd name="connsiteX0" fmla="*/ 227940 w 458227"/>
                <a:gd name="connsiteY0" fmla="*/ 425 h 696613"/>
                <a:gd name="connsiteX1" fmla="*/ 50261 w 458227"/>
                <a:gd name="connsiteY1" fmla="*/ 238776 h 696613"/>
                <a:gd name="connsiteX2" fmla="*/ 2591 w 458227"/>
                <a:gd name="connsiteY2" fmla="*/ 455458 h 696613"/>
                <a:gd name="connsiteX3" fmla="*/ 110932 w 458227"/>
                <a:gd name="connsiteY3" fmla="*/ 663473 h 696613"/>
                <a:gd name="connsiteX4" fmla="*/ 305946 w 458227"/>
                <a:gd name="connsiteY4" fmla="*/ 689475 h 696613"/>
                <a:gd name="connsiteX5" fmla="*/ 457624 w 458227"/>
                <a:gd name="connsiteY5" fmla="*/ 594135 h 696613"/>
                <a:gd name="connsiteX6" fmla="*/ 352593 w 458227"/>
                <a:gd name="connsiteY6" fmla="*/ 590824 h 696613"/>
                <a:gd name="connsiteX7" fmla="*/ 195306 w 458227"/>
                <a:gd name="connsiteY7" fmla="*/ 532188 h 696613"/>
                <a:gd name="connsiteX8" fmla="*/ 162936 w 458227"/>
                <a:gd name="connsiteY8" fmla="*/ 299447 h 696613"/>
                <a:gd name="connsiteX9" fmla="*/ 227940 w 458227"/>
                <a:gd name="connsiteY9" fmla="*/ 425 h 696613"/>
                <a:gd name="connsiteX0" fmla="*/ 227940 w 477755"/>
                <a:gd name="connsiteY0" fmla="*/ 425 h 701780"/>
                <a:gd name="connsiteX1" fmla="*/ 50261 w 477755"/>
                <a:gd name="connsiteY1" fmla="*/ 238776 h 701780"/>
                <a:gd name="connsiteX2" fmla="*/ 2591 w 477755"/>
                <a:gd name="connsiteY2" fmla="*/ 455458 h 701780"/>
                <a:gd name="connsiteX3" fmla="*/ 110932 w 477755"/>
                <a:gd name="connsiteY3" fmla="*/ 663473 h 701780"/>
                <a:gd name="connsiteX4" fmla="*/ 305946 w 477755"/>
                <a:gd name="connsiteY4" fmla="*/ 689475 h 701780"/>
                <a:gd name="connsiteX5" fmla="*/ 477259 w 477755"/>
                <a:gd name="connsiteY5" fmla="*/ 524012 h 701780"/>
                <a:gd name="connsiteX6" fmla="*/ 352593 w 477755"/>
                <a:gd name="connsiteY6" fmla="*/ 590824 h 701780"/>
                <a:gd name="connsiteX7" fmla="*/ 195306 w 477755"/>
                <a:gd name="connsiteY7" fmla="*/ 532188 h 701780"/>
                <a:gd name="connsiteX8" fmla="*/ 162936 w 477755"/>
                <a:gd name="connsiteY8" fmla="*/ 299447 h 701780"/>
                <a:gd name="connsiteX9" fmla="*/ 227940 w 477755"/>
                <a:gd name="connsiteY9" fmla="*/ 425 h 701780"/>
                <a:gd name="connsiteX0" fmla="*/ 227940 w 483310"/>
                <a:gd name="connsiteY0" fmla="*/ 425 h 701780"/>
                <a:gd name="connsiteX1" fmla="*/ 50261 w 483310"/>
                <a:gd name="connsiteY1" fmla="*/ 238776 h 701780"/>
                <a:gd name="connsiteX2" fmla="*/ 2591 w 483310"/>
                <a:gd name="connsiteY2" fmla="*/ 455458 h 701780"/>
                <a:gd name="connsiteX3" fmla="*/ 110932 w 483310"/>
                <a:gd name="connsiteY3" fmla="*/ 663473 h 701780"/>
                <a:gd name="connsiteX4" fmla="*/ 305946 w 483310"/>
                <a:gd name="connsiteY4" fmla="*/ 689475 h 701780"/>
                <a:gd name="connsiteX5" fmla="*/ 477259 w 483310"/>
                <a:gd name="connsiteY5" fmla="*/ 524012 h 701780"/>
                <a:gd name="connsiteX6" fmla="*/ 352593 w 483310"/>
                <a:gd name="connsiteY6" fmla="*/ 590824 h 701780"/>
                <a:gd name="connsiteX7" fmla="*/ 195306 w 483310"/>
                <a:gd name="connsiteY7" fmla="*/ 532188 h 701780"/>
                <a:gd name="connsiteX8" fmla="*/ 162936 w 483310"/>
                <a:gd name="connsiteY8" fmla="*/ 299447 h 701780"/>
                <a:gd name="connsiteX9" fmla="*/ 227940 w 483310"/>
                <a:gd name="connsiteY9" fmla="*/ 425 h 701780"/>
                <a:gd name="connsiteX0" fmla="*/ 227940 w 483310"/>
                <a:gd name="connsiteY0" fmla="*/ 425 h 705510"/>
                <a:gd name="connsiteX1" fmla="*/ 50261 w 483310"/>
                <a:gd name="connsiteY1" fmla="*/ 238776 h 705510"/>
                <a:gd name="connsiteX2" fmla="*/ 2591 w 483310"/>
                <a:gd name="connsiteY2" fmla="*/ 455458 h 705510"/>
                <a:gd name="connsiteX3" fmla="*/ 110932 w 483310"/>
                <a:gd name="connsiteY3" fmla="*/ 663473 h 705510"/>
                <a:gd name="connsiteX4" fmla="*/ 305946 w 483310"/>
                <a:gd name="connsiteY4" fmla="*/ 689475 h 705510"/>
                <a:gd name="connsiteX5" fmla="*/ 477259 w 483310"/>
                <a:gd name="connsiteY5" fmla="*/ 524012 h 705510"/>
                <a:gd name="connsiteX6" fmla="*/ 352593 w 483310"/>
                <a:gd name="connsiteY6" fmla="*/ 590824 h 705510"/>
                <a:gd name="connsiteX7" fmla="*/ 195306 w 483310"/>
                <a:gd name="connsiteY7" fmla="*/ 532188 h 705510"/>
                <a:gd name="connsiteX8" fmla="*/ 162936 w 483310"/>
                <a:gd name="connsiteY8" fmla="*/ 299447 h 705510"/>
                <a:gd name="connsiteX9" fmla="*/ 227940 w 483310"/>
                <a:gd name="connsiteY9" fmla="*/ 425 h 705510"/>
                <a:gd name="connsiteX0" fmla="*/ 227940 w 483310"/>
                <a:gd name="connsiteY0" fmla="*/ 425 h 705510"/>
                <a:gd name="connsiteX1" fmla="*/ 50261 w 483310"/>
                <a:gd name="connsiteY1" fmla="*/ 238776 h 705510"/>
                <a:gd name="connsiteX2" fmla="*/ 2591 w 483310"/>
                <a:gd name="connsiteY2" fmla="*/ 455458 h 705510"/>
                <a:gd name="connsiteX3" fmla="*/ 110932 w 483310"/>
                <a:gd name="connsiteY3" fmla="*/ 663473 h 705510"/>
                <a:gd name="connsiteX4" fmla="*/ 305946 w 483310"/>
                <a:gd name="connsiteY4" fmla="*/ 689475 h 705510"/>
                <a:gd name="connsiteX5" fmla="*/ 477259 w 483310"/>
                <a:gd name="connsiteY5" fmla="*/ 524012 h 705510"/>
                <a:gd name="connsiteX6" fmla="*/ 352593 w 483310"/>
                <a:gd name="connsiteY6" fmla="*/ 590824 h 705510"/>
                <a:gd name="connsiteX7" fmla="*/ 195306 w 483310"/>
                <a:gd name="connsiteY7" fmla="*/ 532188 h 705510"/>
                <a:gd name="connsiteX8" fmla="*/ 162936 w 483310"/>
                <a:gd name="connsiteY8" fmla="*/ 299447 h 705510"/>
                <a:gd name="connsiteX9" fmla="*/ 227940 w 483310"/>
                <a:gd name="connsiteY9" fmla="*/ 425 h 705510"/>
                <a:gd name="connsiteX0" fmla="*/ 227940 w 477259"/>
                <a:gd name="connsiteY0" fmla="*/ 425 h 705510"/>
                <a:gd name="connsiteX1" fmla="*/ 50261 w 477259"/>
                <a:gd name="connsiteY1" fmla="*/ 238776 h 705510"/>
                <a:gd name="connsiteX2" fmla="*/ 2591 w 477259"/>
                <a:gd name="connsiteY2" fmla="*/ 455458 h 705510"/>
                <a:gd name="connsiteX3" fmla="*/ 110932 w 477259"/>
                <a:gd name="connsiteY3" fmla="*/ 663473 h 705510"/>
                <a:gd name="connsiteX4" fmla="*/ 305946 w 477259"/>
                <a:gd name="connsiteY4" fmla="*/ 689475 h 705510"/>
                <a:gd name="connsiteX5" fmla="*/ 477259 w 477259"/>
                <a:gd name="connsiteY5" fmla="*/ 524012 h 705510"/>
                <a:gd name="connsiteX6" fmla="*/ 352593 w 477259"/>
                <a:gd name="connsiteY6" fmla="*/ 590824 h 705510"/>
                <a:gd name="connsiteX7" fmla="*/ 195306 w 477259"/>
                <a:gd name="connsiteY7" fmla="*/ 532188 h 705510"/>
                <a:gd name="connsiteX8" fmla="*/ 162936 w 477259"/>
                <a:gd name="connsiteY8" fmla="*/ 299447 h 705510"/>
                <a:gd name="connsiteX9" fmla="*/ 227940 w 477259"/>
                <a:gd name="connsiteY9" fmla="*/ 425 h 705510"/>
                <a:gd name="connsiteX0" fmla="*/ 227940 w 477259"/>
                <a:gd name="connsiteY0" fmla="*/ 425 h 705510"/>
                <a:gd name="connsiteX1" fmla="*/ 50261 w 477259"/>
                <a:gd name="connsiteY1" fmla="*/ 238776 h 705510"/>
                <a:gd name="connsiteX2" fmla="*/ 2591 w 477259"/>
                <a:gd name="connsiteY2" fmla="*/ 455458 h 705510"/>
                <a:gd name="connsiteX3" fmla="*/ 110932 w 477259"/>
                <a:gd name="connsiteY3" fmla="*/ 663473 h 705510"/>
                <a:gd name="connsiteX4" fmla="*/ 305946 w 477259"/>
                <a:gd name="connsiteY4" fmla="*/ 689475 h 705510"/>
                <a:gd name="connsiteX5" fmla="*/ 477259 w 477259"/>
                <a:gd name="connsiteY5" fmla="*/ 524012 h 705510"/>
                <a:gd name="connsiteX6" fmla="*/ 352593 w 477259"/>
                <a:gd name="connsiteY6" fmla="*/ 590824 h 705510"/>
                <a:gd name="connsiteX7" fmla="*/ 195306 w 477259"/>
                <a:gd name="connsiteY7" fmla="*/ 532188 h 705510"/>
                <a:gd name="connsiteX8" fmla="*/ 162936 w 477259"/>
                <a:gd name="connsiteY8" fmla="*/ 299447 h 705510"/>
                <a:gd name="connsiteX9" fmla="*/ 227940 w 477259"/>
                <a:gd name="connsiteY9" fmla="*/ 425 h 705510"/>
                <a:gd name="connsiteX0" fmla="*/ 227940 w 477259"/>
                <a:gd name="connsiteY0" fmla="*/ 425 h 705510"/>
                <a:gd name="connsiteX1" fmla="*/ 50261 w 477259"/>
                <a:gd name="connsiteY1" fmla="*/ 238776 h 705510"/>
                <a:gd name="connsiteX2" fmla="*/ 2591 w 477259"/>
                <a:gd name="connsiteY2" fmla="*/ 455458 h 705510"/>
                <a:gd name="connsiteX3" fmla="*/ 110932 w 477259"/>
                <a:gd name="connsiteY3" fmla="*/ 663473 h 705510"/>
                <a:gd name="connsiteX4" fmla="*/ 305946 w 477259"/>
                <a:gd name="connsiteY4" fmla="*/ 689475 h 705510"/>
                <a:gd name="connsiteX5" fmla="*/ 477259 w 477259"/>
                <a:gd name="connsiteY5" fmla="*/ 524012 h 705510"/>
                <a:gd name="connsiteX6" fmla="*/ 352593 w 477259"/>
                <a:gd name="connsiteY6" fmla="*/ 590824 h 705510"/>
                <a:gd name="connsiteX7" fmla="*/ 195306 w 477259"/>
                <a:gd name="connsiteY7" fmla="*/ 532188 h 705510"/>
                <a:gd name="connsiteX8" fmla="*/ 162936 w 477259"/>
                <a:gd name="connsiteY8" fmla="*/ 299447 h 705510"/>
                <a:gd name="connsiteX9" fmla="*/ 227940 w 477259"/>
                <a:gd name="connsiteY9" fmla="*/ 425 h 705510"/>
                <a:gd name="connsiteX0" fmla="*/ 227940 w 477259"/>
                <a:gd name="connsiteY0" fmla="*/ 425 h 705510"/>
                <a:gd name="connsiteX1" fmla="*/ 50261 w 477259"/>
                <a:gd name="connsiteY1" fmla="*/ 238776 h 705510"/>
                <a:gd name="connsiteX2" fmla="*/ 2591 w 477259"/>
                <a:gd name="connsiteY2" fmla="*/ 455458 h 705510"/>
                <a:gd name="connsiteX3" fmla="*/ 110932 w 477259"/>
                <a:gd name="connsiteY3" fmla="*/ 663473 h 705510"/>
                <a:gd name="connsiteX4" fmla="*/ 305946 w 477259"/>
                <a:gd name="connsiteY4" fmla="*/ 689475 h 705510"/>
                <a:gd name="connsiteX5" fmla="*/ 477259 w 477259"/>
                <a:gd name="connsiteY5" fmla="*/ 524012 h 705510"/>
                <a:gd name="connsiteX6" fmla="*/ 352593 w 477259"/>
                <a:gd name="connsiteY6" fmla="*/ 590824 h 705510"/>
                <a:gd name="connsiteX7" fmla="*/ 195306 w 477259"/>
                <a:gd name="connsiteY7" fmla="*/ 532188 h 705510"/>
                <a:gd name="connsiteX8" fmla="*/ 162936 w 477259"/>
                <a:gd name="connsiteY8" fmla="*/ 299447 h 705510"/>
                <a:gd name="connsiteX9" fmla="*/ 227940 w 477259"/>
                <a:gd name="connsiteY9" fmla="*/ 425 h 705510"/>
                <a:gd name="connsiteX0" fmla="*/ 227940 w 477259"/>
                <a:gd name="connsiteY0" fmla="*/ 0 h 705085"/>
                <a:gd name="connsiteX1" fmla="*/ 50261 w 477259"/>
                <a:gd name="connsiteY1" fmla="*/ 238351 h 705085"/>
                <a:gd name="connsiteX2" fmla="*/ 2591 w 477259"/>
                <a:gd name="connsiteY2" fmla="*/ 455033 h 705085"/>
                <a:gd name="connsiteX3" fmla="*/ 110932 w 477259"/>
                <a:gd name="connsiteY3" fmla="*/ 663048 h 705085"/>
                <a:gd name="connsiteX4" fmla="*/ 305946 w 477259"/>
                <a:gd name="connsiteY4" fmla="*/ 689050 h 705085"/>
                <a:gd name="connsiteX5" fmla="*/ 477259 w 477259"/>
                <a:gd name="connsiteY5" fmla="*/ 523587 h 705085"/>
                <a:gd name="connsiteX6" fmla="*/ 352593 w 477259"/>
                <a:gd name="connsiteY6" fmla="*/ 590399 h 705085"/>
                <a:gd name="connsiteX7" fmla="*/ 195306 w 477259"/>
                <a:gd name="connsiteY7" fmla="*/ 531763 h 705085"/>
                <a:gd name="connsiteX8" fmla="*/ 162936 w 477259"/>
                <a:gd name="connsiteY8" fmla="*/ 299022 h 705085"/>
                <a:gd name="connsiteX9" fmla="*/ 227940 w 477259"/>
                <a:gd name="connsiteY9" fmla="*/ 0 h 705085"/>
                <a:gd name="connsiteX0" fmla="*/ 230780 w 477294"/>
                <a:gd name="connsiteY0" fmla="*/ 0 h 848136"/>
                <a:gd name="connsiteX1" fmla="*/ 50296 w 477294"/>
                <a:gd name="connsiteY1" fmla="*/ 381402 h 848136"/>
                <a:gd name="connsiteX2" fmla="*/ 2626 w 477294"/>
                <a:gd name="connsiteY2" fmla="*/ 598084 h 848136"/>
                <a:gd name="connsiteX3" fmla="*/ 110967 w 477294"/>
                <a:gd name="connsiteY3" fmla="*/ 806099 h 848136"/>
                <a:gd name="connsiteX4" fmla="*/ 305981 w 477294"/>
                <a:gd name="connsiteY4" fmla="*/ 832101 h 848136"/>
                <a:gd name="connsiteX5" fmla="*/ 477294 w 477294"/>
                <a:gd name="connsiteY5" fmla="*/ 666638 h 848136"/>
                <a:gd name="connsiteX6" fmla="*/ 352628 w 477294"/>
                <a:gd name="connsiteY6" fmla="*/ 733450 h 848136"/>
                <a:gd name="connsiteX7" fmla="*/ 195341 w 477294"/>
                <a:gd name="connsiteY7" fmla="*/ 674814 h 848136"/>
                <a:gd name="connsiteX8" fmla="*/ 162971 w 477294"/>
                <a:gd name="connsiteY8" fmla="*/ 442073 h 848136"/>
                <a:gd name="connsiteX9" fmla="*/ 230780 w 477294"/>
                <a:gd name="connsiteY9" fmla="*/ 0 h 848136"/>
                <a:gd name="connsiteX0" fmla="*/ 230780 w 477294"/>
                <a:gd name="connsiteY0" fmla="*/ 0 h 848136"/>
                <a:gd name="connsiteX1" fmla="*/ 50296 w 477294"/>
                <a:gd name="connsiteY1" fmla="*/ 381402 h 848136"/>
                <a:gd name="connsiteX2" fmla="*/ 2626 w 477294"/>
                <a:gd name="connsiteY2" fmla="*/ 598084 h 848136"/>
                <a:gd name="connsiteX3" fmla="*/ 110967 w 477294"/>
                <a:gd name="connsiteY3" fmla="*/ 806099 h 848136"/>
                <a:gd name="connsiteX4" fmla="*/ 305981 w 477294"/>
                <a:gd name="connsiteY4" fmla="*/ 832101 h 848136"/>
                <a:gd name="connsiteX5" fmla="*/ 477294 w 477294"/>
                <a:gd name="connsiteY5" fmla="*/ 666638 h 848136"/>
                <a:gd name="connsiteX6" fmla="*/ 352628 w 477294"/>
                <a:gd name="connsiteY6" fmla="*/ 733450 h 848136"/>
                <a:gd name="connsiteX7" fmla="*/ 195341 w 477294"/>
                <a:gd name="connsiteY7" fmla="*/ 674814 h 848136"/>
                <a:gd name="connsiteX8" fmla="*/ 162971 w 477294"/>
                <a:gd name="connsiteY8" fmla="*/ 442073 h 848136"/>
                <a:gd name="connsiteX9" fmla="*/ 230780 w 477294"/>
                <a:gd name="connsiteY9" fmla="*/ 0 h 848136"/>
                <a:gd name="connsiteX0" fmla="*/ 230780 w 477294"/>
                <a:gd name="connsiteY0" fmla="*/ 0 h 848136"/>
                <a:gd name="connsiteX1" fmla="*/ 50296 w 477294"/>
                <a:gd name="connsiteY1" fmla="*/ 381402 h 848136"/>
                <a:gd name="connsiteX2" fmla="*/ 2626 w 477294"/>
                <a:gd name="connsiteY2" fmla="*/ 598084 h 848136"/>
                <a:gd name="connsiteX3" fmla="*/ 110967 w 477294"/>
                <a:gd name="connsiteY3" fmla="*/ 806099 h 848136"/>
                <a:gd name="connsiteX4" fmla="*/ 305981 w 477294"/>
                <a:gd name="connsiteY4" fmla="*/ 832101 h 848136"/>
                <a:gd name="connsiteX5" fmla="*/ 477294 w 477294"/>
                <a:gd name="connsiteY5" fmla="*/ 666638 h 848136"/>
                <a:gd name="connsiteX6" fmla="*/ 352628 w 477294"/>
                <a:gd name="connsiteY6" fmla="*/ 733450 h 848136"/>
                <a:gd name="connsiteX7" fmla="*/ 195341 w 477294"/>
                <a:gd name="connsiteY7" fmla="*/ 674814 h 848136"/>
                <a:gd name="connsiteX8" fmla="*/ 162971 w 477294"/>
                <a:gd name="connsiteY8" fmla="*/ 442073 h 848136"/>
                <a:gd name="connsiteX9" fmla="*/ 230780 w 477294"/>
                <a:gd name="connsiteY9" fmla="*/ 0 h 848136"/>
                <a:gd name="connsiteX0" fmla="*/ 232867 w 479381"/>
                <a:gd name="connsiteY0" fmla="*/ 0 h 848136"/>
                <a:gd name="connsiteX1" fmla="*/ 41164 w 479381"/>
                <a:gd name="connsiteY1" fmla="*/ 443110 h 848136"/>
                <a:gd name="connsiteX2" fmla="*/ 4713 w 479381"/>
                <a:gd name="connsiteY2" fmla="*/ 598084 h 848136"/>
                <a:gd name="connsiteX3" fmla="*/ 113054 w 479381"/>
                <a:gd name="connsiteY3" fmla="*/ 806099 h 848136"/>
                <a:gd name="connsiteX4" fmla="*/ 308068 w 479381"/>
                <a:gd name="connsiteY4" fmla="*/ 832101 h 848136"/>
                <a:gd name="connsiteX5" fmla="*/ 479381 w 479381"/>
                <a:gd name="connsiteY5" fmla="*/ 666638 h 848136"/>
                <a:gd name="connsiteX6" fmla="*/ 354715 w 479381"/>
                <a:gd name="connsiteY6" fmla="*/ 733450 h 848136"/>
                <a:gd name="connsiteX7" fmla="*/ 197428 w 479381"/>
                <a:gd name="connsiteY7" fmla="*/ 674814 h 848136"/>
                <a:gd name="connsiteX8" fmla="*/ 165058 w 479381"/>
                <a:gd name="connsiteY8" fmla="*/ 442073 h 848136"/>
                <a:gd name="connsiteX9" fmla="*/ 232867 w 479381"/>
                <a:gd name="connsiteY9" fmla="*/ 0 h 848136"/>
                <a:gd name="connsiteX0" fmla="*/ 232867 w 479381"/>
                <a:gd name="connsiteY0" fmla="*/ 0 h 845344"/>
                <a:gd name="connsiteX1" fmla="*/ 41164 w 479381"/>
                <a:gd name="connsiteY1" fmla="*/ 443110 h 845344"/>
                <a:gd name="connsiteX2" fmla="*/ 4713 w 479381"/>
                <a:gd name="connsiteY2" fmla="*/ 676621 h 845344"/>
                <a:gd name="connsiteX3" fmla="*/ 113054 w 479381"/>
                <a:gd name="connsiteY3" fmla="*/ 806099 h 845344"/>
                <a:gd name="connsiteX4" fmla="*/ 308068 w 479381"/>
                <a:gd name="connsiteY4" fmla="*/ 832101 h 845344"/>
                <a:gd name="connsiteX5" fmla="*/ 479381 w 479381"/>
                <a:gd name="connsiteY5" fmla="*/ 666638 h 845344"/>
                <a:gd name="connsiteX6" fmla="*/ 354715 w 479381"/>
                <a:gd name="connsiteY6" fmla="*/ 733450 h 845344"/>
                <a:gd name="connsiteX7" fmla="*/ 197428 w 479381"/>
                <a:gd name="connsiteY7" fmla="*/ 674814 h 845344"/>
                <a:gd name="connsiteX8" fmla="*/ 165058 w 479381"/>
                <a:gd name="connsiteY8" fmla="*/ 442073 h 845344"/>
                <a:gd name="connsiteX9" fmla="*/ 232867 w 479381"/>
                <a:gd name="connsiteY9" fmla="*/ 0 h 845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9381" h="845344">
                  <a:moveTo>
                    <a:pt x="232867" y="0"/>
                  </a:moveTo>
                  <a:cubicBezTo>
                    <a:pt x="174819" y="169402"/>
                    <a:pt x="79190" y="330340"/>
                    <a:pt x="41164" y="443110"/>
                  </a:cubicBezTo>
                  <a:cubicBezTo>
                    <a:pt x="3138" y="555880"/>
                    <a:pt x="-7269" y="616123"/>
                    <a:pt x="4713" y="676621"/>
                  </a:cubicBezTo>
                  <a:cubicBezTo>
                    <a:pt x="16695" y="737119"/>
                    <a:pt x="62495" y="780186"/>
                    <a:pt x="113054" y="806099"/>
                  </a:cubicBezTo>
                  <a:cubicBezTo>
                    <a:pt x="163613" y="832012"/>
                    <a:pt x="196524" y="863760"/>
                    <a:pt x="308068" y="832101"/>
                  </a:cubicBezTo>
                  <a:cubicBezTo>
                    <a:pt x="419612" y="800442"/>
                    <a:pt x="477217" y="775643"/>
                    <a:pt x="479381" y="666638"/>
                  </a:cubicBezTo>
                  <a:cubicBezTo>
                    <a:pt x="414227" y="714708"/>
                    <a:pt x="401707" y="732087"/>
                    <a:pt x="354715" y="733450"/>
                  </a:cubicBezTo>
                  <a:cubicBezTo>
                    <a:pt x="307723" y="734813"/>
                    <a:pt x="231375" y="721039"/>
                    <a:pt x="197428" y="674814"/>
                  </a:cubicBezTo>
                  <a:cubicBezTo>
                    <a:pt x="163481" y="628589"/>
                    <a:pt x="159152" y="554542"/>
                    <a:pt x="165058" y="442073"/>
                  </a:cubicBezTo>
                  <a:cubicBezTo>
                    <a:pt x="170964" y="329604"/>
                    <a:pt x="243232" y="195236"/>
                    <a:pt x="232867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5" name="TextBox 184"/>
              <p:cNvSpPr txBox="1"/>
              <p:nvPr/>
            </p:nvSpPr>
            <p:spPr>
              <a:xfrm>
                <a:off x="3733800" y="5477754"/>
                <a:ext cx="4977453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𝐶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𝑅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𝐶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𝑁</m:t>
                                  </m:r>
                                </m:den>
                              </m:f>
                            </m:e>
                          </m:d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00FF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𝐷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bg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𝑁</m:t>
                                  </m:r>
                                </m:den>
                              </m:f>
                            </m:e>
                          </m:d>
                          <m:r>
                            <a:rPr lang="en-US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chemeClr val="bg2">
                                  <a:lumMod val="60000"/>
                                  <a:lumOff val="4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𝑂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i="1">
                                  <a:solidFill>
                                    <a:schemeClr val="bg2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solidFill>
                            <a:srgbClr val="FFFF00"/>
                          </a:solidFill>
                          <a:latin typeface="Cambria Math"/>
                        </a:rPr>
                        <m:t>𝐶</m:t>
                      </m:r>
                      <m:r>
                        <a:rPr lang="en-US" i="1" smtClean="0">
                          <a:solidFill>
                            <a:schemeClr val="accent4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i="1" smtClean="0">
                          <a:solidFill>
                            <a:schemeClr val="accent4"/>
                          </a:solidFill>
                          <a:latin typeface="Cambria Math"/>
                          <a:ea typeface="Cambria Math"/>
                        </a:rPr>
                        <m:t>𝑂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4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i="1">
                              <a:solidFill>
                                <a:schemeClr val="accent4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4"/>
                  </a:solidFill>
                </a:endParaRPr>
              </a:p>
            </p:txBody>
          </p:sp>
        </mc:Choice>
        <mc:Fallback xmlns="">
          <p:sp>
            <p:nvSpPr>
              <p:cNvPr id="185" name="TextBox 1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5477754"/>
                <a:ext cx="4977453" cy="714683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8" name="TextBox 187"/>
          <p:cNvSpPr txBox="1"/>
          <p:nvPr/>
        </p:nvSpPr>
        <p:spPr>
          <a:xfrm>
            <a:off x="1891145" y="3135868"/>
            <a:ext cx="1103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Other cell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190" name="Group 189"/>
          <p:cNvGrpSpPr/>
          <p:nvPr/>
        </p:nvGrpSpPr>
        <p:grpSpPr>
          <a:xfrm>
            <a:off x="3505200" y="3080448"/>
            <a:ext cx="5487312" cy="369332"/>
            <a:chOff x="3505200" y="3048000"/>
            <a:chExt cx="5487312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3" name="TextBox 202"/>
                <p:cNvSpPr txBox="1"/>
                <p:nvPr/>
              </p:nvSpPr>
              <p:spPr>
                <a:xfrm>
                  <a:off x="4714904" y="3048000"/>
                  <a:ext cx="147822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𝐶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b="0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𝐶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</m:oMath>
                    </m:oMathPara>
                  </a14:m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03" name="TextBox 2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4904" y="3048000"/>
                  <a:ext cx="1478225" cy="369332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9" name="TextBox 218"/>
                <p:cNvSpPr txBox="1"/>
                <p:nvPr/>
              </p:nvSpPr>
              <p:spPr>
                <a:xfrm>
                  <a:off x="6077534" y="3048000"/>
                  <a:ext cx="15353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FFFF"/>
                            </a:solidFill>
                            <a:latin typeface="Cambria Math"/>
                          </a:rPr>
                          <m:t>𝐷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a:rPr lang="en-US" b="0" i="1" smtClean="0">
                            <a:solidFill>
                              <a:srgbClr val="00FFFF"/>
                            </a:solidFill>
                            <a:latin typeface="Cambria Math"/>
                            <a:ea typeface="Cambria Math"/>
                          </a:rPr>
                          <m:t>𝐷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00FFFF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b="0" i="1" smtClean="0">
                            <a:solidFill>
                              <a:srgbClr val="00FFFF"/>
                            </a:solidFill>
                            <a:latin typeface="Cambria Math"/>
                            <a:ea typeface="Cambria Math"/>
                          </a:rPr>
                          <m:t>𝐷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</m:oMath>
                    </m:oMathPara>
                  </a14:m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19" name="TextBox 2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77534" y="3048000"/>
                  <a:ext cx="1535357" cy="369332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0" name="TextBox 219"/>
                <p:cNvSpPr txBox="1"/>
                <p:nvPr/>
              </p:nvSpPr>
              <p:spPr>
                <a:xfrm>
                  <a:off x="7497295" y="3048000"/>
                  <a:ext cx="149521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𝑁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𝑁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+∆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𝑁</m:t>
                        </m:r>
                      </m:oMath>
                    </m:oMathPara>
                  </a14:m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20" name="TextBox 2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7295" y="3048000"/>
                  <a:ext cx="1495217" cy="369332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1" name="TextBox 220"/>
                <p:cNvSpPr txBox="1"/>
                <p:nvPr/>
              </p:nvSpPr>
              <p:spPr>
                <a:xfrm>
                  <a:off x="3505200" y="3048000"/>
                  <a:ext cx="132529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+∆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chemeClr val="bg2">
                                <a:lumMod val="40000"/>
                                <a:lumOff val="6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</m:oMath>
                    </m:oMathPara>
                  </a14:m>
                  <a:endParaRPr lang="en-US" dirty="0">
                    <a:solidFill>
                      <a:schemeClr val="bg2">
                        <a:lumMod val="40000"/>
                        <a:lumOff val="6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21" name="TextBox 2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5200" y="3048000"/>
                  <a:ext cx="1325299" cy="369332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2" name="Rectangle 221"/>
              <p:cNvSpPr/>
              <p:nvPr/>
            </p:nvSpPr>
            <p:spPr>
              <a:xfrm>
                <a:off x="5874330" y="4514222"/>
                <a:ext cx="435504" cy="6188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2" name="Rectangle 2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4330" y="4514222"/>
                <a:ext cx="435504" cy="618888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3" name="Rectangle 222"/>
              <p:cNvSpPr/>
              <p:nvPr/>
            </p:nvSpPr>
            <p:spPr>
              <a:xfrm>
                <a:off x="6172200" y="3471103"/>
                <a:ext cx="391774" cy="657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𝑇</m:t>
                          </m:r>
                        </m:num>
                        <m:den>
                          <m:r>
                            <a:rPr lang="en-US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3" name="Rectangle 2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3471103"/>
                <a:ext cx="391774" cy="657552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4" name="Rectangle 223"/>
              <p:cNvSpPr/>
              <p:nvPr/>
            </p:nvSpPr>
            <p:spPr>
              <a:xfrm>
                <a:off x="7456826" y="4419600"/>
                <a:ext cx="391774" cy="657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𝑃</m:t>
                          </m:r>
                        </m:num>
                        <m:den>
                          <m:r>
                            <a:rPr lang="en-US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4" name="Rectangle 2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6826" y="4419600"/>
                <a:ext cx="391774" cy="657552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" name="Rectangle 224"/>
          <p:cNvSpPr/>
          <p:nvPr/>
        </p:nvSpPr>
        <p:spPr>
          <a:xfrm>
            <a:off x="1626783" y="2069678"/>
            <a:ext cx="1700784" cy="609600"/>
          </a:xfrm>
          <a:prstGeom prst="rect">
            <a:avLst/>
          </a:prstGeom>
          <a:gradFill>
            <a:gsLst>
              <a:gs pos="0">
                <a:srgbClr val="21D6E0">
                  <a:alpha val="10000"/>
                </a:srgbClr>
              </a:gs>
              <a:gs pos="100000">
                <a:srgbClr val="0087E6">
                  <a:alpha val="10000"/>
                </a:srgbClr>
              </a:gs>
            </a:gsLst>
            <a:lin ang="5400000" scaled="0"/>
          </a:gradFill>
          <a:ln>
            <a:solidFill>
              <a:srgbClr val="00FFFF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Rectangle 225"/>
          <p:cNvSpPr/>
          <p:nvPr/>
        </p:nvSpPr>
        <p:spPr>
          <a:xfrm>
            <a:off x="1600986" y="914400"/>
            <a:ext cx="1700784" cy="609600"/>
          </a:xfrm>
          <a:prstGeom prst="rect">
            <a:avLst/>
          </a:prstGeom>
          <a:gradFill>
            <a:gsLst>
              <a:gs pos="0">
                <a:srgbClr val="FFF200">
                  <a:alpha val="10000"/>
                </a:srgbClr>
              </a:gs>
              <a:gs pos="100000">
                <a:srgbClr val="FF7A00">
                  <a:alpha val="10000"/>
                </a:srgbClr>
              </a:gs>
            </a:gsLst>
            <a:lin ang="5400000" scaled="0"/>
          </a:gradFill>
          <a:ln>
            <a:solidFill>
              <a:srgbClr val="FFC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7" name="TextBox 226"/>
              <p:cNvSpPr txBox="1"/>
              <p:nvPr/>
            </p:nvSpPr>
            <p:spPr>
              <a:xfrm>
                <a:off x="914400" y="762000"/>
                <a:ext cx="2654701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𝐶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𝑅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𝑆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7" name="TextBox 2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762000"/>
                <a:ext cx="2654701" cy="618246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8" name="TextBox 227"/>
              <p:cNvSpPr txBox="1"/>
              <p:nvPr/>
            </p:nvSpPr>
            <p:spPr>
              <a:xfrm>
                <a:off x="914400" y="1917278"/>
                <a:ext cx="2703497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𝐷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𝑇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𝑃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00FFFF"/>
                          </a:solidFill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8" name="TextBox 2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917278"/>
                <a:ext cx="2703497" cy="618246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9" name="TextBox 228"/>
          <p:cNvSpPr txBox="1"/>
          <p:nvPr/>
        </p:nvSpPr>
        <p:spPr>
          <a:xfrm>
            <a:off x="1863653" y="1219200"/>
            <a:ext cx="125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Fitness of </a:t>
            </a:r>
            <a:r>
              <a:rPr lang="en-US" i="1" dirty="0" smtClean="0">
                <a:solidFill>
                  <a:srgbClr val="FFFF00"/>
                </a:solidFill>
              </a:rPr>
              <a:t>C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1868939" y="2374478"/>
            <a:ext cx="127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Fitness of </a:t>
            </a:r>
            <a:r>
              <a:rPr lang="en-US" i="1" dirty="0" smtClean="0">
                <a:solidFill>
                  <a:srgbClr val="00FFFF"/>
                </a:solidFill>
              </a:rPr>
              <a:t>D</a:t>
            </a:r>
            <a:endParaRPr lang="en-US" i="1" dirty="0">
              <a:solidFill>
                <a:srgbClr val="00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Rectangle 178"/>
              <p:cNvSpPr/>
              <p:nvPr/>
            </p:nvSpPr>
            <p:spPr>
              <a:xfrm>
                <a:off x="5628026" y="3733800"/>
                <a:ext cx="391774" cy="657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𝑅</m:t>
                          </m:r>
                        </m:num>
                        <m:den>
                          <m:r>
                            <a:rPr lang="en-US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9" name="Rectangle 1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8026" y="3733800"/>
                <a:ext cx="391774" cy="657552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0" name="Rectangle 179"/>
              <p:cNvSpPr/>
              <p:nvPr/>
            </p:nvSpPr>
            <p:spPr>
              <a:xfrm>
                <a:off x="7220137" y="4542975"/>
                <a:ext cx="384016" cy="6594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</m:num>
                        <m:den>
                          <m:r>
                            <a:rPr lang="en-US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0" name="Rectangle 1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137" y="4542975"/>
                <a:ext cx="384016" cy="659411"/>
              </a:xfrm>
              <a:prstGeom prst="rect">
                <a:avLst/>
              </a:prstGeom>
              <a:blipFill rotWithShape="1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Freeform 22"/>
          <p:cNvSpPr/>
          <p:nvPr/>
        </p:nvSpPr>
        <p:spPr>
          <a:xfrm>
            <a:off x="5632772" y="3880420"/>
            <a:ext cx="310828" cy="324055"/>
          </a:xfrm>
          <a:custGeom>
            <a:avLst/>
            <a:gdLst>
              <a:gd name="connsiteX0" fmla="*/ 0 w 429768"/>
              <a:gd name="connsiteY0" fmla="*/ 448056 h 448056"/>
              <a:gd name="connsiteX1" fmla="*/ 306324 w 429768"/>
              <a:gd name="connsiteY1" fmla="*/ 96012 h 448056"/>
              <a:gd name="connsiteX2" fmla="*/ 429768 w 429768"/>
              <a:gd name="connsiteY2" fmla="*/ 0 h 448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9768" h="448056">
                <a:moveTo>
                  <a:pt x="0" y="448056"/>
                </a:moveTo>
                <a:cubicBezTo>
                  <a:pt x="117348" y="309372"/>
                  <a:pt x="234696" y="170688"/>
                  <a:pt x="306324" y="96012"/>
                </a:cubicBezTo>
                <a:cubicBezTo>
                  <a:pt x="377952" y="21336"/>
                  <a:pt x="403860" y="10668"/>
                  <a:pt x="429768" y="0"/>
                </a:cubicBezTo>
              </a:path>
            </a:pathLst>
          </a:custGeom>
          <a:noFill/>
          <a:ln cap="rnd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5710496" y="3896752"/>
            <a:ext cx="205014" cy="271148"/>
          </a:xfrm>
          <a:custGeom>
            <a:avLst/>
            <a:gdLst>
              <a:gd name="connsiteX0" fmla="*/ 0 w 283464"/>
              <a:gd name="connsiteY0" fmla="*/ 0 h 374904"/>
              <a:gd name="connsiteX1" fmla="*/ 118872 w 283464"/>
              <a:gd name="connsiteY1" fmla="*/ 150876 h 374904"/>
              <a:gd name="connsiteX2" fmla="*/ 205740 w 283464"/>
              <a:gd name="connsiteY2" fmla="*/ 251460 h 374904"/>
              <a:gd name="connsiteX3" fmla="*/ 283464 w 283464"/>
              <a:gd name="connsiteY3" fmla="*/ 374904 h 374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464" h="374904">
                <a:moveTo>
                  <a:pt x="0" y="0"/>
                </a:moveTo>
                <a:cubicBezTo>
                  <a:pt x="42291" y="54483"/>
                  <a:pt x="84582" y="108966"/>
                  <a:pt x="118872" y="150876"/>
                </a:cubicBezTo>
                <a:cubicBezTo>
                  <a:pt x="153162" y="192786"/>
                  <a:pt x="178308" y="214122"/>
                  <a:pt x="205740" y="251460"/>
                </a:cubicBezTo>
                <a:cubicBezTo>
                  <a:pt x="233172" y="288798"/>
                  <a:pt x="258318" y="331851"/>
                  <a:pt x="283464" y="374904"/>
                </a:cubicBezTo>
              </a:path>
            </a:pathLst>
          </a:custGeom>
          <a:noFill/>
          <a:ln cap="rnd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Freeform 180"/>
          <p:cNvSpPr/>
          <p:nvPr/>
        </p:nvSpPr>
        <p:spPr>
          <a:xfrm>
            <a:off x="7232972" y="4705145"/>
            <a:ext cx="310828" cy="324055"/>
          </a:xfrm>
          <a:custGeom>
            <a:avLst/>
            <a:gdLst>
              <a:gd name="connsiteX0" fmla="*/ 0 w 429768"/>
              <a:gd name="connsiteY0" fmla="*/ 448056 h 448056"/>
              <a:gd name="connsiteX1" fmla="*/ 306324 w 429768"/>
              <a:gd name="connsiteY1" fmla="*/ 96012 h 448056"/>
              <a:gd name="connsiteX2" fmla="*/ 429768 w 429768"/>
              <a:gd name="connsiteY2" fmla="*/ 0 h 448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9768" h="448056">
                <a:moveTo>
                  <a:pt x="0" y="448056"/>
                </a:moveTo>
                <a:cubicBezTo>
                  <a:pt x="117348" y="309372"/>
                  <a:pt x="234696" y="170688"/>
                  <a:pt x="306324" y="96012"/>
                </a:cubicBezTo>
                <a:cubicBezTo>
                  <a:pt x="377952" y="21336"/>
                  <a:pt x="403860" y="10668"/>
                  <a:pt x="429768" y="0"/>
                </a:cubicBezTo>
              </a:path>
            </a:pathLst>
          </a:custGeom>
          <a:noFill/>
          <a:ln cap="rnd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Freeform 181"/>
          <p:cNvSpPr/>
          <p:nvPr/>
        </p:nvSpPr>
        <p:spPr>
          <a:xfrm>
            <a:off x="7310696" y="4721477"/>
            <a:ext cx="205014" cy="271148"/>
          </a:xfrm>
          <a:custGeom>
            <a:avLst/>
            <a:gdLst>
              <a:gd name="connsiteX0" fmla="*/ 0 w 283464"/>
              <a:gd name="connsiteY0" fmla="*/ 0 h 374904"/>
              <a:gd name="connsiteX1" fmla="*/ 118872 w 283464"/>
              <a:gd name="connsiteY1" fmla="*/ 150876 h 374904"/>
              <a:gd name="connsiteX2" fmla="*/ 205740 w 283464"/>
              <a:gd name="connsiteY2" fmla="*/ 251460 h 374904"/>
              <a:gd name="connsiteX3" fmla="*/ 283464 w 283464"/>
              <a:gd name="connsiteY3" fmla="*/ 374904 h 374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464" h="374904">
                <a:moveTo>
                  <a:pt x="0" y="0"/>
                </a:moveTo>
                <a:cubicBezTo>
                  <a:pt x="42291" y="54483"/>
                  <a:pt x="84582" y="108966"/>
                  <a:pt x="118872" y="150876"/>
                </a:cubicBezTo>
                <a:cubicBezTo>
                  <a:pt x="153162" y="192786"/>
                  <a:pt x="178308" y="214122"/>
                  <a:pt x="205740" y="251460"/>
                </a:cubicBezTo>
                <a:cubicBezTo>
                  <a:pt x="233172" y="288798"/>
                  <a:pt x="258318" y="331851"/>
                  <a:pt x="283464" y="374904"/>
                </a:cubicBezTo>
              </a:path>
            </a:pathLst>
          </a:custGeom>
          <a:noFill/>
          <a:ln cap="rnd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3623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5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5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25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250"/>
                            </p:stCondLst>
                            <p:childTnLst>
                              <p:par>
                                <p:cTn id="1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25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ntr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50" grpId="0"/>
      <p:bldP spid="51" grpId="0"/>
      <p:bldP spid="9" grpId="0"/>
      <p:bldP spid="9" grpId="1"/>
      <p:bldP spid="6" grpId="0"/>
      <p:bldP spid="6" grpId="1"/>
      <p:bldP spid="8" grpId="0"/>
      <p:bldP spid="8" grpId="1"/>
      <p:bldP spid="18" grpId="0" animBg="1"/>
      <p:bldP spid="140" grpId="0" animBg="1"/>
      <p:bldP spid="141" grpId="0" animBg="1"/>
      <p:bldP spid="143" grpId="0" animBg="1"/>
      <p:bldP spid="145" grpId="0" animBg="1"/>
      <p:bldP spid="183" grpId="0" animBg="1"/>
      <p:bldP spid="184" grpId="0" animBg="1"/>
      <p:bldP spid="186" grpId="0" animBg="1"/>
      <p:bldP spid="187" grpId="0" animBg="1"/>
      <p:bldP spid="191" grpId="0" animBg="1"/>
      <p:bldP spid="192" grpId="0" animBg="1"/>
      <p:bldP spid="193" grpId="0" animBg="1"/>
      <p:bldP spid="222" grpId="0"/>
      <p:bldP spid="223" grpId="0"/>
      <p:bldP spid="224" grpId="0"/>
      <p:bldP spid="179" grpId="0"/>
      <p:bldP spid="179" grpId="1"/>
      <p:bldP spid="180" grpId="0"/>
      <p:bldP spid="180" grpId="1"/>
      <p:bldP spid="23" grpId="0" animBg="1"/>
      <p:bldP spid="23" grpId="1" animBg="1"/>
      <p:bldP spid="24" grpId="0" animBg="1"/>
      <p:bldP spid="24" grpId="1" animBg="1"/>
      <p:bldP spid="181" grpId="0" animBg="1"/>
      <p:bldP spid="181" grpId="1" animBg="1"/>
      <p:bldP spid="182" grpId="0" animBg="1"/>
      <p:bldP spid="18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TextBox 281"/>
          <p:cNvSpPr txBox="1"/>
          <p:nvPr/>
        </p:nvSpPr>
        <p:spPr>
          <a:xfrm>
            <a:off x="1891145" y="3135868"/>
            <a:ext cx="1103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Other cell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204" name="Table 2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321930"/>
              </p:ext>
            </p:extLst>
          </p:nvPr>
        </p:nvGraphicFramePr>
        <p:xfrm>
          <a:off x="5617326" y="3493532"/>
          <a:ext cx="2753007" cy="2636532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917669"/>
                <a:gridCol w="917669"/>
                <a:gridCol w="917669"/>
              </a:tblGrid>
              <a:tr h="878844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976" marR="57976" marT="28988" marB="28988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976" marR="57976" marT="28988" marB="28988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976" marR="57976" marT="28988" marB="28988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78844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976" marR="57976" marT="28988" marB="28988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976" marR="57976" marT="28988" marB="28988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976" marR="57976" marT="28988" marB="28988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78844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976" marR="57976" marT="28988" marB="28988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976" marR="57976" marT="28988" marB="28988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976" marR="57976" marT="28988" marB="28988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11" name="Group 210"/>
          <p:cNvGrpSpPr/>
          <p:nvPr/>
        </p:nvGrpSpPr>
        <p:grpSpPr>
          <a:xfrm>
            <a:off x="7035195" y="3545744"/>
            <a:ext cx="269825" cy="679320"/>
            <a:chOff x="2520448" y="2953202"/>
            <a:chExt cx="552185" cy="1390198"/>
          </a:xfrm>
        </p:grpSpPr>
        <p:sp>
          <p:nvSpPr>
            <p:cNvPr id="212" name="Rounded Rectangle 211"/>
            <p:cNvSpPr/>
            <p:nvPr/>
          </p:nvSpPr>
          <p:spPr>
            <a:xfrm>
              <a:off x="2531577" y="3577376"/>
              <a:ext cx="529938" cy="766024"/>
            </a:xfrm>
            <a:prstGeom prst="roundRect">
              <a:avLst>
                <a:gd name="adj" fmla="val 29654"/>
              </a:avLst>
            </a:prstGeom>
            <a:gradFill flip="none" rotWithShape="1">
              <a:gsLst>
                <a:gs pos="0">
                  <a:srgbClr val="FFC000"/>
                </a:gs>
                <a:gs pos="100000">
                  <a:schemeClr val="accent6">
                    <a:lumMod val="50000"/>
                  </a:schemeClr>
                </a:gs>
                <a:gs pos="56000">
                  <a:srgbClr val="FF7A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13" name="Oval 212"/>
            <p:cNvSpPr/>
            <p:nvPr/>
          </p:nvSpPr>
          <p:spPr>
            <a:xfrm>
              <a:off x="2520448" y="2953202"/>
              <a:ext cx="552185" cy="552187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05" name="Group 204"/>
          <p:cNvGrpSpPr/>
          <p:nvPr/>
        </p:nvGrpSpPr>
        <p:grpSpPr>
          <a:xfrm>
            <a:off x="6706005" y="3635798"/>
            <a:ext cx="269825" cy="679320"/>
            <a:chOff x="1629029" y="2953203"/>
            <a:chExt cx="552186" cy="1390197"/>
          </a:xfrm>
        </p:grpSpPr>
        <p:sp>
          <p:nvSpPr>
            <p:cNvPr id="206" name="Rounded Rectangle 205"/>
            <p:cNvSpPr/>
            <p:nvPr/>
          </p:nvSpPr>
          <p:spPr>
            <a:xfrm>
              <a:off x="1640153" y="3577376"/>
              <a:ext cx="529938" cy="766024"/>
            </a:xfrm>
            <a:prstGeom prst="roundRect">
              <a:avLst>
                <a:gd name="adj" fmla="val 29654"/>
              </a:avLst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50000"/>
                  </a:schemeClr>
                </a:gs>
                <a:gs pos="100000">
                  <a:schemeClr val="bg2"/>
                </a:gs>
                <a:gs pos="56000">
                  <a:schemeClr val="bg2">
                    <a:lumMod val="60000"/>
                    <a:lumOff val="40000"/>
                    <a:alpha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7" name="Oval 206"/>
            <p:cNvSpPr/>
            <p:nvPr/>
          </p:nvSpPr>
          <p:spPr>
            <a:xfrm>
              <a:off x="1629029" y="2953203"/>
              <a:ext cx="552186" cy="552186"/>
            </a:xfrm>
            <a:prstGeom prst="ellipse">
              <a:avLst/>
            </a:prstGeom>
            <a:gradFill flip="none" rotWithShape="1">
              <a:gsLst>
                <a:gs pos="100000">
                  <a:schemeClr val="bg2">
                    <a:lumMod val="20000"/>
                    <a:lumOff val="80000"/>
                    <a:alpha val="50000"/>
                  </a:schemeClr>
                </a:gs>
                <a:gs pos="0">
                  <a:schemeClr val="bg2"/>
                </a:gs>
                <a:gs pos="60000">
                  <a:schemeClr val="bg2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91" name="TextBox 190"/>
          <p:cNvSpPr txBox="1"/>
          <p:nvPr/>
        </p:nvSpPr>
        <p:spPr>
          <a:xfrm rot="16200000">
            <a:off x="87091" y="5059139"/>
            <a:ext cx="523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You</a:t>
            </a:r>
          </a:p>
        </p:txBody>
      </p:sp>
      <p:sp>
        <p:nvSpPr>
          <p:cNvPr id="5" name="Freeform 4"/>
          <p:cNvSpPr/>
          <p:nvPr/>
        </p:nvSpPr>
        <p:spPr>
          <a:xfrm>
            <a:off x="3733800" y="1322407"/>
            <a:ext cx="4702445" cy="965975"/>
          </a:xfrm>
          <a:custGeom>
            <a:avLst/>
            <a:gdLst>
              <a:gd name="connsiteX0" fmla="*/ 0 w 3574473"/>
              <a:gd name="connsiteY0" fmla="*/ 581891 h 900546"/>
              <a:gd name="connsiteX1" fmla="*/ 193963 w 3574473"/>
              <a:gd name="connsiteY1" fmla="*/ 789709 h 900546"/>
              <a:gd name="connsiteX2" fmla="*/ 554182 w 3574473"/>
              <a:gd name="connsiteY2" fmla="*/ 734291 h 900546"/>
              <a:gd name="connsiteX3" fmla="*/ 637309 w 3574473"/>
              <a:gd name="connsiteY3" fmla="*/ 443346 h 900546"/>
              <a:gd name="connsiteX4" fmla="*/ 886691 w 3574473"/>
              <a:gd name="connsiteY4" fmla="*/ 346364 h 900546"/>
              <a:gd name="connsiteX5" fmla="*/ 1066800 w 3574473"/>
              <a:gd name="connsiteY5" fmla="*/ 457200 h 900546"/>
              <a:gd name="connsiteX6" fmla="*/ 1371600 w 3574473"/>
              <a:gd name="connsiteY6" fmla="*/ 720436 h 900546"/>
              <a:gd name="connsiteX7" fmla="*/ 1648691 w 3574473"/>
              <a:gd name="connsiteY7" fmla="*/ 401782 h 900546"/>
              <a:gd name="connsiteX8" fmla="*/ 1828800 w 3574473"/>
              <a:gd name="connsiteY8" fmla="*/ 374073 h 900546"/>
              <a:gd name="connsiteX9" fmla="*/ 2230582 w 3574473"/>
              <a:gd name="connsiteY9" fmla="*/ 623455 h 900546"/>
              <a:gd name="connsiteX10" fmla="*/ 2369127 w 3574473"/>
              <a:gd name="connsiteY10" fmla="*/ 346364 h 900546"/>
              <a:gd name="connsiteX11" fmla="*/ 2590800 w 3574473"/>
              <a:gd name="connsiteY11" fmla="*/ 304800 h 900546"/>
              <a:gd name="connsiteX12" fmla="*/ 2632363 w 3574473"/>
              <a:gd name="connsiteY12" fmla="*/ 69273 h 900546"/>
              <a:gd name="connsiteX13" fmla="*/ 2895600 w 3574473"/>
              <a:gd name="connsiteY13" fmla="*/ 0 h 900546"/>
              <a:gd name="connsiteX14" fmla="*/ 3020291 w 3574473"/>
              <a:gd name="connsiteY14" fmla="*/ 96982 h 900546"/>
              <a:gd name="connsiteX15" fmla="*/ 2909454 w 3574473"/>
              <a:gd name="connsiteY15" fmla="*/ 498764 h 900546"/>
              <a:gd name="connsiteX16" fmla="*/ 2715491 w 3574473"/>
              <a:gd name="connsiteY16" fmla="*/ 623455 h 900546"/>
              <a:gd name="connsiteX17" fmla="*/ 3158836 w 3574473"/>
              <a:gd name="connsiteY17" fmla="*/ 900546 h 900546"/>
              <a:gd name="connsiteX18" fmla="*/ 3297382 w 3574473"/>
              <a:gd name="connsiteY18" fmla="*/ 775855 h 900546"/>
              <a:gd name="connsiteX19" fmla="*/ 3574473 w 3574473"/>
              <a:gd name="connsiteY19" fmla="*/ 817418 h 900546"/>
              <a:gd name="connsiteX0" fmla="*/ 0 w 3297382"/>
              <a:gd name="connsiteY0" fmla="*/ 581891 h 900546"/>
              <a:gd name="connsiteX1" fmla="*/ 193963 w 3297382"/>
              <a:gd name="connsiteY1" fmla="*/ 789709 h 900546"/>
              <a:gd name="connsiteX2" fmla="*/ 554182 w 3297382"/>
              <a:gd name="connsiteY2" fmla="*/ 734291 h 900546"/>
              <a:gd name="connsiteX3" fmla="*/ 637309 w 3297382"/>
              <a:gd name="connsiteY3" fmla="*/ 443346 h 900546"/>
              <a:gd name="connsiteX4" fmla="*/ 886691 w 3297382"/>
              <a:gd name="connsiteY4" fmla="*/ 346364 h 900546"/>
              <a:gd name="connsiteX5" fmla="*/ 1066800 w 3297382"/>
              <a:gd name="connsiteY5" fmla="*/ 457200 h 900546"/>
              <a:gd name="connsiteX6" fmla="*/ 1371600 w 3297382"/>
              <a:gd name="connsiteY6" fmla="*/ 720436 h 900546"/>
              <a:gd name="connsiteX7" fmla="*/ 1648691 w 3297382"/>
              <a:gd name="connsiteY7" fmla="*/ 401782 h 900546"/>
              <a:gd name="connsiteX8" fmla="*/ 1828800 w 3297382"/>
              <a:gd name="connsiteY8" fmla="*/ 374073 h 900546"/>
              <a:gd name="connsiteX9" fmla="*/ 2230582 w 3297382"/>
              <a:gd name="connsiteY9" fmla="*/ 623455 h 900546"/>
              <a:gd name="connsiteX10" fmla="*/ 2369127 w 3297382"/>
              <a:gd name="connsiteY10" fmla="*/ 346364 h 900546"/>
              <a:gd name="connsiteX11" fmla="*/ 2590800 w 3297382"/>
              <a:gd name="connsiteY11" fmla="*/ 304800 h 900546"/>
              <a:gd name="connsiteX12" fmla="*/ 2632363 w 3297382"/>
              <a:gd name="connsiteY12" fmla="*/ 69273 h 900546"/>
              <a:gd name="connsiteX13" fmla="*/ 2895600 w 3297382"/>
              <a:gd name="connsiteY13" fmla="*/ 0 h 900546"/>
              <a:gd name="connsiteX14" fmla="*/ 3020291 w 3297382"/>
              <a:gd name="connsiteY14" fmla="*/ 96982 h 900546"/>
              <a:gd name="connsiteX15" fmla="*/ 2909454 w 3297382"/>
              <a:gd name="connsiteY15" fmla="*/ 498764 h 900546"/>
              <a:gd name="connsiteX16" fmla="*/ 2715491 w 3297382"/>
              <a:gd name="connsiteY16" fmla="*/ 623455 h 900546"/>
              <a:gd name="connsiteX17" fmla="*/ 3158836 w 3297382"/>
              <a:gd name="connsiteY17" fmla="*/ 900546 h 900546"/>
              <a:gd name="connsiteX18" fmla="*/ 3297382 w 3297382"/>
              <a:gd name="connsiteY18" fmla="*/ 775855 h 900546"/>
              <a:gd name="connsiteX0" fmla="*/ 0 w 3158836"/>
              <a:gd name="connsiteY0" fmla="*/ 581891 h 900546"/>
              <a:gd name="connsiteX1" fmla="*/ 193963 w 3158836"/>
              <a:gd name="connsiteY1" fmla="*/ 789709 h 900546"/>
              <a:gd name="connsiteX2" fmla="*/ 554182 w 3158836"/>
              <a:gd name="connsiteY2" fmla="*/ 734291 h 900546"/>
              <a:gd name="connsiteX3" fmla="*/ 637309 w 3158836"/>
              <a:gd name="connsiteY3" fmla="*/ 443346 h 900546"/>
              <a:gd name="connsiteX4" fmla="*/ 886691 w 3158836"/>
              <a:gd name="connsiteY4" fmla="*/ 346364 h 900546"/>
              <a:gd name="connsiteX5" fmla="*/ 1066800 w 3158836"/>
              <a:gd name="connsiteY5" fmla="*/ 457200 h 900546"/>
              <a:gd name="connsiteX6" fmla="*/ 1371600 w 3158836"/>
              <a:gd name="connsiteY6" fmla="*/ 720436 h 900546"/>
              <a:gd name="connsiteX7" fmla="*/ 1648691 w 3158836"/>
              <a:gd name="connsiteY7" fmla="*/ 401782 h 900546"/>
              <a:gd name="connsiteX8" fmla="*/ 1828800 w 3158836"/>
              <a:gd name="connsiteY8" fmla="*/ 374073 h 900546"/>
              <a:gd name="connsiteX9" fmla="*/ 2230582 w 3158836"/>
              <a:gd name="connsiteY9" fmla="*/ 623455 h 900546"/>
              <a:gd name="connsiteX10" fmla="*/ 2369127 w 3158836"/>
              <a:gd name="connsiteY10" fmla="*/ 346364 h 900546"/>
              <a:gd name="connsiteX11" fmla="*/ 2590800 w 3158836"/>
              <a:gd name="connsiteY11" fmla="*/ 304800 h 900546"/>
              <a:gd name="connsiteX12" fmla="*/ 2632363 w 3158836"/>
              <a:gd name="connsiteY12" fmla="*/ 69273 h 900546"/>
              <a:gd name="connsiteX13" fmla="*/ 2895600 w 3158836"/>
              <a:gd name="connsiteY13" fmla="*/ 0 h 900546"/>
              <a:gd name="connsiteX14" fmla="*/ 3020291 w 3158836"/>
              <a:gd name="connsiteY14" fmla="*/ 96982 h 900546"/>
              <a:gd name="connsiteX15" fmla="*/ 2909454 w 3158836"/>
              <a:gd name="connsiteY15" fmla="*/ 498764 h 900546"/>
              <a:gd name="connsiteX16" fmla="*/ 2715491 w 3158836"/>
              <a:gd name="connsiteY16" fmla="*/ 623455 h 900546"/>
              <a:gd name="connsiteX17" fmla="*/ 3158836 w 3158836"/>
              <a:gd name="connsiteY17" fmla="*/ 900546 h 900546"/>
              <a:gd name="connsiteX0" fmla="*/ 0 w 3020291"/>
              <a:gd name="connsiteY0" fmla="*/ 581891 h 789709"/>
              <a:gd name="connsiteX1" fmla="*/ 193963 w 3020291"/>
              <a:gd name="connsiteY1" fmla="*/ 789709 h 789709"/>
              <a:gd name="connsiteX2" fmla="*/ 554182 w 3020291"/>
              <a:gd name="connsiteY2" fmla="*/ 734291 h 789709"/>
              <a:gd name="connsiteX3" fmla="*/ 637309 w 3020291"/>
              <a:gd name="connsiteY3" fmla="*/ 443346 h 789709"/>
              <a:gd name="connsiteX4" fmla="*/ 886691 w 3020291"/>
              <a:gd name="connsiteY4" fmla="*/ 346364 h 789709"/>
              <a:gd name="connsiteX5" fmla="*/ 1066800 w 3020291"/>
              <a:gd name="connsiteY5" fmla="*/ 457200 h 789709"/>
              <a:gd name="connsiteX6" fmla="*/ 1371600 w 3020291"/>
              <a:gd name="connsiteY6" fmla="*/ 720436 h 789709"/>
              <a:gd name="connsiteX7" fmla="*/ 1648691 w 3020291"/>
              <a:gd name="connsiteY7" fmla="*/ 401782 h 789709"/>
              <a:gd name="connsiteX8" fmla="*/ 1828800 w 3020291"/>
              <a:gd name="connsiteY8" fmla="*/ 374073 h 789709"/>
              <a:gd name="connsiteX9" fmla="*/ 2230582 w 3020291"/>
              <a:gd name="connsiteY9" fmla="*/ 623455 h 789709"/>
              <a:gd name="connsiteX10" fmla="*/ 2369127 w 3020291"/>
              <a:gd name="connsiteY10" fmla="*/ 346364 h 789709"/>
              <a:gd name="connsiteX11" fmla="*/ 2590800 w 3020291"/>
              <a:gd name="connsiteY11" fmla="*/ 304800 h 789709"/>
              <a:gd name="connsiteX12" fmla="*/ 2632363 w 3020291"/>
              <a:gd name="connsiteY12" fmla="*/ 69273 h 789709"/>
              <a:gd name="connsiteX13" fmla="*/ 2895600 w 3020291"/>
              <a:gd name="connsiteY13" fmla="*/ 0 h 789709"/>
              <a:gd name="connsiteX14" fmla="*/ 3020291 w 3020291"/>
              <a:gd name="connsiteY14" fmla="*/ 96982 h 789709"/>
              <a:gd name="connsiteX15" fmla="*/ 2909454 w 3020291"/>
              <a:gd name="connsiteY15" fmla="*/ 498764 h 789709"/>
              <a:gd name="connsiteX16" fmla="*/ 2715491 w 3020291"/>
              <a:gd name="connsiteY16" fmla="*/ 623455 h 789709"/>
              <a:gd name="connsiteX0" fmla="*/ 0 w 3020291"/>
              <a:gd name="connsiteY0" fmla="*/ 581891 h 789709"/>
              <a:gd name="connsiteX1" fmla="*/ 193963 w 3020291"/>
              <a:gd name="connsiteY1" fmla="*/ 789709 h 789709"/>
              <a:gd name="connsiteX2" fmla="*/ 554182 w 3020291"/>
              <a:gd name="connsiteY2" fmla="*/ 734291 h 789709"/>
              <a:gd name="connsiteX3" fmla="*/ 637309 w 3020291"/>
              <a:gd name="connsiteY3" fmla="*/ 443346 h 789709"/>
              <a:gd name="connsiteX4" fmla="*/ 886691 w 3020291"/>
              <a:gd name="connsiteY4" fmla="*/ 346364 h 789709"/>
              <a:gd name="connsiteX5" fmla="*/ 1066800 w 3020291"/>
              <a:gd name="connsiteY5" fmla="*/ 457200 h 789709"/>
              <a:gd name="connsiteX6" fmla="*/ 1371600 w 3020291"/>
              <a:gd name="connsiteY6" fmla="*/ 720436 h 789709"/>
              <a:gd name="connsiteX7" fmla="*/ 1648691 w 3020291"/>
              <a:gd name="connsiteY7" fmla="*/ 401782 h 789709"/>
              <a:gd name="connsiteX8" fmla="*/ 1828800 w 3020291"/>
              <a:gd name="connsiteY8" fmla="*/ 374073 h 789709"/>
              <a:gd name="connsiteX9" fmla="*/ 2230582 w 3020291"/>
              <a:gd name="connsiteY9" fmla="*/ 623455 h 789709"/>
              <a:gd name="connsiteX10" fmla="*/ 2369127 w 3020291"/>
              <a:gd name="connsiteY10" fmla="*/ 346364 h 789709"/>
              <a:gd name="connsiteX11" fmla="*/ 2590800 w 3020291"/>
              <a:gd name="connsiteY11" fmla="*/ 304800 h 789709"/>
              <a:gd name="connsiteX12" fmla="*/ 2632363 w 3020291"/>
              <a:gd name="connsiteY12" fmla="*/ 69273 h 789709"/>
              <a:gd name="connsiteX13" fmla="*/ 2895600 w 3020291"/>
              <a:gd name="connsiteY13" fmla="*/ 0 h 789709"/>
              <a:gd name="connsiteX14" fmla="*/ 3020291 w 3020291"/>
              <a:gd name="connsiteY14" fmla="*/ 96982 h 789709"/>
              <a:gd name="connsiteX15" fmla="*/ 2909454 w 3020291"/>
              <a:gd name="connsiteY15" fmla="*/ 498764 h 789709"/>
              <a:gd name="connsiteX0" fmla="*/ 0 w 3020291"/>
              <a:gd name="connsiteY0" fmla="*/ 581891 h 789709"/>
              <a:gd name="connsiteX1" fmla="*/ 193963 w 3020291"/>
              <a:gd name="connsiteY1" fmla="*/ 789709 h 789709"/>
              <a:gd name="connsiteX2" fmla="*/ 554182 w 3020291"/>
              <a:gd name="connsiteY2" fmla="*/ 734291 h 789709"/>
              <a:gd name="connsiteX3" fmla="*/ 637309 w 3020291"/>
              <a:gd name="connsiteY3" fmla="*/ 443346 h 789709"/>
              <a:gd name="connsiteX4" fmla="*/ 886691 w 3020291"/>
              <a:gd name="connsiteY4" fmla="*/ 346364 h 789709"/>
              <a:gd name="connsiteX5" fmla="*/ 1066800 w 3020291"/>
              <a:gd name="connsiteY5" fmla="*/ 457200 h 789709"/>
              <a:gd name="connsiteX6" fmla="*/ 1371600 w 3020291"/>
              <a:gd name="connsiteY6" fmla="*/ 720436 h 789709"/>
              <a:gd name="connsiteX7" fmla="*/ 1648691 w 3020291"/>
              <a:gd name="connsiteY7" fmla="*/ 401782 h 789709"/>
              <a:gd name="connsiteX8" fmla="*/ 1828800 w 3020291"/>
              <a:gd name="connsiteY8" fmla="*/ 374073 h 789709"/>
              <a:gd name="connsiteX9" fmla="*/ 2230582 w 3020291"/>
              <a:gd name="connsiteY9" fmla="*/ 623455 h 789709"/>
              <a:gd name="connsiteX10" fmla="*/ 2369127 w 3020291"/>
              <a:gd name="connsiteY10" fmla="*/ 346364 h 789709"/>
              <a:gd name="connsiteX11" fmla="*/ 2590800 w 3020291"/>
              <a:gd name="connsiteY11" fmla="*/ 304800 h 789709"/>
              <a:gd name="connsiteX12" fmla="*/ 2632363 w 3020291"/>
              <a:gd name="connsiteY12" fmla="*/ 69273 h 789709"/>
              <a:gd name="connsiteX13" fmla="*/ 2895600 w 3020291"/>
              <a:gd name="connsiteY13" fmla="*/ 0 h 789709"/>
              <a:gd name="connsiteX14" fmla="*/ 3020291 w 3020291"/>
              <a:gd name="connsiteY14" fmla="*/ 96982 h 789709"/>
              <a:gd name="connsiteX0" fmla="*/ 0 w 2895600"/>
              <a:gd name="connsiteY0" fmla="*/ 581891 h 789709"/>
              <a:gd name="connsiteX1" fmla="*/ 193963 w 2895600"/>
              <a:gd name="connsiteY1" fmla="*/ 789709 h 789709"/>
              <a:gd name="connsiteX2" fmla="*/ 554182 w 2895600"/>
              <a:gd name="connsiteY2" fmla="*/ 734291 h 789709"/>
              <a:gd name="connsiteX3" fmla="*/ 637309 w 2895600"/>
              <a:gd name="connsiteY3" fmla="*/ 443346 h 789709"/>
              <a:gd name="connsiteX4" fmla="*/ 886691 w 2895600"/>
              <a:gd name="connsiteY4" fmla="*/ 346364 h 789709"/>
              <a:gd name="connsiteX5" fmla="*/ 1066800 w 2895600"/>
              <a:gd name="connsiteY5" fmla="*/ 457200 h 789709"/>
              <a:gd name="connsiteX6" fmla="*/ 1371600 w 2895600"/>
              <a:gd name="connsiteY6" fmla="*/ 720436 h 789709"/>
              <a:gd name="connsiteX7" fmla="*/ 1648691 w 2895600"/>
              <a:gd name="connsiteY7" fmla="*/ 401782 h 789709"/>
              <a:gd name="connsiteX8" fmla="*/ 1828800 w 2895600"/>
              <a:gd name="connsiteY8" fmla="*/ 374073 h 789709"/>
              <a:gd name="connsiteX9" fmla="*/ 2230582 w 2895600"/>
              <a:gd name="connsiteY9" fmla="*/ 623455 h 789709"/>
              <a:gd name="connsiteX10" fmla="*/ 2369127 w 2895600"/>
              <a:gd name="connsiteY10" fmla="*/ 346364 h 789709"/>
              <a:gd name="connsiteX11" fmla="*/ 2590800 w 2895600"/>
              <a:gd name="connsiteY11" fmla="*/ 304800 h 789709"/>
              <a:gd name="connsiteX12" fmla="*/ 2632363 w 2895600"/>
              <a:gd name="connsiteY12" fmla="*/ 69273 h 789709"/>
              <a:gd name="connsiteX13" fmla="*/ 2895600 w 2895600"/>
              <a:gd name="connsiteY13" fmla="*/ 0 h 789709"/>
              <a:gd name="connsiteX0" fmla="*/ 0 w 2632363"/>
              <a:gd name="connsiteY0" fmla="*/ 512618 h 720436"/>
              <a:gd name="connsiteX1" fmla="*/ 193963 w 2632363"/>
              <a:gd name="connsiteY1" fmla="*/ 720436 h 720436"/>
              <a:gd name="connsiteX2" fmla="*/ 554182 w 2632363"/>
              <a:gd name="connsiteY2" fmla="*/ 665018 h 720436"/>
              <a:gd name="connsiteX3" fmla="*/ 637309 w 2632363"/>
              <a:gd name="connsiteY3" fmla="*/ 374073 h 720436"/>
              <a:gd name="connsiteX4" fmla="*/ 886691 w 2632363"/>
              <a:gd name="connsiteY4" fmla="*/ 277091 h 720436"/>
              <a:gd name="connsiteX5" fmla="*/ 1066800 w 2632363"/>
              <a:gd name="connsiteY5" fmla="*/ 387927 h 720436"/>
              <a:gd name="connsiteX6" fmla="*/ 1371600 w 2632363"/>
              <a:gd name="connsiteY6" fmla="*/ 651163 h 720436"/>
              <a:gd name="connsiteX7" fmla="*/ 1648691 w 2632363"/>
              <a:gd name="connsiteY7" fmla="*/ 332509 h 720436"/>
              <a:gd name="connsiteX8" fmla="*/ 1828800 w 2632363"/>
              <a:gd name="connsiteY8" fmla="*/ 304800 h 720436"/>
              <a:gd name="connsiteX9" fmla="*/ 2230582 w 2632363"/>
              <a:gd name="connsiteY9" fmla="*/ 554182 h 720436"/>
              <a:gd name="connsiteX10" fmla="*/ 2369127 w 2632363"/>
              <a:gd name="connsiteY10" fmla="*/ 277091 h 720436"/>
              <a:gd name="connsiteX11" fmla="*/ 2590800 w 2632363"/>
              <a:gd name="connsiteY11" fmla="*/ 235527 h 720436"/>
              <a:gd name="connsiteX12" fmla="*/ 2632363 w 2632363"/>
              <a:gd name="connsiteY12" fmla="*/ 0 h 720436"/>
              <a:gd name="connsiteX0" fmla="*/ 0 w 2632363"/>
              <a:gd name="connsiteY0" fmla="*/ 512618 h 720436"/>
              <a:gd name="connsiteX1" fmla="*/ 193963 w 2632363"/>
              <a:gd name="connsiteY1" fmla="*/ 720436 h 720436"/>
              <a:gd name="connsiteX2" fmla="*/ 554182 w 2632363"/>
              <a:gd name="connsiteY2" fmla="*/ 665018 h 720436"/>
              <a:gd name="connsiteX3" fmla="*/ 637309 w 2632363"/>
              <a:gd name="connsiteY3" fmla="*/ 374073 h 720436"/>
              <a:gd name="connsiteX4" fmla="*/ 886691 w 2632363"/>
              <a:gd name="connsiteY4" fmla="*/ 277091 h 720436"/>
              <a:gd name="connsiteX5" fmla="*/ 1193935 w 2632363"/>
              <a:gd name="connsiteY5" fmla="*/ 380814 h 720436"/>
              <a:gd name="connsiteX6" fmla="*/ 1371600 w 2632363"/>
              <a:gd name="connsiteY6" fmla="*/ 651163 h 720436"/>
              <a:gd name="connsiteX7" fmla="*/ 1648691 w 2632363"/>
              <a:gd name="connsiteY7" fmla="*/ 332509 h 720436"/>
              <a:gd name="connsiteX8" fmla="*/ 1828800 w 2632363"/>
              <a:gd name="connsiteY8" fmla="*/ 304800 h 720436"/>
              <a:gd name="connsiteX9" fmla="*/ 2230582 w 2632363"/>
              <a:gd name="connsiteY9" fmla="*/ 554182 h 720436"/>
              <a:gd name="connsiteX10" fmla="*/ 2369127 w 2632363"/>
              <a:gd name="connsiteY10" fmla="*/ 277091 h 720436"/>
              <a:gd name="connsiteX11" fmla="*/ 2590800 w 2632363"/>
              <a:gd name="connsiteY11" fmla="*/ 235527 h 720436"/>
              <a:gd name="connsiteX12" fmla="*/ 2632363 w 2632363"/>
              <a:gd name="connsiteY12" fmla="*/ 0 h 720436"/>
              <a:gd name="connsiteX0" fmla="*/ 0 w 2632363"/>
              <a:gd name="connsiteY0" fmla="*/ 512618 h 665018"/>
              <a:gd name="connsiteX1" fmla="*/ 554182 w 2632363"/>
              <a:gd name="connsiteY1" fmla="*/ 665018 h 665018"/>
              <a:gd name="connsiteX2" fmla="*/ 637309 w 2632363"/>
              <a:gd name="connsiteY2" fmla="*/ 374073 h 665018"/>
              <a:gd name="connsiteX3" fmla="*/ 886691 w 2632363"/>
              <a:gd name="connsiteY3" fmla="*/ 277091 h 665018"/>
              <a:gd name="connsiteX4" fmla="*/ 1193935 w 2632363"/>
              <a:gd name="connsiteY4" fmla="*/ 380814 h 665018"/>
              <a:gd name="connsiteX5" fmla="*/ 1371600 w 2632363"/>
              <a:gd name="connsiteY5" fmla="*/ 651163 h 665018"/>
              <a:gd name="connsiteX6" fmla="*/ 1648691 w 2632363"/>
              <a:gd name="connsiteY6" fmla="*/ 332509 h 665018"/>
              <a:gd name="connsiteX7" fmla="*/ 1828800 w 2632363"/>
              <a:gd name="connsiteY7" fmla="*/ 304800 h 665018"/>
              <a:gd name="connsiteX8" fmla="*/ 2230582 w 2632363"/>
              <a:gd name="connsiteY8" fmla="*/ 554182 h 665018"/>
              <a:gd name="connsiteX9" fmla="*/ 2369127 w 2632363"/>
              <a:gd name="connsiteY9" fmla="*/ 277091 h 665018"/>
              <a:gd name="connsiteX10" fmla="*/ 2590800 w 2632363"/>
              <a:gd name="connsiteY10" fmla="*/ 235527 h 665018"/>
              <a:gd name="connsiteX11" fmla="*/ 2632363 w 2632363"/>
              <a:gd name="connsiteY11" fmla="*/ 0 h 66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32363" h="665018">
                <a:moveTo>
                  <a:pt x="0" y="512618"/>
                </a:moveTo>
                <a:lnTo>
                  <a:pt x="554182" y="665018"/>
                </a:lnTo>
                <a:lnTo>
                  <a:pt x="637309" y="374073"/>
                </a:lnTo>
                <a:lnTo>
                  <a:pt x="886691" y="277091"/>
                </a:lnTo>
                <a:lnTo>
                  <a:pt x="1193935" y="380814"/>
                </a:lnTo>
                <a:lnTo>
                  <a:pt x="1371600" y="651163"/>
                </a:lnTo>
                <a:lnTo>
                  <a:pt x="1648691" y="332509"/>
                </a:lnTo>
                <a:lnTo>
                  <a:pt x="1828800" y="304800"/>
                </a:lnTo>
                <a:lnTo>
                  <a:pt x="2230582" y="554182"/>
                </a:lnTo>
                <a:lnTo>
                  <a:pt x="2369127" y="277091"/>
                </a:lnTo>
                <a:lnTo>
                  <a:pt x="2590800" y="235527"/>
                </a:lnTo>
                <a:lnTo>
                  <a:pt x="2632363" y="0"/>
                </a:lnTo>
              </a:path>
            </a:pathLst>
          </a:custGeom>
          <a:noFill/>
          <a:ln w="152400">
            <a:gradFill flip="none" rotWithShape="1">
              <a:gsLst>
                <a:gs pos="0">
                  <a:schemeClr val="accent6"/>
                </a:gs>
                <a:gs pos="100000">
                  <a:schemeClr val="accent6">
                    <a:alpha val="0"/>
                  </a:schemeClr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4B7943FE-5ACA-4D49-B86A-9C786B9DD70D}" type="slidenum">
              <a:rPr lang="en-US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496039"/>
              </p:ext>
            </p:extLst>
          </p:nvPr>
        </p:nvGraphicFramePr>
        <p:xfrm>
          <a:off x="599793" y="3505200"/>
          <a:ext cx="2753007" cy="2636532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917669"/>
                <a:gridCol w="917669"/>
                <a:gridCol w="917669"/>
              </a:tblGrid>
              <a:tr h="878844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976" marR="57976" marT="28988" marB="28988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976" marR="57976" marT="28988" marB="28988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976" marR="57976" marT="28988" marB="28988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78844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976" marR="57976" marT="28988" marB="28988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976" marR="57976" marT="28988" marB="28988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976" marR="57976" marT="28988" marB="28988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78844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976" marR="57976" marT="28988" marB="28988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976" marR="57976" marT="28988" marB="28988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976" marR="57976" marT="28988" marB="28988">
                    <a:lnL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52" name="Group 51"/>
          <p:cNvGrpSpPr/>
          <p:nvPr/>
        </p:nvGrpSpPr>
        <p:grpSpPr>
          <a:xfrm>
            <a:off x="1688472" y="3647466"/>
            <a:ext cx="269825" cy="679320"/>
            <a:chOff x="1629029" y="2953203"/>
            <a:chExt cx="552186" cy="1390197"/>
          </a:xfrm>
        </p:grpSpPr>
        <p:sp>
          <p:nvSpPr>
            <p:cNvPr id="53" name="Rounded Rectangle 52"/>
            <p:cNvSpPr/>
            <p:nvPr/>
          </p:nvSpPr>
          <p:spPr>
            <a:xfrm>
              <a:off x="1640153" y="3577376"/>
              <a:ext cx="529938" cy="766024"/>
            </a:xfrm>
            <a:prstGeom prst="roundRect">
              <a:avLst>
                <a:gd name="adj" fmla="val 29654"/>
              </a:avLst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50000"/>
                  </a:schemeClr>
                </a:gs>
                <a:gs pos="100000">
                  <a:schemeClr val="bg2"/>
                </a:gs>
                <a:gs pos="56000">
                  <a:schemeClr val="bg2">
                    <a:lumMod val="60000"/>
                    <a:lumOff val="40000"/>
                    <a:alpha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4" name="Oval 53"/>
            <p:cNvSpPr/>
            <p:nvPr/>
          </p:nvSpPr>
          <p:spPr>
            <a:xfrm>
              <a:off x="1629029" y="2953203"/>
              <a:ext cx="552186" cy="552186"/>
            </a:xfrm>
            <a:prstGeom prst="ellipse">
              <a:avLst/>
            </a:prstGeom>
            <a:gradFill flip="none" rotWithShape="1">
              <a:gsLst>
                <a:gs pos="100000">
                  <a:schemeClr val="bg2">
                    <a:lumMod val="20000"/>
                    <a:lumOff val="80000"/>
                    <a:alpha val="50000"/>
                  </a:schemeClr>
                </a:gs>
                <a:gs pos="0">
                  <a:schemeClr val="bg2"/>
                </a:gs>
                <a:gs pos="60000">
                  <a:schemeClr val="bg2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2611921" y="3647466"/>
            <a:ext cx="269825" cy="679320"/>
            <a:chOff x="1629029" y="2953203"/>
            <a:chExt cx="552186" cy="1390197"/>
          </a:xfrm>
        </p:grpSpPr>
        <p:sp>
          <p:nvSpPr>
            <p:cNvPr id="56" name="Rounded Rectangle 55"/>
            <p:cNvSpPr/>
            <p:nvPr/>
          </p:nvSpPr>
          <p:spPr>
            <a:xfrm>
              <a:off x="1640153" y="3577376"/>
              <a:ext cx="529938" cy="766024"/>
            </a:xfrm>
            <a:prstGeom prst="roundRect">
              <a:avLst>
                <a:gd name="adj" fmla="val 29654"/>
              </a:avLst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50000"/>
                  </a:schemeClr>
                </a:gs>
                <a:gs pos="100000">
                  <a:schemeClr val="bg2"/>
                </a:gs>
                <a:gs pos="56000">
                  <a:schemeClr val="bg2">
                    <a:lumMod val="60000"/>
                    <a:lumOff val="40000"/>
                    <a:alpha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7" name="Oval 56"/>
            <p:cNvSpPr/>
            <p:nvPr/>
          </p:nvSpPr>
          <p:spPr>
            <a:xfrm>
              <a:off x="1629029" y="2953203"/>
              <a:ext cx="552186" cy="552186"/>
            </a:xfrm>
            <a:prstGeom prst="ellipse">
              <a:avLst/>
            </a:prstGeom>
            <a:gradFill flip="none" rotWithShape="1">
              <a:gsLst>
                <a:gs pos="100000">
                  <a:schemeClr val="bg2">
                    <a:lumMod val="20000"/>
                    <a:lumOff val="80000"/>
                    <a:alpha val="50000"/>
                  </a:schemeClr>
                </a:gs>
                <a:gs pos="0">
                  <a:schemeClr val="bg2"/>
                </a:gs>
                <a:gs pos="60000">
                  <a:schemeClr val="bg2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017662" y="3557412"/>
            <a:ext cx="269825" cy="679320"/>
            <a:chOff x="2520448" y="2953202"/>
            <a:chExt cx="552185" cy="1390198"/>
          </a:xfrm>
        </p:grpSpPr>
        <p:sp>
          <p:nvSpPr>
            <p:cNvPr id="59" name="Rounded Rectangle 58"/>
            <p:cNvSpPr/>
            <p:nvPr/>
          </p:nvSpPr>
          <p:spPr>
            <a:xfrm>
              <a:off x="2531577" y="3577376"/>
              <a:ext cx="529938" cy="766024"/>
            </a:xfrm>
            <a:prstGeom prst="roundRect">
              <a:avLst>
                <a:gd name="adj" fmla="val 29654"/>
              </a:avLst>
            </a:prstGeom>
            <a:gradFill flip="none" rotWithShape="1">
              <a:gsLst>
                <a:gs pos="0">
                  <a:srgbClr val="FFC000"/>
                </a:gs>
                <a:gs pos="100000">
                  <a:schemeClr val="accent6">
                    <a:lumMod val="50000"/>
                  </a:schemeClr>
                </a:gs>
                <a:gs pos="56000">
                  <a:srgbClr val="FF7A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0" name="Oval 59"/>
            <p:cNvSpPr/>
            <p:nvPr/>
          </p:nvSpPr>
          <p:spPr>
            <a:xfrm>
              <a:off x="2520448" y="2953202"/>
              <a:ext cx="552185" cy="552187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2939741" y="3557410"/>
            <a:ext cx="269827" cy="679323"/>
            <a:chOff x="3570278" y="2953196"/>
            <a:chExt cx="552186" cy="1390204"/>
          </a:xfrm>
        </p:grpSpPr>
        <p:sp>
          <p:nvSpPr>
            <p:cNvPr id="62" name="Rounded Rectangle 61"/>
            <p:cNvSpPr/>
            <p:nvPr/>
          </p:nvSpPr>
          <p:spPr>
            <a:xfrm>
              <a:off x="3581400" y="3577376"/>
              <a:ext cx="529938" cy="766024"/>
            </a:xfrm>
            <a:prstGeom prst="roundRect">
              <a:avLst>
                <a:gd name="adj" fmla="val 29654"/>
              </a:avLst>
            </a:prstGeom>
            <a:gradFill flip="none" rotWithShape="1">
              <a:gsLst>
                <a:gs pos="0">
                  <a:srgbClr val="00FFFF"/>
                </a:gs>
                <a:gs pos="100000">
                  <a:srgbClr val="0070C0"/>
                </a:gs>
                <a:gs pos="56000">
                  <a:srgbClr val="00B0F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3" name="Oval 62"/>
            <p:cNvSpPr/>
            <p:nvPr/>
          </p:nvSpPr>
          <p:spPr>
            <a:xfrm>
              <a:off x="3570278" y="2953196"/>
              <a:ext cx="552186" cy="552185"/>
            </a:xfrm>
            <a:prstGeom prst="ellipse">
              <a:avLst/>
            </a:prstGeom>
            <a:gradFill flip="none" rotWithShape="1">
              <a:gsLst>
                <a:gs pos="100000">
                  <a:srgbClr val="00FFFF"/>
                </a:gs>
                <a:gs pos="0">
                  <a:srgbClr val="0070C0"/>
                </a:gs>
                <a:gs pos="60000">
                  <a:srgbClr val="00B0F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755406" y="4529214"/>
            <a:ext cx="269825" cy="679320"/>
            <a:chOff x="2520448" y="2953201"/>
            <a:chExt cx="552185" cy="1390199"/>
          </a:xfrm>
        </p:grpSpPr>
        <p:sp>
          <p:nvSpPr>
            <p:cNvPr id="65" name="Rounded Rectangle 64"/>
            <p:cNvSpPr/>
            <p:nvPr/>
          </p:nvSpPr>
          <p:spPr>
            <a:xfrm>
              <a:off x="2531577" y="3577376"/>
              <a:ext cx="529938" cy="766024"/>
            </a:xfrm>
            <a:prstGeom prst="roundRect">
              <a:avLst>
                <a:gd name="adj" fmla="val 29654"/>
              </a:avLst>
            </a:prstGeom>
            <a:gradFill flip="none" rotWithShape="1">
              <a:gsLst>
                <a:gs pos="0">
                  <a:srgbClr val="FFC000"/>
                </a:gs>
                <a:gs pos="100000">
                  <a:schemeClr val="accent6">
                    <a:lumMod val="50000"/>
                  </a:schemeClr>
                </a:gs>
                <a:gs pos="56000">
                  <a:srgbClr val="FF7A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6" name="Oval 65"/>
            <p:cNvSpPr/>
            <p:nvPr/>
          </p:nvSpPr>
          <p:spPr>
            <a:xfrm>
              <a:off x="2520448" y="2953201"/>
              <a:ext cx="552185" cy="552185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101775" y="4443353"/>
            <a:ext cx="269825" cy="679320"/>
            <a:chOff x="1629029" y="2953203"/>
            <a:chExt cx="552186" cy="1390197"/>
          </a:xfrm>
        </p:grpSpPr>
        <p:sp>
          <p:nvSpPr>
            <p:cNvPr id="69" name="Rounded Rectangle 68"/>
            <p:cNvSpPr/>
            <p:nvPr/>
          </p:nvSpPr>
          <p:spPr>
            <a:xfrm>
              <a:off x="1640153" y="3577376"/>
              <a:ext cx="529938" cy="766024"/>
            </a:xfrm>
            <a:prstGeom prst="roundRect">
              <a:avLst>
                <a:gd name="adj" fmla="val 29654"/>
              </a:avLst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50000"/>
                  </a:schemeClr>
                </a:gs>
                <a:gs pos="100000">
                  <a:schemeClr val="bg2"/>
                </a:gs>
                <a:gs pos="56000">
                  <a:schemeClr val="bg2">
                    <a:lumMod val="60000"/>
                    <a:lumOff val="40000"/>
                    <a:alpha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0" name="Oval 69"/>
            <p:cNvSpPr/>
            <p:nvPr/>
          </p:nvSpPr>
          <p:spPr>
            <a:xfrm>
              <a:off x="1629029" y="2953203"/>
              <a:ext cx="552186" cy="552186"/>
            </a:xfrm>
            <a:prstGeom prst="ellipse">
              <a:avLst/>
            </a:prstGeom>
            <a:gradFill flip="none" rotWithShape="1">
              <a:gsLst>
                <a:gs pos="100000">
                  <a:schemeClr val="bg2">
                    <a:lumMod val="20000"/>
                    <a:lumOff val="80000"/>
                    <a:alpha val="50000"/>
                  </a:schemeClr>
                </a:gs>
                <a:gs pos="0">
                  <a:schemeClr val="bg2"/>
                </a:gs>
                <a:gs pos="60000">
                  <a:schemeClr val="bg2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101775" y="5314860"/>
            <a:ext cx="269825" cy="679320"/>
            <a:chOff x="1629029" y="2953203"/>
            <a:chExt cx="552186" cy="1390197"/>
          </a:xfrm>
        </p:grpSpPr>
        <p:sp>
          <p:nvSpPr>
            <p:cNvPr id="72" name="Rounded Rectangle 71"/>
            <p:cNvSpPr/>
            <p:nvPr/>
          </p:nvSpPr>
          <p:spPr>
            <a:xfrm>
              <a:off x="1640153" y="3577376"/>
              <a:ext cx="529938" cy="766024"/>
            </a:xfrm>
            <a:prstGeom prst="roundRect">
              <a:avLst>
                <a:gd name="adj" fmla="val 29654"/>
              </a:avLst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50000"/>
                  </a:schemeClr>
                </a:gs>
                <a:gs pos="100000">
                  <a:schemeClr val="bg2"/>
                </a:gs>
                <a:gs pos="56000">
                  <a:schemeClr val="bg2">
                    <a:lumMod val="60000"/>
                    <a:lumOff val="40000"/>
                    <a:alpha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3" name="Oval 72"/>
            <p:cNvSpPr/>
            <p:nvPr/>
          </p:nvSpPr>
          <p:spPr>
            <a:xfrm>
              <a:off x="1629029" y="2953203"/>
              <a:ext cx="552186" cy="552186"/>
            </a:xfrm>
            <a:prstGeom prst="ellipse">
              <a:avLst/>
            </a:prstGeom>
            <a:gradFill flip="none" rotWithShape="1">
              <a:gsLst>
                <a:gs pos="100000">
                  <a:schemeClr val="bg2">
                    <a:lumMod val="20000"/>
                    <a:lumOff val="80000"/>
                    <a:alpha val="50000"/>
                  </a:schemeClr>
                </a:gs>
                <a:gs pos="0">
                  <a:schemeClr val="bg2"/>
                </a:gs>
                <a:gs pos="60000">
                  <a:schemeClr val="bg2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749230" y="5415248"/>
            <a:ext cx="269827" cy="679323"/>
            <a:chOff x="3570278" y="2953196"/>
            <a:chExt cx="552186" cy="1390204"/>
          </a:xfrm>
        </p:grpSpPr>
        <p:sp>
          <p:nvSpPr>
            <p:cNvPr id="75" name="Rounded Rectangle 74"/>
            <p:cNvSpPr/>
            <p:nvPr/>
          </p:nvSpPr>
          <p:spPr>
            <a:xfrm>
              <a:off x="3581400" y="3577376"/>
              <a:ext cx="529938" cy="766024"/>
            </a:xfrm>
            <a:prstGeom prst="roundRect">
              <a:avLst>
                <a:gd name="adj" fmla="val 29654"/>
              </a:avLst>
            </a:prstGeom>
            <a:gradFill flip="none" rotWithShape="1">
              <a:gsLst>
                <a:gs pos="0">
                  <a:srgbClr val="00FFFF"/>
                </a:gs>
                <a:gs pos="100000">
                  <a:srgbClr val="0070C0"/>
                </a:gs>
                <a:gs pos="56000">
                  <a:srgbClr val="00B0F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6" name="Oval 75"/>
            <p:cNvSpPr/>
            <p:nvPr/>
          </p:nvSpPr>
          <p:spPr>
            <a:xfrm>
              <a:off x="3570278" y="2953196"/>
              <a:ext cx="552186" cy="552185"/>
            </a:xfrm>
            <a:prstGeom prst="ellipse">
              <a:avLst/>
            </a:prstGeom>
            <a:gradFill flip="none" rotWithShape="1">
              <a:gsLst>
                <a:gs pos="100000">
                  <a:srgbClr val="00FFFF"/>
                </a:gs>
                <a:gs pos="0">
                  <a:srgbClr val="0070C0"/>
                </a:gs>
                <a:gs pos="60000">
                  <a:srgbClr val="00B0F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78" name="Oval 77"/>
          <p:cNvSpPr/>
          <p:nvPr/>
        </p:nvSpPr>
        <p:spPr>
          <a:xfrm>
            <a:off x="8335410" y="1233151"/>
            <a:ext cx="188959" cy="188959"/>
          </a:xfrm>
          <a:prstGeom prst="ellipse">
            <a:avLst/>
          </a:prstGeom>
          <a:gradFill flip="none" rotWithShape="1">
            <a:gsLst>
              <a:gs pos="100000">
                <a:srgbClr val="FFF200"/>
              </a:gs>
              <a:gs pos="0">
                <a:schemeClr val="accent6">
                  <a:lumMod val="50000"/>
                </a:schemeClr>
              </a:gs>
              <a:gs pos="60000">
                <a:srgbClr val="FF7A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270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6" name="Group 145"/>
          <p:cNvGrpSpPr/>
          <p:nvPr/>
        </p:nvGrpSpPr>
        <p:grpSpPr>
          <a:xfrm>
            <a:off x="76200" y="815035"/>
            <a:ext cx="834124" cy="1394765"/>
            <a:chOff x="76200" y="609600"/>
            <a:chExt cx="1619008" cy="2707194"/>
          </a:xfrm>
        </p:grpSpPr>
        <p:pic>
          <p:nvPicPr>
            <p:cNvPr id="147" name="Picture 24" descr="C:\Users\dliao\Documents\My Notebook\Physics\Princeton PhD Candidate\PSOC 2010-04 Baltimore\EGTPrimitives\Flask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609600"/>
              <a:ext cx="1619008" cy="2707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8" name="Oval 147"/>
            <p:cNvSpPr/>
            <p:nvPr/>
          </p:nvSpPr>
          <p:spPr>
            <a:xfrm>
              <a:off x="486219" y="2612254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9" name="Oval 148"/>
            <p:cNvSpPr/>
            <p:nvPr/>
          </p:nvSpPr>
          <p:spPr>
            <a:xfrm>
              <a:off x="832112" y="2766623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0" name="Oval 149"/>
            <p:cNvSpPr/>
            <p:nvPr/>
          </p:nvSpPr>
          <p:spPr>
            <a:xfrm>
              <a:off x="977520" y="2387572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1" name="Oval 150"/>
            <p:cNvSpPr/>
            <p:nvPr/>
          </p:nvSpPr>
          <p:spPr>
            <a:xfrm>
              <a:off x="631147" y="2286000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2" name="Oval 151"/>
            <p:cNvSpPr/>
            <p:nvPr/>
          </p:nvSpPr>
          <p:spPr>
            <a:xfrm>
              <a:off x="655150" y="2088615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3" name="Oval 152"/>
            <p:cNvSpPr/>
            <p:nvPr/>
          </p:nvSpPr>
          <p:spPr>
            <a:xfrm>
              <a:off x="680653" y="2567466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4" name="Oval 153"/>
            <p:cNvSpPr/>
            <p:nvPr/>
          </p:nvSpPr>
          <p:spPr>
            <a:xfrm>
              <a:off x="970599" y="2115776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5" name="Oval 154"/>
            <p:cNvSpPr/>
            <p:nvPr/>
          </p:nvSpPr>
          <p:spPr>
            <a:xfrm>
              <a:off x="873952" y="2571000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6" name="Oval 155"/>
            <p:cNvSpPr/>
            <p:nvPr/>
          </p:nvSpPr>
          <p:spPr>
            <a:xfrm>
              <a:off x="1039965" y="2728081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7" name="Oval 156"/>
            <p:cNvSpPr/>
            <p:nvPr/>
          </p:nvSpPr>
          <p:spPr>
            <a:xfrm>
              <a:off x="486219" y="2415103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8" name="Oval 157"/>
            <p:cNvSpPr/>
            <p:nvPr/>
          </p:nvSpPr>
          <p:spPr>
            <a:xfrm>
              <a:off x="783405" y="2398829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9" name="Oval 158"/>
            <p:cNvSpPr/>
            <p:nvPr/>
          </p:nvSpPr>
          <p:spPr>
            <a:xfrm>
              <a:off x="1117743" y="2250405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0" name="Oval 159"/>
            <p:cNvSpPr/>
            <p:nvPr/>
          </p:nvSpPr>
          <p:spPr>
            <a:xfrm>
              <a:off x="483311" y="1999525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1" name="Oval 160"/>
            <p:cNvSpPr/>
            <p:nvPr/>
          </p:nvSpPr>
          <p:spPr>
            <a:xfrm>
              <a:off x="1108217" y="2535524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2" name="Oval 161"/>
            <p:cNvSpPr/>
            <p:nvPr/>
          </p:nvSpPr>
          <p:spPr>
            <a:xfrm>
              <a:off x="628164" y="2757538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3" name="Oval 162"/>
            <p:cNvSpPr/>
            <p:nvPr/>
          </p:nvSpPr>
          <p:spPr>
            <a:xfrm>
              <a:off x="451332" y="2188484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4" name="Oval 163"/>
            <p:cNvSpPr/>
            <p:nvPr/>
          </p:nvSpPr>
          <p:spPr>
            <a:xfrm>
              <a:off x="828478" y="1984907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5" name="Oval 164"/>
            <p:cNvSpPr/>
            <p:nvPr/>
          </p:nvSpPr>
          <p:spPr>
            <a:xfrm>
              <a:off x="804215" y="2193768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6" name="Oval 165"/>
            <p:cNvSpPr/>
            <p:nvPr/>
          </p:nvSpPr>
          <p:spPr>
            <a:xfrm>
              <a:off x="1120709" y="1972290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7" name="Oval 166"/>
            <p:cNvSpPr/>
            <p:nvPr/>
          </p:nvSpPr>
          <p:spPr>
            <a:xfrm>
              <a:off x="651055" y="1894014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8" name="Oval 167"/>
            <p:cNvSpPr/>
            <p:nvPr/>
          </p:nvSpPr>
          <p:spPr>
            <a:xfrm>
              <a:off x="450739" y="1813531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9" name="Oval 168"/>
            <p:cNvSpPr/>
            <p:nvPr/>
          </p:nvSpPr>
          <p:spPr>
            <a:xfrm>
              <a:off x="817211" y="1788626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0" name="Oval 169"/>
            <p:cNvSpPr/>
            <p:nvPr/>
          </p:nvSpPr>
          <p:spPr>
            <a:xfrm>
              <a:off x="1009341" y="1806415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39" name="Oval 238"/>
          <p:cNvSpPr/>
          <p:nvPr/>
        </p:nvSpPr>
        <p:spPr>
          <a:xfrm>
            <a:off x="6296186" y="1219200"/>
            <a:ext cx="188959" cy="188959"/>
          </a:xfrm>
          <a:prstGeom prst="ellipse">
            <a:avLst/>
          </a:prstGeom>
          <a:gradFill flip="none" rotWithShape="1">
            <a:gsLst>
              <a:gs pos="100000">
                <a:srgbClr val="FFF200"/>
              </a:gs>
              <a:gs pos="0">
                <a:schemeClr val="accent6">
                  <a:lumMod val="50000"/>
                </a:schemeClr>
              </a:gs>
              <a:gs pos="60000">
                <a:srgbClr val="FF7A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4" name="Oval 243"/>
          <p:cNvSpPr/>
          <p:nvPr/>
        </p:nvSpPr>
        <p:spPr>
          <a:xfrm>
            <a:off x="7790654" y="2798073"/>
            <a:ext cx="188959" cy="188959"/>
          </a:xfrm>
          <a:prstGeom prst="ellipse">
            <a:avLst/>
          </a:prstGeom>
          <a:gradFill flip="none" rotWithShape="1">
            <a:gsLst>
              <a:gs pos="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 rot="2804070">
            <a:off x="6196940" y="1150877"/>
            <a:ext cx="336058" cy="421491"/>
          </a:xfrm>
          <a:prstGeom prst="rect">
            <a:avLst/>
          </a:prstGeom>
          <a:gradFill flip="none" rotWithShape="1">
            <a:gsLst>
              <a:gs pos="58000">
                <a:schemeClr val="bg2"/>
              </a:gs>
              <a:gs pos="100000">
                <a:schemeClr val="bg2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Rectangle 261"/>
          <p:cNvSpPr/>
          <p:nvPr/>
        </p:nvSpPr>
        <p:spPr>
          <a:xfrm rot="10162040">
            <a:off x="7700302" y="2631447"/>
            <a:ext cx="336058" cy="421491"/>
          </a:xfrm>
          <a:prstGeom prst="rect">
            <a:avLst/>
          </a:prstGeom>
          <a:gradFill flip="none" rotWithShape="1">
            <a:gsLst>
              <a:gs pos="58000">
                <a:schemeClr val="bg2"/>
              </a:gs>
              <a:gs pos="100000">
                <a:schemeClr val="bg2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3715519" y="2002046"/>
            <a:ext cx="188959" cy="188959"/>
          </a:xfrm>
          <a:prstGeom prst="ellipse">
            <a:avLst/>
          </a:prstGeom>
          <a:gradFill flip="none" rotWithShape="1">
            <a:gsLst>
              <a:gs pos="100000">
                <a:srgbClr val="FFF200">
                  <a:alpha val="50000"/>
                </a:srgbClr>
              </a:gs>
              <a:gs pos="0">
                <a:schemeClr val="accent6">
                  <a:lumMod val="50000"/>
                  <a:alpha val="50000"/>
                </a:schemeClr>
              </a:gs>
              <a:gs pos="60000">
                <a:srgbClr val="FF7A00">
                  <a:alpha val="5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270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572000" y="1566073"/>
            <a:ext cx="3552319" cy="1493258"/>
            <a:chOff x="4572000" y="1566073"/>
            <a:chExt cx="3552319" cy="1493258"/>
          </a:xfrm>
        </p:grpSpPr>
        <p:sp>
          <p:nvSpPr>
            <p:cNvPr id="129" name="Explosion 1 128"/>
            <p:cNvSpPr/>
            <p:nvPr/>
          </p:nvSpPr>
          <p:spPr>
            <a:xfrm>
              <a:off x="6872501" y="1618270"/>
              <a:ext cx="322661" cy="322661"/>
            </a:xfrm>
            <a:prstGeom prst="irregularSeal1">
              <a:avLst/>
            </a:prstGeom>
            <a:gradFill flip="none" rotWithShape="1">
              <a:gsLst>
                <a:gs pos="75000">
                  <a:schemeClr val="accent1">
                    <a:lumMod val="50000"/>
                  </a:schemeClr>
                </a:gs>
                <a:gs pos="0">
                  <a:schemeClr val="accent1">
                    <a:lumMod val="20000"/>
                    <a:lumOff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Explosion 1 134"/>
            <p:cNvSpPr/>
            <p:nvPr/>
          </p:nvSpPr>
          <p:spPr>
            <a:xfrm>
              <a:off x="7801658" y="1566073"/>
              <a:ext cx="322661" cy="322661"/>
            </a:xfrm>
            <a:prstGeom prst="irregularSeal1">
              <a:avLst/>
            </a:prstGeom>
            <a:gradFill flip="none" rotWithShape="1">
              <a:gsLst>
                <a:gs pos="75000">
                  <a:schemeClr val="accent1">
                    <a:lumMod val="50000"/>
                  </a:schemeClr>
                </a:gs>
                <a:gs pos="0">
                  <a:schemeClr val="accent1">
                    <a:lumMod val="20000"/>
                    <a:lumOff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5153611" y="2440444"/>
                  <a:ext cx="435504" cy="61888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3611" y="2440444"/>
                  <a:ext cx="435504" cy="61888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6" name="Oval 235"/>
            <p:cNvSpPr/>
            <p:nvPr/>
          </p:nvSpPr>
          <p:spPr>
            <a:xfrm>
              <a:off x="4804666" y="2689687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7" name="Oval 236"/>
            <p:cNvSpPr/>
            <p:nvPr/>
          </p:nvSpPr>
          <p:spPr>
            <a:xfrm>
              <a:off x="4993625" y="2553902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4719515" y="2328412"/>
              <a:ext cx="287002" cy="342273"/>
              <a:chOff x="4719515" y="2328412"/>
              <a:chExt cx="287002" cy="342273"/>
            </a:xfrm>
          </p:grpSpPr>
          <p:sp>
            <p:nvSpPr>
              <p:cNvPr id="11" name="Down Arrow 10"/>
              <p:cNvSpPr/>
              <p:nvPr/>
            </p:nvSpPr>
            <p:spPr>
              <a:xfrm rot="20466439">
                <a:off x="4719515" y="2406456"/>
                <a:ext cx="161330" cy="264229"/>
              </a:xfrm>
              <a:prstGeom prst="downArrow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Down Arrow 245"/>
              <p:cNvSpPr/>
              <p:nvPr/>
            </p:nvSpPr>
            <p:spPr>
              <a:xfrm rot="18913923">
                <a:off x="4845187" y="2328412"/>
                <a:ext cx="161330" cy="264229"/>
              </a:xfrm>
              <a:prstGeom prst="downArrow">
                <a:avLst/>
              </a:prstGeom>
              <a:solidFill>
                <a:schemeClr val="accent1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5" name="Explosion 1 114"/>
            <p:cNvSpPr/>
            <p:nvPr/>
          </p:nvSpPr>
          <p:spPr>
            <a:xfrm>
              <a:off x="4572000" y="2135990"/>
              <a:ext cx="322661" cy="322661"/>
            </a:xfrm>
            <a:prstGeom prst="irregularSeal1">
              <a:avLst/>
            </a:prstGeom>
            <a:gradFill flip="none" rotWithShape="1">
              <a:gsLst>
                <a:gs pos="75000">
                  <a:schemeClr val="accent1">
                    <a:lumMod val="50000"/>
                  </a:schemeClr>
                </a:gs>
                <a:gs pos="0">
                  <a:schemeClr val="accent1">
                    <a:lumMod val="20000"/>
                    <a:lumOff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9" name="Oval 108"/>
          <p:cNvSpPr/>
          <p:nvPr/>
        </p:nvSpPr>
        <p:spPr>
          <a:xfrm>
            <a:off x="6107227" y="2377997"/>
            <a:ext cx="188959" cy="188959"/>
          </a:xfrm>
          <a:prstGeom prst="ellipse">
            <a:avLst/>
          </a:prstGeom>
          <a:gradFill flip="none" rotWithShape="1">
            <a:gsLst>
              <a:gs pos="100000">
                <a:srgbClr val="FFF200">
                  <a:alpha val="50000"/>
                </a:srgbClr>
              </a:gs>
              <a:gs pos="0">
                <a:schemeClr val="accent6">
                  <a:lumMod val="50000"/>
                  <a:alpha val="50000"/>
                </a:schemeClr>
              </a:gs>
              <a:gs pos="60000">
                <a:srgbClr val="FF7A00">
                  <a:alpha val="5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1" name="Explosion 1 120"/>
          <p:cNvSpPr/>
          <p:nvPr/>
        </p:nvSpPr>
        <p:spPr>
          <a:xfrm>
            <a:off x="6030335" y="2127051"/>
            <a:ext cx="322661" cy="322661"/>
          </a:xfrm>
          <a:prstGeom prst="irregularSeal1">
            <a:avLst/>
          </a:prstGeom>
          <a:gradFill flip="none" rotWithShape="1">
            <a:gsLst>
              <a:gs pos="0">
                <a:srgbClr val="FFFF00"/>
              </a:gs>
              <a:gs pos="41000">
                <a:schemeClr val="accent6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Oval 251"/>
          <p:cNvSpPr/>
          <p:nvPr/>
        </p:nvSpPr>
        <p:spPr>
          <a:xfrm>
            <a:off x="8409877" y="1764082"/>
            <a:ext cx="188959" cy="188959"/>
          </a:xfrm>
          <a:prstGeom prst="ellipse">
            <a:avLst/>
          </a:prstGeom>
          <a:gradFill flip="none" rotWithShape="1">
            <a:gsLst>
              <a:gs pos="100000">
                <a:srgbClr val="FFF200">
                  <a:alpha val="50000"/>
                </a:srgbClr>
              </a:gs>
              <a:gs pos="0">
                <a:schemeClr val="accent6">
                  <a:lumMod val="50000"/>
                  <a:alpha val="50000"/>
                </a:schemeClr>
              </a:gs>
              <a:gs pos="60000">
                <a:srgbClr val="FF7A00">
                  <a:alpha val="5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0" name="Explosion 1 129"/>
          <p:cNvSpPr/>
          <p:nvPr/>
        </p:nvSpPr>
        <p:spPr>
          <a:xfrm>
            <a:off x="8259551" y="1557580"/>
            <a:ext cx="322661" cy="322661"/>
          </a:xfrm>
          <a:prstGeom prst="irregularSeal1">
            <a:avLst/>
          </a:prstGeom>
          <a:gradFill flip="none" rotWithShape="1">
            <a:gsLst>
              <a:gs pos="0">
                <a:srgbClr val="FFFF00"/>
              </a:gs>
              <a:gs pos="41000">
                <a:schemeClr val="accent6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4705702" y="1512417"/>
            <a:ext cx="188959" cy="188959"/>
          </a:xfrm>
          <a:prstGeom prst="ellipse">
            <a:avLst/>
          </a:prstGeom>
          <a:gradFill flip="none" rotWithShape="1">
            <a:gsLst>
              <a:gs pos="0">
                <a:srgbClr val="21D6E0">
                  <a:alpha val="50000"/>
                </a:srgbClr>
              </a:gs>
              <a:gs pos="75000">
                <a:srgbClr val="0087E6">
                  <a:alpha val="50000"/>
                </a:srgbClr>
              </a:gs>
              <a:gs pos="100000">
                <a:srgbClr val="005CBF">
                  <a:alpha val="5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2" name="Explosion 1 131"/>
          <p:cNvSpPr/>
          <p:nvPr/>
        </p:nvSpPr>
        <p:spPr>
          <a:xfrm>
            <a:off x="4643336" y="1630380"/>
            <a:ext cx="322661" cy="322661"/>
          </a:xfrm>
          <a:prstGeom prst="irregularSeal1">
            <a:avLst/>
          </a:prstGeom>
          <a:gradFill flip="none" rotWithShape="1">
            <a:gsLst>
              <a:gs pos="53000">
                <a:srgbClr val="0070C0"/>
              </a:gs>
              <a:gs pos="0">
                <a:srgbClr val="00FFFF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Oval 250"/>
          <p:cNvSpPr/>
          <p:nvPr/>
        </p:nvSpPr>
        <p:spPr>
          <a:xfrm>
            <a:off x="6596188" y="1469276"/>
            <a:ext cx="188959" cy="188959"/>
          </a:xfrm>
          <a:prstGeom prst="ellipse">
            <a:avLst/>
          </a:prstGeom>
          <a:gradFill flip="none" rotWithShape="1">
            <a:gsLst>
              <a:gs pos="0">
                <a:srgbClr val="21D6E0">
                  <a:alpha val="50000"/>
                </a:srgbClr>
              </a:gs>
              <a:gs pos="75000">
                <a:srgbClr val="0087E6">
                  <a:alpha val="50000"/>
                </a:srgbClr>
              </a:gs>
              <a:gs pos="100000">
                <a:srgbClr val="005CBF">
                  <a:alpha val="5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" name="Explosion 1 132"/>
          <p:cNvSpPr/>
          <p:nvPr/>
        </p:nvSpPr>
        <p:spPr>
          <a:xfrm>
            <a:off x="6568959" y="1549686"/>
            <a:ext cx="322661" cy="322661"/>
          </a:xfrm>
          <a:prstGeom prst="irregularSeal1">
            <a:avLst/>
          </a:prstGeom>
          <a:gradFill flip="none" rotWithShape="1">
            <a:gsLst>
              <a:gs pos="53000">
                <a:srgbClr val="0070C0"/>
              </a:gs>
              <a:gs pos="0">
                <a:srgbClr val="00FFFF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Oval 252"/>
          <p:cNvSpPr/>
          <p:nvPr/>
        </p:nvSpPr>
        <p:spPr>
          <a:xfrm>
            <a:off x="5182404" y="1408159"/>
            <a:ext cx="188959" cy="188959"/>
          </a:xfrm>
          <a:prstGeom prst="ellipse">
            <a:avLst/>
          </a:prstGeom>
          <a:gradFill flip="none" rotWithShape="1">
            <a:gsLst>
              <a:gs pos="0">
                <a:srgbClr val="21D6E0">
                  <a:alpha val="50000"/>
                </a:srgbClr>
              </a:gs>
              <a:gs pos="75000">
                <a:srgbClr val="0087E6">
                  <a:alpha val="50000"/>
                </a:srgbClr>
              </a:gs>
              <a:gs pos="100000">
                <a:srgbClr val="005CBF">
                  <a:alpha val="5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" name="Explosion 1 121"/>
          <p:cNvSpPr/>
          <p:nvPr/>
        </p:nvSpPr>
        <p:spPr>
          <a:xfrm>
            <a:off x="5128437" y="1499058"/>
            <a:ext cx="322661" cy="322661"/>
          </a:xfrm>
          <a:prstGeom prst="irregularSeal1">
            <a:avLst/>
          </a:prstGeom>
          <a:gradFill flip="none" rotWithShape="1">
            <a:gsLst>
              <a:gs pos="53000">
                <a:srgbClr val="0070C0"/>
              </a:gs>
              <a:gs pos="0">
                <a:srgbClr val="00FFFF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5762361" y="1547899"/>
            <a:ext cx="350289" cy="414826"/>
            <a:chOff x="5762361" y="1547899"/>
            <a:chExt cx="350289" cy="414826"/>
          </a:xfrm>
        </p:grpSpPr>
        <p:sp>
          <p:nvSpPr>
            <p:cNvPr id="114" name="Oval 113"/>
            <p:cNvSpPr/>
            <p:nvPr/>
          </p:nvSpPr>
          <p:spPr>
            <a:xfrm>
              <a:off x="5923691" y="1547899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4" name="Explosion 1 133"/>
            <p:cNvSpPr/>
            <p:nvPr/>
          </p:nvSpPr>
          <p:spPr>
            <a:xfrm>
              <a:off x="5762361" y="1640064"/>
              <a:ext cx="322661" cy="322661"/>
            </a:xfrm>
            <a:prstGeom prst="irregularSeal1">
              <a:avLst/>
            </a:prstGeom>
            <a:gradFill flip="none" rotWithShape="1">
              <a:gsLst>
                <a:gs pos="0">
                  <a:srgbClr val="FFFF00"/>
                </a:gs>
                <a:gs pos="41000">
                  <a:schemeClr val="accent6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494635" y="795944"/>
            <a:ext cx="906165" cy="835229"/>
            <a:chOff x="5494635" y="795944"/>
            <a:chExt cx="906165" cy="835229"/>
          </a:xfrm>
        </p:grpSpPr>
        <p:sp>
          <p:nvSpPr>
            <p:cNvPr id="137" name="Oval 136"/>
            <p:cNvSpPr/>
            <p:nvPr/>
          </p:nvSpPr>
          <p:spPr>
            <a:xfrm>
              <a:off x="5494635" y="1124720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8" name="Oval 137"/>
            <p:cNvSpPr/>
            <p:nvPr/>
          </p:nvSpPr>
          <p:spPr>
            <a:xfrm>
              <a:off x="5647396" y="1030240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9" name="Oval 138"/>
            <p:cNvSpPr/>
            <p:nvPr/>
          </p:nvSpPr>
          <p:spPr>
            <a:xfrm>
              <a:off x="5841376" y="1047804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5633365" y="1278589"/>
              <a:ext cx="383155" cy="352584"/>
              <a:chOff x="5633365" y="1278589"/>
              <a:chExt cx="383155" cy="352584"/>
            </a:xfrm>
          </p:grpSpPr>
          <p:sp>
            <p:nvSpPr>
              <p:cNvPr id="247" name="Down Arrow 246"/>
              <p:cNvSpPr/>
              <p:nvPr/>
            </p:nvSpPr>
            <p:spPr>
              <a:xfrm rot="9093173">
                <a:off x="5633365" y="1366944"/>
                <a:ext cx="161330" cy="264229"/>
              </a:xfrm>
              <a:prstGeom prst="downArrow">
                <a:avLst/>
              </a:prstGeom>
              <a:solidFill>
                <a:srgbClr val="FFFF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Down Arrow 247"/>
              <p:cNvSpPr/>
              <p:nvPr/>
            </p:nvSpPr>
            <p:spPr>
              <a:xfrm rot="9970219">
                <a:off x="5725758" y="1278589"/>
                <a:ext cx="161330" cy="264229"/>
              </a:xfrm>
              <a:prstGeom prst="downArrow">
                <a:avLst/>
              </a:prstGeom>
              <a:solidFill>
                <a:srgbClr val="FFFF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Down Arrow 248"/>
              <p:cNvSpPr/>
              <p:nvPr/>
            </p:nvSpPr>
            <p:spPr>
              <a:xfrm rot="10800000">
                <a:off x="5855190" y="1299527"/>
                <a:ext cx="161330" cy="264229"/>
              </a:xfrm>
              <a:prstGeom prst="downArrow">
                <a:avLst/>
              </a:prstGeom>
              <a:solidFill>
                <a:srgbClr val="FFFF00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6009026" y="795944"/>
                  <a:ext cx="391774" cy="65755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num>
                          <m:den>
                            <m:r>
                              <a:rPr lang="en-US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9026" y="795944"/>
                  <a:ext cx="391774" cy="65755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/>
          <p:cNvGrpSpPr/>
          <p:nvPr/>
        </p:nvGrpSpPr>
        <p:grpSpPr>
          <a:xfrm>
            <a:off x="7975412" y="2120006"/>
            <a:ext cx="854212" cy="659411"/>
            <a:chOff x="7975412" y="2120006"/>
            <a:chExt cx="854212" cy="659411"/>
          </a:xfrm>
        </p:grpSpPr>
        <p:sp>
          <p:nvSpPr>
            <p:cNvPr id="127" name="Oval 126"/>
            <p:cNvSpPr/>
            <p:nvPr/>
          </p:nvSpPr>
          <p:spPr>
            <a:xfrm>
              <a:off x="8315398" y="2344022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8445608" y="2120006"/>
                  <a:ext cx="384016" cy="65941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𝑆</m:t>
                            </m:r>
                          </m:num>
                          <m:den>
                            <m:r>
                              <a:rPr lang="en-US" i="1" smtClean="0">
                                <a:solidFill>
                                  <a:schemeClr val="bg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den>
                        </m:f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45608" y="2120006"/>
                  <a:ext cx="384016" cy="65941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0" name="Down Arrow 249"/>
            <p:cNvSpPr/>
            <p:nvPr/>
          </p:nvSpPr>
          <p:spPr>
            <a:xfrm rot="17433146">
              <a:off x="8026862" y="2179192"/>
              <a:ext cx="161330" cy="264229"/>
            </a:xfrm>
            <a:prstGeom prst="downArrow">
              <a:avLst/>
            </a:prstGeom>
            <a:solidFill>
              <a:srgbClr val="00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573476" y="2024720"/>
            <a:ext cx="322661" cy="437905"/>
            <a:chOff x="7573476" y="2024720"/>
            <a:chExt cx="322661" cy="437905"/>
          </a:xfrm>
        </p:grpSpPr>
        <p:sp>
          <p:nvSpPr>
            <p:cNvPr id="82" name="Oval 81"/>
            <p:cNvSpPr/>
            <p:nvPr/>
          </p:nvSpPr>
          <p:spPr>
            <a:xfrm>
              <a:off x="7698197" y="2273666"/>
              <a:ext cx="188959" cy="188959"/>
            </a:xfrm>
            <a:prstGeom prst="ellipse">
              <a:avLst/>
            </a:prstGeom>
            <a:gradFill flip="none" rotWithShape="1">
              <a:gsLst>
                <a:gs pos="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1" name="Explosion 1 130"/>
            <p:cNvSpPr/>
            <p:nvPr/>
          </p:nvSpPr>
          <p:spPr>
            <a:xfrm>
              <a:off x="7573476" y="2024720"/>
              <a:ext cx="322661" cy="322661"/>
            </a:xfrm>
            <a:prstGeom prst="irregularSeal1">
              <a:avLst/>
            </a:prstGeom>
            <a:gradFill flip="none" rotWithShape="1">
              <a:gsLst>
                <a:gs pos="53000">
                  <a:srgbClr val="0070C0"/>
                </a:gs>
                <a:gs pos="0">
                  <a:srgbClr val="00FFFF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1917955" y="4327015"/>
            <a:ext cx="505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+R</a:t>
            </a:r>
            <a:endParaRPr lang="en-US" sz="2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552133" y="4791506"/>
            <a:ext cx="505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+R</a:t>
            </a:r>
            <a:endParaRPr lang="en-US" sz="2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415982" y="4791506"/>
            <a:ext cx="479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+S</a:t>
            </a:r>
            <a:endParaRPr lang="en-US" sz="2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863564" y="4327015"/>
            <a:ext cx="489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+T</a:t>
            </a:r>
            <a:endParaRPr lang="en-US" sz="2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533083" y="5684532"/>
            <a:ext cx="489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+T</a:t>
            </a:r>
            <a:endParaRPr lang="en-US" sz="2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943604" y="5222867"/>
            <a:ext cx="479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+S</a:t>
            </a:r>
            <a:endParaRPr lang="en-US" sz="2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390136" y="5684780"/>
            <a:ext cx="497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+P</a:t>
            </a:r>
            <a:endParaRPr lang="en-US" sz="2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855548" y="5222867"/>
            <a:ext cx="497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+P</a:t>
            </a:r>
            <a:endParaRPr lang="en-US" sz="2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63500" dir="5400000" sx="105000" sy="105000" algn="ctr" rotWithShape="0">
              <a:schemeClr val="bg1">
                <a:alpha val="50000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40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Evolution resulting from repeated games</a:t>
            </a:r>
            <a:endParaRPr lang="en-US" sz="2400" dirty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52400" y="533400"/>
            <a:ext cx="9448800" cy="6553200"/>
          </a:xfrm>
          <a:prstGeom prst="rect">
            <a:avLst/>
          </a:prstGeom>
          <a:noFill/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9" name="Group 178"/>
          <p:cNvGrpSpPr/>
          <p:nvPr/>
        </p:nvGrpSpPr>
        <p:grpSpPr>
          <a:xfrm>
            <a:off x="457200" y="3581400"/>
            <a:ext cx="839094" cy="671085"/>
            <a:chOff x="533400" y="1828800"/>
            <a:chExt cx="1297784" cy="1037932"/>
          </a:xfrm>
        </p:grpSpPr>
        <p:sp>
          <p:nvSpPr>
            <p:cNvPr id="180" name="Freeform 179"/>
            <p:cNvSpPr/>
            <p:nvPr/>
          </p:nvSpPr>
          <p:spPr>
            <a:xfrm>
              <a:off x="1494201" y="1889075"/>
              <a:ext cx="156231" cy="117122"/>
            </a:xfrm>
            <a:custGeom>
              <a:avLst/>
              <a:gdLst>
                <a:gd name="connsiteX0" fmla="*/ 163 w 156231"/>
                <a:gd name="connsiteY0" fmla="*/ 30413 h 117122"/>
                <a:gd name="connsiteX1" fmla="*/ 65168 w 156231"/>
                <a:gd name="connsiteY1" fmla="*/ 104085 h 117122"/>
                <a:gd name="connsiteX2" fmla="*/ 112838 w 156231"/>
                <a:gd name="connsiteY2" fmla="*/ 112753 h 117122"/>
                <a:gd name="connsiteX3" fmla="*/ 156174 w 156231"/>
                <a:gd name="connsiteY3" fmla="*/ 56415 h 117122"/>
                <a:gd name="connsiteX4" fmla="*/ 121505 w 156231"/>
                <a:gd name="connsiteY4" fmla="*/ 78 h 117122"/>
                <a:gd name="connsiteX5" fmla="*/ 95503 w 156231"/>
                <a:gd name="connsiteY5" fmla="*/ 43414 h 117122"/>
                <a:gd name="connsiteX6" fmla="*/ 47833 w 156231"/>
                <a:gd name="connsiteY6" fmla="*/ 13079 h 117122"/>
                <a:gd name="connsiteX7" fmla="*/ 163 w 156231"/>
                <a:gd name="connsiteY7" fmla="*/ 30413 h 11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6231" h="117122">
                  <a:moveTo>
                    <a:pt x="163" y="30413"/>
                  </a:moveTo>
                  <a:cubicBezTo>
                    <a:pt x="3052" y="45581"/>
                    <a:pt x="46389" y="90362"/>
                    <a:pt x="65168" y="104085"/>
                  </a:cubicBezTo>
                  <a:cubicBezTo>
                    <a:pt x="83947" y="117808"/>
                    <a:pt x="97670" y="120698"/>
                    <a:pt x="112838" y="112753"/>
                  </a:cubicBezTo>
                  <a:cubicBezTo>
                    <a:pt x="128006" y="104808"/>
                    <a:pt x="154730" y="75194"/>
                    <a:pt x="156174" y="56415"/>
                  </a:cubicBezTo>
                  <a:cubicBezTo>
                    <a:pt x="157618" y="37636"/>
                    <a:pt x="131617" y="2245"/>
                    <a:pt x="121505" y="78"/>
                  </a:cubicBezTo>
                  <a:cubicBezTo>
                    <a:pt x="111393" y="-2089"/>
                    <a:pt x="107782" y="41247"/>
                    <a:pt x="95503" y="43414"/>
                  </a:cubicBezTo>
                  <a:cubicBezTo>
                    <a:pt x="83224" y="45581"/>
                    <a:pt x="62278" y="15246"/>
                    <a:pt x="47833" y="13079"/>
                  </a:cubicBezTo>
                  <a:cubicBezTo>
                    <a:pt x="33388" y="10912"/>
                    <a:pt x="-2726" y="15245"/>
                    <a:pt x="163" y="3041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1" name="Group 180"/>
            <p:cNvGrpSpPr/>
            <p:nvPr/>
          </p:nvGrpSpPr>
          <p:grpSpPr>
            <a:xfrm>
              <a:off x="533400" y="1828800"/>
              <a:ext cx="1073645" cy="613643"/>
              <a:chOff x="2736355" y="3269954"/>
              <a:chExt cx="2409784" cy="1377314"/>
            </a:xfrm>
            <a:effectLst>
              <a:outerShdw blurRad="127000" dist="63500" dir="2700000" algn="tl" rotWithShape="0">
                <a:prstClr val="black">
                  <a:alpha val="75000"/>
                </a:prstClr>
              </a:outerShdw>
            </a:effectLst>
          </p:grpSpPr>
          <p:sp>
            <p:nvSpPr>
              <p:cNvPr id="187" name="Freeform 186"/>
              <p:cNvSpPr/>
              <p:nvPr/>
            </p:nvSpPr>
            <p:spPr>
              <a:xfrm>
                <a:off x="4733595" y="3504111"/>
                <a:ext cx="412544" cy="206110"/>
              </a:xfrm>
              <a:custGeom>
                <a:avLst/>
                <a:gdLst>
                  <a:gd name="connsiteX0" fmla="*/ 1691 w 412544"/>
                  <a:gd name="connsiteY0" fmla="*/ 35923 h 206110"/>
                  <a:gd name="connsiteX1" fmla="*/ 148648 w 412544"/>
                  <a:gd name="connsiteY1" fmla="*/ 84909 h 206110"/>
                  <a:gd name="connsiteX2" fmla="*/ 298871 w 412544"/>
                  <a:gd name="connsiteY2" fmla="*/ 156755 h 206110"/>
                  <a:gd name="connsiteX3" fmla="*/ 403374 w 412544"/>
                  <a:gd name="connsiteY3" fmla="*/ 205740 h 206110"/>
                  <a:gd name="connsiteX4" fmla="*/ 393576 w 412544"/>
                  <a:gd name="connsiteY4" fmla="*/ 176349 h 206110"/>
                  <a:gd name="connsiteX5" fmla="*/ 282542 w 412544"/>
                  <a:gd name="connsiteY5" fmla="*/ 124098 h 206110"/>
                  <a:gd name="connsiteX6" fmla="*/ 112725 w 412544"/>
                  <a:gd name="connsiteY6" fmla="*/ 29392 h 206110"/>
                  <a:gd name="connsiteX7" fmla="*/ 70271 w 412544"/>
                  <a:gd name="connsiteY7" fmla="*/ 0 h 206110"/>
                  <a:gd name="connsiteX8" fmla="*/ 1691 w 412544"/>
                  <a:gd name="connsiteY8" fmla="*/ 35923 h 206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2544" h="206110">
                    <a:moveTo>
                      <a:pt x="1691" y="35923"/>
                    </a:moveTo>
                    <a:cubicBezTo>
                      <a:pt x="14754" y="50075"/>
                      <a:pt x="99118" y="64770"/>
                      <a:pt x="148648" y="84909"/>
                    </a:cubicBezTo>
                    <a:cubicBezTo>
                      <a:pt x="198178" y="105048"/>
                      <a:pt x="298871" y="156755"/>
                      <a:pt x="298871" y="156755"/>
                    </a:cubicBezTo>
                    <a:cubicBezTo>
                      <a:pt x="341325" y="176894"/>
                      <a:pt x="387590" y="202474"/>
                      <a:pt x="403374" y="205740"/>
                    </a:cubicBezTo>
                    <a:cubicBezTo>
                      <a:pt x="419158" y="209006"/>
                      <a:pt x="413715" y="189956"/>
                      <a:pt x="393576" y="176349"/>
                    </a:cubicBezTo>
                    <a:cubicBezTo>
                      <a:pt x="373437" y="162742"/>
                      <a:pt x="329350" y="148591"/>
                      <a:pt x="282542" y="124098"/>
                    </a:cubicBezTo>
                    <a:cubicBezTo>
                      <a:pt x="235734" y="99605"/>
                      <a:pt x="148103" y="50075"/>
                      <a:pt x="112725" y="29392"/>
                    </a:cubicBezTo>
                    <a:cubicBezTo>
                      <a:pt x="77347" y="8709"/>
                      <a:pt x="85511" y="0"/>
                      <a:pt x="70271" y="0"/>
                    </a:cubicBezTo>
                    <a:cubicBezTo>
                      <a:pt x="55031" y="0"/>
                      <a:pt x="-11372" y="21771"/>
                      <a:pt x="1691" y="3592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C000"/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Freeform 194"/>
              <p:cNvSpPr/>
              <p:nvPr/>
            </p:nvSpPr>
            <p:spPr>
              <a:xfrm>
                <a:off x="3043303" y="3269954"/>
                <a:ext cx="1842454" cy="1086578"/>
              </a:xfrm>
              <a:custGeom>
                <a:avLst/>
                <a:gdLst>
                  <a:gd name="connsiteX0" fmla="*/ 1525431 w 1842454"/>
                  <a:gd name="connsiteY0" fmla="*/ 136186 h 1086578"/>
                  <a:gd name="connsiteX1" fmla="*/ 1427460 w 1842454"/>
                  <a:gd name="connsiteY1" fmla="*/ 191703 h 1086578"/>
                  <a:gd name="connsiteX2" fmla="*/ 1378474 w 1842454"/>
                  <a:gd name="connsiteY2" fmla="*/ 237423 h 1086578"/>
                  <a:gd name="connsiteX3" fmla="*/ 1355614 w 1842454"/>
                  <a:gd name="connsiteY3" fmla="*/ 322332 h 1086578"/>
                  <a:gd name="connsiteX4" fmla="*/ 1378474 w 1842454"/>
                  <a:gd name="connsiteY4" fmla="*/ 384380 h 1086578"/>
                  <a:gd name="connsiteX5" fmla="*/ 1420928 w 1842454"/>
                  <a:gd name="connsiteY5" fmla="*/ 417037 h 1086578"/>
                  <a:gd name="connsiteX6" fmla="*/ 1450320 w 1842454"/>
                  <a:gd name="connsiteY6" fmla="*/ 459492 h 1086578"/>
                  <a:gd name="connsiteX7" fmla="*/ 1437257 w 1842454"/>
                  <a:gd name="connsiteY7" fmla="*/ 492149 h 1086578"/>
                  <a:gd name="connsiteX8" fmla="*/ 1336020 w 1842454"/>
                  <a:gd name="connsiteY8" fmla="*/ 488883 h 1086578"/>
                  <a:gd name="connsiteX9" fmla="*/ 1224986 w 1842454"/>
                  <a:gd name="connsiteY9" fmla="*/ 449695 h 1086578"/>
                  <a:gd name="connsiteX10" fmla="*/ 1084560 w 1842454"/>
                  <a:gd name="connsiteY10" fmla="*/ 345192 h 1086578"/>
                  <a:gd name="connsiteX11" fmla="*/ 1064966 w 1842454"/>
                  <a:gd name="connsiteY11" fmla="*/ 234157 h 1086578"/>
                  <a:gd name="connsiteX12" fmla="*/ 1038840 w 1842454"/>
                  <a:gd name="connsiteY12" fmla="*/ 159046 h 1086578"/>
                  <a:gd name="connsiteX13" fmla="*/ 950666 w 1842454"/>
                  <a:gd name="connsiteY13" fmla="*/ 93732 h 1086578"/>
                  <a:gd name="connsiteX14" fmla="*/ 757988 w 1842454"/>
                  <a:gd name="connsiteY14" fmla="*/ 48012 h 1086578"/>
                  <a:gd name="connsiteX15" fmla="*/ 535920 w 1842454"/>
                  <a:gd name="connsiteY15" fmla="*/ 48012 h 1086578"/>
                  <a:gd name="connsiteX16" fmla="*/ 287726 w 1842454"/>
                  <a:gd name="connsiteY16" fmla="*/ 57809 h 1086578"/>
                  <a:gd name="connsiteX17" fmla="*/ 179957 w 1842454"/>
                  <a:gd name="connsiteY17" fmla="*/ 57809 h 1086578"/>
                  <a:gd name="connsiteX18" fmla="*/ 19937 w 1842454"/>
                  <a:gd name="connsiteY18" fmla="*/ 5557 h 1086578"/>
                  <a:gd name="connsiteX19" fmla="*/ 343 w 1842454"/>
                  <a:gd name="connsiteY19" fmla="*/ 5557 h 1086578"/>
                  <a:gd name="connsiteX20" fmla="*/ 343 w 1842454"/>
                  <a:gd name="connsiteY20" fmla="*/ 41480 h 1086578"/>
                  <a:gd name="connsiteX21" fmla="*/ 19937 w 1842454"/>
                  <a:gd name="connsiteY21" fmla="*/ 87200 h 1086578"/>
                  <a:gd name="connsiteX22" fmla="*/ 134237 w 1842454"/>
                  <a:gd name="connsiteY22" fmla="*/ 145983 h 1086578"/>
                  <a:gd name="connsiteX23" fmla="*/ 215880 w 1842454"/>
                  <a:gd name="connsiteY23" fmla="*/ 178640 h 1086578"/>
                  <a:gd name="connsiteX24" fmla="*/ 212614 w 1842454"/>
                  <a:gd name="connsiteY24" fmla="*/ 234157 h 1086578"/>
                  <a:gd name="connsiteX25" fmla="*/ 271397 w 1842454"/>
                  <a:gd name="connsiteY25" fmla="*/ 276612 h 1086578"/>
                  <a:gd name="connsiteX26" fmla="*/ 304054 w 1842454"/>
                  <a:gd name="connsiteY26" fmla="*/ 312535 h 1086578"/>
                  <a:gd name="connsiteX27" fmla="*/ 428151 w 1842454"/>
                  <a:gd name="connsiteY27" fmla="*/ 390912 h 1086578"/>
                  <a:gd name="connsiteX28" fmla="*/ 506528 w 1842454"/>
                  <a:gd name="connsiteY28" fmla="*/ 410506 h 1086578"/>
                  <a:gd name="connsiteX29" fmla="*/ 575108 w 1842454"/>
                  <a:gd name="connsiteY29" fmla="*/ 426835 h 1086578"/>
                  <a:gd name="connsiteX30" fmla="*/ 709003 w 1842454"/>
                  <a:gd name="connsiteY30" fmla="*/ 456226 h 1086578"/>
                  <a:gd name="connsiteX31" fmla="*/ 715534 w 1842454"/>
                  <a:gd name="connsiteY31" fmla="*/ 488883 h 1086578"/>
                  <a:gd name="connsiteX32" fmla="*/ 689408 w 1842454"/>
                  <a:gd name="connsiteY32" fmla="*/ 488883 h 1086578"/>
                  <a:gd name="connsiteX33" fmla="*/ 660017 w 1842454"/>
                  <a:gd name="connsiteY33" fmla="*/ 492149 h 1086578"/>
                  <a:gd name="connsiteX34" fmla="*/ 656751 w 1842454"/>
                  <a:gd name="connsiteY34" fmla="*/ 521540 h 1086578"/>
                  <a:gd name="connsiteX35" fmla="*/ 715534 w 1842454"/>
                  <a:gd name="connsiteY35" fmla="*/ 554197 h 1086578"/>
                  <a:gd name="connsiteX36" fmla="*/ 725331 w 1842454"/>
                  <a:gd name="connsiteY36" fmla="*/ 580323 h 1086578"/>
                  <a:gd name="connsiteX37" fmla="*/ 741660 w 1842454"/>
                  <a:gd name="connsiteY37" fmla="*/ 612980 h 1086578"/>
                  <a:gd name="connsiteX38" fmla="*/ 689408 w 1842454"/>
                  <a:gd name="connsiteY38" fmla="*/ 626043 h 1086578"/>
                  <a:gd name="connsiteX39" fmla="*/ 633891 w 1842454"/>
                  <a:gd name="connsiteY39" fmla="*/ 655435 h 1086578"/>
                  <a:gd name="connsiteX40" fmla="*/ 558780 w 1842454"/>
                  <a:gd name="connsiteY40" fmla="*/ 691357 h 1086578"/>
                  <a:gd name="connsiteX41" fmla="*/ 437948 w 1842454"/>
                  <a:gd name="connsiteY41" fmla="*/ 701155 h 1086578"/>
                  <a:gd name="connsiteX42" fmla="*/ 356306 w 1842454"/>
                  <a:gd name="connsiteY42" fmla="*/ 704420 h 1086578"/>
                  <a:gd name="connsiteX43" fmla="*/ 333446 w 1842454"/>
                  <a:gd name="connsiteY43" fmla="*/ 724015 h 1086578"/>
                  <a:gd name="connsiteX44" fmla="*/ 353040 w 1842454"/>
                  <a:gd name="connsiteY44" fmla="*/ 740343 h 1086578"/>
                  <a:gd name="connsiteX45" fmla="*/ 411823 w 1842454"/>
                  <a:gd name="connsiteY45" fmla="*/ 769735 h 1086578"/>
                  <a:gd name="connsiteX46" fmla="*/ 467340 w 1842454"/>
                  <a:gd name="connsiteY46" fmla="*/ 799126 h 1086578"/>
                  <a:gd name="connsiteX47" fmla="*/ 522857 w 1842454"/>
                  <a:gd name="connsiteY47" fmla="*/ 828517 h 1086578"/>
                  <a:gd name="connsiteX48" fmla="*/ 447746 w 1842454"/>
                  <a:gd name="connsiteY48" fmla="*/ 867706 h 1086578"/>
                  <a:gd name="connsiteX49" fmla="*/ 359571 w 1842454"/>
                  <a:gd name="connsiteY49" fmla="*/ 890566 h 1086578"/>
                  <a:gd name="connsiteX50" fmla="*/ 297523 w 1842454"/>
                  <a:gd name="connsiteY50" fmla="*/ 893832 h 1086578"/>
                  <a:gd name="connsiteX51" fmla="*/ 323648 w 1842454"/>
                  <a:gd name="connsiteY51" fmla="*/ 929755 h 1086578"/>
                  <a:gd name="connsiteX52" fmla="*/ 343243 w 1842454"/>
                  <a:gd name="connsiteY52" fmla="*/ 982006 h 1086578"/>
                  <a:gd name="connsiteX53" fmla="*/ 382431 w 1842454"/>
                  <a:gd name="connsiteY53" fmla="*/ 985272 h 1086578"/>
                  <a:gd name="connsiteX54" fmla="*/ 473871 w 1842454"/>
                  <a:gd name="connsiteY54" fmla="*/ 965677 h 1086578"/>
                  <a:gd name="connsiteX55" fmla="*/ 548983 w 1842454"/>
                  <a:gd name="connsiteY55" fmla="*/ 946083 h 1086578"/>
                  <a:gd name="connsiteX56" fmla="*/ 558780 w 1842454"/>
                  <a:gd name="connsiteY56" fmla="*/ 975475 h 1086578"/>
                  <a:gd name="connsiteX57" fmla="*/ 506528 w 1842454"/>
                  <a:gd name="connsiteY57" fmla="*/ 1014663 h 1086578"/>
                  <a:gd name="connsiteX58" fmla="*/ 493466 w 1842454"/>
                  <a:gd name="connsiteY58" fmla="*/ 1057117 h 1086578"/>
                  <a:gd name="connsiteX59" fmla="*/ 539186 w 1842454"/>
                  <a:gd name="connsiteY59" fmla="*/ 1086509 h 1086578"/>
                  <a:gd name="connsiteX60" fmla="*/ 581640 w 1842454"/>
                  <a:gd name="connsiteY60" fmla="*/ 1063649 h 1086578"/>
                  <a:gd name="connsiteX61" fmla="*/ 640423 w 1842454"/>
                  <a:gd name="connsiteY61" fmla="*/ 1014663 h 1086578"/>
                  <a:gd name="connsiteX62" fmla="*/ 751457 w 1842454"/>
                  <a:gd name="connsiteY62" fmla="*/ 991803 h 1086578"/>
                  <a:gd name="connsiteX63" fmla="*/ 891883 w 1842454"/>
                  <a:gd name="connsiteY63" fmla="*/ 978740 h 1086578"/>
                  <a:gd name="connsiteX64" fmla="*/ 957197 w 1842454"/>
                  <a:gd name="connsiteY64" fmla="*/ 946083 h 1086578"/>
                  <a:gd name="connsiteX65" fmla="*/ 1032308 w 1842454"/>
                  <a:gd name="connsiteY65" fmla="*/ 933020 h 1086578"/>
                  <a:gd name="connsiteX66" fmla="*/ 1182531 w 1842454"/>
                  <a:gd name="connsiteY66" fmla="*/ 936286 h 1086578"/>
                  <a:gd name="connsiteX67" fmla="*/ 1316426 w 1842454"/>
                  <a:gd name="connsiteY67" fmla="*/ 913426 h 1086578"/>
                  <a:gd name="connsiteX68" fmla="*/ 1398068 w 1842454"/>
                  <a:gd name="connsiteY68" fmla="*/ 874237 h 1086578"/>
                  <a:gd name="connsiteX69" fmla="*/ 1433991 w 1842454"/>
                  <a:gd name="connsiteY69" fmla="*/ 887300 h 1086578"/>
                  <a:gd name="connsiteX70" fmla="*/ 1414397 w 1842454"/>
                  <a:gd name="connsiteY70" fmla="*/ 923223 h 1086578"/>
                  <a:gd name="connsiteX71" fmla="*/ 1414397 w 1842454"/>
                  <a:gd name="connsiteY71" fmla="*/ 942817 h 1086578"/>
                  <a:gd name="connsiteX72" fmla="*/ 1440523 w 1842454"/>
                  <a:gd name="connsiteY72" fmla="*/ 978740 h 1086578"/>
                  <a:gd name="connsiteX73" fmla="*/ 1600543 w 1842454"/>
                  <a:gd name="connsiteY73" fmla="*/ 985272 h 1086578"/>
                  <a:gd name="connsiteX74" fmla="*/ 1682186 w 1842454"/>
                  <a:gd name="connsiteY74" fmla="*/ 946083 h 1086578"/>
                  <a:gd name="connsiteX75" fmla="*/ 1731171 w 1842454"/>
                  <a:gd name="connsiteY75" fmla="*/ 939552 h 1086578"/>
                  <a:gd name="connsiteX76" fmla="*/ 1776891 w 1842454"/>
                  <a:gd name="connsiteY76" fmla="*/ 877503 h 1086578"/>
                  <a:gd name="connsiteX77" fmla="*/ 1812814 w 1842454"/>
                  <a:gd name="connsiteY77" fmla="*/ 831783 h 1086578"/>
                  <a:gd name="connsiteX78" fmla="*/ 1842206 w 1842454"/>
                  <a:gd name="connsiteY78" fmla="*/ 789329 h 1086578"/>
                  <a:gd name="connsiteX79" fmla="*/ 1819346 w 1842454"/>
                  <a:gd name="connsiteY79" fmla="*/ 753406 h 1086578"/>
                  <a:gd name="connsiteX80" fmla="*/ 1708311 w 1842454"/>
                  <a:gd name="connsiteY80" fmla="*/ 717483 h 1086578"/>
                  <a:gd name="connsiteX81" fmla="*/ 1646263 w 1842454"/>
                  <a:gd name="connsiteY81" fmla="*/ 737077 h 1086578"/>
                  <a:gd name="connsiteX82" fmla="*/ 1610340 w 1842454"/>
                  <a:gd name="connsiteY82" fmla="*/ 730546 h 1086578"/>
                  <a:gd name="connsiteX83" fmla="*/ 1639731 w 1842454"/>
                  <a:gd name="connsiteY83" fmla="*/ 622777 h 1086578"/>
                  <a:gd name="connsiteX84" fmla="*/ 1636466 w 1842454"/>
                  <a:gd name="connsiteY84" fmla="*/ 557463 h 1086578"/>
                  <a:gd name="connsiteX85" fmla="*/ 1600543 w 1842454"/>
                  <a:gd name="connsiteY85" fmla="*/ 462757 h 1086578"/>
                  <a:gd name="connsiteX86" fmla="*/ 1554823 w 1842454"/>
                  <a:gd name="connsiteY86" fmla="*/ 403975 h 1086578"/>
                  <a:gd name="connsiteX87" fmla="*/ 1502571 w 1842454"/>
                  <a:gd name="connsiteY87" fmla="*/ 368052 h 1086578"/>
                  <a:gd name="connsiteX88" fmla="*/ 1479711 w 1842454"/>
                  <a:gd name="connsiteY88" fmla="*/ 296206 h 1086578"/>
                  <a:gd name="connsiteX89" fmla="*/ 1522166 w 1842454"/>
                  <a:gd name="connsiteY89" fmla="*/ 237423 h 1086578"/>
                  <a:gd name="connsiteX90" fmla="*/ 1590746 w 1842454"/>
                  <a:gd name="connsiteY90" fmla="*/ 224360 h 1086578"/>
                  <a:gd name="connsiteX91" fmla="*/ 1646263 w 1842454"/>
                  <a:gd name="connsiteY91" fmla="*/ 247220 h 1086578"/>
                  <a:gd name="connsiteX92" fmla="*/ 1701780 w 1842454"/>
                  <a:gd name="connsiteY92" fmla="*/ 270080 h 1086578"/>
                  <a:gd name="connsiteX93" fmla="*/ 1757297 w 1842454"/>
                  <a:gd name="connsiteY93" fmla="*/ 253752 h 1086578"/>
                  <a:gd name="connsiteX94" fmla="*/ 1757297 w 1842454"/>
                  <a:gd name="connsiteY94" fmla="*/ 201500 h 1086578"/>
                  <a:gd name="connsiteX95" fmla="*/ 1721374 w 1842454"/>
                  <a:gd name="connsiteY95" fmla="*/ 152515 h 1086578"/>
                  <a:gd name="connsiteX96" fmla="*/ 1616871 w 1842454"/>
                  <a:gd name="connsiteY96" fmla="*/ 110060 h 1086578"/>
                  <a:gd name="connsiteX97" fmla="*/ 1525431 w 1842454"/>
                  <a:gd name="connsiteY97" fmla="*/ 136186 h 1086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</a:cxnLst>
                <a:rect l="l" t="t" r="r" b="b"/>
                <a:pathLst>
                  <a:path w="1842454" h="1086578">
                    <a:moveTo>
                      <a:pt x="1525431" y="136186"/>
                    </a:moveTo>
                    <a:cubicBezTo>
                      <a:pt x="1493863" y="149793"/>
                      <a:pt x="1451953" y="174830"/>
                      <a:pt x="1427460" y="191703"/>
                    </a:cubicBezTo>
                    <a:cubicBezTo>
                      <a:pt x="1402967" y="208576"/>
                      <a:pt x="1390448" y="215652"/>
                      <a:pt x="1378474" y="237423"/>
                    </a:cubicBezTo>
                    <a:cubicBezTo>
                      <a:pt x="1366500" y="259194"/>
                      <a:pt x="1355614" y="297839"/>
                      <a:pt x="1355614" y="322332"/>
                    </a:cubicBezTo>
                    <a:cubicBezTo>
                      <a:pt x="1355614" y="346825"/>
                      <a:pt x="1367588" y="368596"/>
                      <a:pt x="1378474" y="384380"/>
                    </a:cubicBezTo>
                    <a:cubicBezTo>
                      <a:pt x="1389360" y="400164"/>
                      <a:pt x="1408954" y="404518"/>
                      <a:pt x="1420928" y="417037"/>
                    </a:cubicBezTo>
                    <a:cubicBezTo>
                      <a:pt x="1432902" y="429556"/>
                      <a:pt x="1447599" y="446973"/>
                      <a:pt x="1450320" y="459492"/>
                    </a:cubicBezTo>
                    <a:cubicBezTo>
                      <a:pt x="1453041" y="472011"/>
                      <a:pt x="1456307" y="487250"/>
                      <a:pt x="1437257" y="492149"/>
                    </a:cubicBezTo>
                    <a:cubicBezTo>
                      <a:pt x="1418207" y="497048"/>
                      <a:pt x="1371398" y="495959"/>
                      <a:pt x="1336020" y="488883"/>
                    </a:cubicBezTo>
                    <a:cubicBezTo>
                      <a:pt x="1300641" y="481807"/>
                      <a:pt x="1266896" y="473644"/>
                      <a:pt x="1224986" y="449695"/>
                    </a:cubicBezTo>
                    <a:cubicBezTo>
                      <a:pt x="1183076" y="425747"/>
                      <a:pt x="1111230" y="381115"/>
                      <a:pt x="1084560" y="345192"/>
                    </a:cubicBezTo>
                    <a:cubicBezTo>
                      <a:pt x="1057890" y="309269"/>
                      <a:pt x="1072586" y="265181"/>
                      <a:pt x="1064966" y="234157"/>
                    </a:cubicBezTo>
                    <a:cubicBezTo>
                      <a:pt x="1057346" y="203133"/>
                      <a:pt x="1057890" y="182450"/>
                      <a:pt x="1038840" y="159046"/>
                    </a:cubicBezTo>
                    <a:cubicBezTo>
                      <a:pt x="1019790" y="135642"/>
                      <a:pt x="997475" y="112238"/>
                      <a:pt x="950666" y="93732"/>
                    </a:cubicBezTo>
                    <a:cubicBezTo>
                      <a:pt x="903857" y="75226"/>
                      <a:pt x="827112" y="55632"/>
                      <a:pt x="757988" y="48012"/>
                    </a:cubicBezTo>
                    <a:cubicBezTo>
                      <a:pt x="688864" y="40392"/>
                      <a:pt x="614297" y="46379"/>
                      <a:pt x="535920" y="48012"/>
                    </a:cubicBezTo>
                    <a:cubicBezTo>
                      <a:pt x="457543" y="49645"/>
                      <a:pt x="347053" y="56176"/>
                      <a:pt x="287726" y="57809"/>
                    </a:cubicBezTo>
                    <a:cubicBezTo>
                      <a:pt x="228399" y="59442"/>
                      <a:pt x="224588" y="66518"/>
                      <a:pt x="179957" y="57809"/>
                    </a:cubicBezTo>
                    <a:cubicBezTo>
                      <a:pt x="135326" y="49100"/>
                      <a:pt x="49873" y="14266"/>
                      <a:pt x="19937" y="5557"/>
                    </a:cubicBezTo>
                    <a:cubicBezTo>
                      <a:pt x="-9999" y="-3152"/>
                      <a:pt x="3609" y="-430"/>
                      <a:pt x="343" y="5557"/>
                    </a:cubicBezTo>
                    <a:cubicBezTo>
                      <a:pt x="-2923" y="11544"/>
                      <a:pt x="-2923" y="27873"/>
                      <a:pt x="343" y="41480"/>
                    </a:cubicBezTo>
                    <a:cubicBezTo>
                      <a:pt x="3609" y="55087"/>
                      <a:pt x="-2379" y="69783"/>
                      <a:pt x="19937" y="87200"/>
                    </a:cubicBezTo>
                    <a:cubicBezTo>
                      <a:pt x="42253" y="104617"/>
                      <a:pt x="101580" y="130743"/>
                      <a:pt x="134237" y="145983"/>
                    </a:cubicBezTo>
                    <a:cubicBezTo>
                      <a:pt x="166894" y="161223"/>
                      <a:pt x="202817" y="163944"/>
                      <a:pt x="215880" y="178640"/>
                    </a:cubicBezTo>
                    <a:cubicBezTo>
                      <a:pt x="228943" y="193336"/>
                      <a:pt x="203361" y="217828"/>
                      <a:pt x="212614" y="234157"/>
                    </a:cubicBezTo>
                    <a:cubicBezTo>
                      <a:pt x="221867" y="250486"/>
                      <a:pt x="256157" y="263549"/>
                      <a:pt x="271397" y="276612"/>
                    </a:cubicBezTo>
                    <a:cubicBezTo>
                      <a:pt x="286637" y="289675"/>
                      <a:pt x="277928" y="293485"/>
                      <a:pt x="304054" y="312535"/>
                    </a:cubicBezTo>
                    <a:cubicBezTo>
                      <a:pt x="330180" y="331585"/>
                      <a:pt x="394405" y="374584"/>
                      <a:pt x="428151" y="390912"/>
                    </a:cubicBezTo>
                    <a:cubicBezTo>
                      <a:pt x="461897" y="407241"/>
                      <a:pt x="506528" y="410506"/>
                      <a:pt x="506528" y="410506"/>
                    </a:cubicBezTo>
                    <a:lnTo>
                      <a:pt x="575108" y="426835"/>
                    </a:lnTo>
                    <a:cubicBezTo>
                      <a:pt x="608854" y="434455"/>
                      <a:pt x="685599" y="445885"/>
                      <a:pt x="709003" y="456226"/>
                    </a:cubicBezTo>
                    <a:cubicBezTo>
                      <a:pt x="732407" y="466567"/>
                      <a:pt x="718800" y="483440"/>
                      <a:pt x="715534" y="488883"/>
                    </a:cubicBezTo>
                    <a:cubicBezTo>
                      <a:pt x="712268" y="494326"/>
                      <a:pt x="698661" y="488339"/>
                      <a:pt x="689408" y="488883"/>
                    </a:cubicBezTo>
                    <a:cubicBezTo>
                      <a:pt x="680155" y="489427"/>
                      <a:pt x="665460" y="486706"/>
                      <a:pt x="660017" y="492149"/>
                    </a:cubicBezTo>
                    <a:cubicBezTo>
                      <a:pt x="654574" y="497592"/>
                      <a:pt x="647498" y="511199"/>
                      <a:pt x="656751" y="521540"/>
                    </a:cubicBezTo>
                    <a:cubicBezTo>
                      <a:pt x="666004" y="531881"/>
                      <a:pt x="704104" y="544400"/>
                      <a:pt x="715534" y="554197"/>
                    </a:cubicBezTo>
                    <a:cubicBezTo>
                      <a:pt x="726964" y="563994"/>
                      <a:pt x="720977" y="570526"/>
                      <a:pt x="725331" y="580323"/>
                    </a:cubicBezTo>
                    <a:cubicBezTo>
                      <a:pt x="729685" y="590120"/>
                      <a:pt x="747647" y="605360"/>
                      <a:pt x="741660" y="612980"/>
                    </a:cubicBezTo>
                    <a:cubicBezTo>
                      <a:pt x="735673" y="620600"/>
                      <a:pt x="707370" y="618967"/>
                      <a:pt x="689408" y="626043"/>
                    </a:cubicBezTo>
                    <a:cubicBezTo>
                      <a:pt x="671446" y="633119"/>
                      <a:pt x="655662" y="644549"/>
                      <a:pt x="633891" y="655435"/>
                    </a:cubicBezTo>
                    <a:cubicBezTo>
                      <a:pt x="612120" y="666321"/>
                      <a:pt x="591437" y="683737"/>
                      <a:pt x="558780" y="691357"/>
                    </a:cubicBezTo>
                    <a:cubicBezTo>
                      <a:pt x="526123" y="698977"/>
                      <a:pt x="471694" y="698978"/>
                      <a:pt x="437948" y="701155"/>
                    </a:cubicBezTo>
                    <a:cubicBezTo>
                      <a:pt x="404202" y="703332"/>
                      <a:pt x="373723" y="700610"/>
                      <a:pt x="356306" y="704420"/>
                    </a:cubicBezTo>
                    <a:cubicBezTo>
                      <a:pt x="338889" y="708230"/>
                      <a:pt x="333990" y="718028"/>
                      <a:pt x="333446" y="724015"/>
                    </a:cubicBezTo>
                    <a:cubicBezTo>
                      <a:pt x="332902" y="730002"/>
                      <a:pt x="339977" y="732723"/>
                      <a:pt x="353040" y="740343"/>
                    </a:cubicBezTo>
                    <a:cubicBezTo>
                      <a:pt x="366103" y="747963"/>
                      <a:pt x="392773" y="759938"/>
                      <a:pt x="411823" y="769735"/>
                    </a:cubicBezTo>
                    <a:cubicBezTo>
                      <a:pt x="430873" y="779532"/>
                      <a:pt x="467340" y="799126"/>
                      <a:pt x="467340" y="799126"/>
                    </a:cubicBezTo>
                    <a:cubicBezTo>
                      <a:pt x="485846" y="808923"/>
                      <a:pt x="526123" y="817087"/>
                      <a:pt x="522857" y="828517"/>
                    </a:cubicBezTo>
                    <a:cubicBezTo>
                      <a:pt x="519591" y="839947"/>
                      <a:pt x="474960" y="857365"/>
                      <a:pt x="447746" y="867706"/>
                    </a:cubicBezTo>
                    <a:cubicBezTo>
                      <a:pt x="420532" y="878047"/>
                      <a:pt x="384608" y="886212"/>
                      <a:pt x="359571" y="890566"/>
                    </a:cubicBezTo>
                    <a:cubicBezTo>
                      <a:pt x="334534" y="894920"/>
                      <a:pt x="303510" y="887300"/>
                      <a:pt x="297523" y="893832"/>
                    </a:cubicBezTo>
                    <a:cubicBezTo>
                      <a:pt x="291536" y="900364"/>
                      <a:pt x="316028" y="915059"/>
                      <a:pt x="323648" y="929755"/>
                    </a:cubicBezTo>
                    <a:cubicBezTo>
                      <a:pt x="331268" y="944451"/>
                      <a:pt x="333446" y="972753"/>
                      <a:pt x="343243" y="982006"/>
                    </a:cubicBezTo>
                    <a:cubicBezTo>
                      <a:pt x="353040" y="991259"/>
                      <a:pt x="360660" y="987994"/>
                      <a:pt x="382431" y="985272"/>
                    </a:cubicBezTo>
                    <a:cubicBezTo>
                      <a:pt x="404202" y="982551"/>
                      <a:pt x="446112" y="972209"/>
                      <a:pt x="473871" y="965677"/>
                    </a:cubicBezTo>
                    <a:cubicBezTo>
                      <a:pt x="501630" y="959145"/>
                      <a:pt x="534832" y="944450"/>
                      <a:pt x="548983" y="946083"/>
                    </a:cubicBezTo>
                    <a:cubicBezTo>
                      <a:pt x="563134" y="947716"/>
                      <a:pt x="565856" y="964045"/>
                      <a:pt x="558780" y="975475"/>
                    </a:cubicBezTo>
                    <a:cubicBezTo>
                      <a:pt x="551704" y="986905"/>
                      <a:pt x="517414" y="1001056"/>
                      <a:pt x="506528" y="1014663"/>
                    </a:cubicBezTo>
                    <a:cubicBezTo>
                      <a:pt x="495642" y="1028270"/>
                      <a:pt x="488023" y="1045143"/>
                      <a:pt x="493466" y="1057117"/>
                    </a:cubicBezTo>
                    <a:cubicBezTo>
                      <a:pt x="498909" y="1069091"/>
                      <a:pt x="524490" y="1085420"/>
                      <a:pt x="539186" y="1086509"/>
                    </a:cubicBezTo>
                    <a:cubicBezTo>
                      <a:pt x="553882" y="1087598"/>
                      <a:pt x="564767" y="1075623"/>
                      <a:pt x="581640" y="1063649"/>
                    </a:cubicBezTo>
                    <a:cubicBezTo>
                      <a:pt x="598513" y="1051675"/>
                      <a:pt x="612120" y="1026637"/>
                      <a:pt x="640423" y="1014663"/>
                    </a:cubicBezTo>
                    <a:cubicBezTo>
                      <a:pt x="668726" y="1002689"/>
                      <a:pt x="709547" y="997790"/>
                      <a:pt x="751457" y="991803"/>
                    </a:cubicBezTo>
                    <a:cubicBezTo>
                      <a:pt x="793367" y="985816"/>
                      <a:pt x="857593" y="986360"/>
                      <a:pt x="891883" y="978740"/>
                    </a:cubicBezTo>
                    <a:cubicBezTo>
                      <a:pt x="926173" y="971120"/>
                      <a:pt x="933793" y="953703"/>
                      <a:pt x="957197" y="946083"/>
                    </a:cubicBezTo>
                    <a:cubicBezTo>
                      <a:pt x="980601" y="938463"/>
                      <a:pt x="994752" y="934653"/>
                      <a:pt x="1032308" y="933020"/>
                    </a:cubicBezTo>
                    <a:cubicBezTo>
                      <a:pt x="1069864" y="931387"/>
                      <a:pt x="1135178" y="939552"/>
                      <a:pt x="1182531" y="936286"/>
                    </a:cubicBezTo>
                    <a:cubicBezTo>
                      <a:pt x="1229884" y="933020"/>
                      <a:pt x="1280503" y="923767"/>
                      <a:pt x="1316426" y="913426"/>
                    </a:cubicBezTo>
                    <a:cubicBezTo>
                      <a:pt x="1352349" y="903085"/>
                      <a:pt x="1378474" y="878591"/>
                      <a:pt x="1398068" y="874237"/>
                    </a:cubicBezTo>
                    <a:cubicBezTo>
                      <a:pt x="1417662" y="869883"/>
                      <a:pt x="1431269" y="879136"/>
                      <a:pt x="1433991" y="887300"/>
                    </a:cubicBezTo>
                    <a:cubicBezTo>
                      <a:pt x="1436712" y="895464"/>
                      <a:pt x="1417663" y="913970"/>
                      <a:pt x="1414397" y="923223"/>
                    </a:cubicBezTo>
                    <a:cubicBezTo>
                      <a:pt x="1411131" y="932476"/>
                      <a:pt x="1410043" y="933564"/>
                      <a:pt x="1414397" y="942817"/>
                    </a:cubicBezTo>
                    <a:cubicBezTo>
                      <a:pt x="1418751" y="952070"/>
                      <a:pt x="1409499" y="971664"/>
                      <a:pt x="1440523" y="978740"/>
                    </a:cubicBezTo>
                    <a:cubicBezTo>
                      <a:pt x="1471547" y="985816"/>
                      <a:pt x="1560266" y="990715"/>
                      <a:pt x="1600543" y="985272"/>
                    </a:cubicBezTo>
                    <a:cubicBezTo>
                      <a:pt x="1640820" y="979829"/>
                      <a:pt x="1660415" y="953703"/>
                      <a:pt x="1682186" y="946083"/>
                    </a:cubicBezTo>
                    <a:cubicBezTo>
                      <a:pt x="1703957" y="938463"/>
                      <a:pt x="1715387" y="950982"/>
                      <a:pt x="1731171" y="939552"/>
                    </a:cubicBezTo>
                    <a:cubicBezTo>
                      <a:pt x="1746955" y="928122"/>
                      <a:pt x="1763284" y="895465"/>
                      <a:pt x="1776891" y="877503"/>
                    </a:cubicBezTo>
                    <a:cubicBezTo>
                      <a:pt x="1790498" y="859542"/>
                      <a:pt x="1801928" y="846479"/>
                      <a:pt x="1812814" y="831783"/>
                    </a:cubicBezTo>
                    <a:cubicBezTo>
                      <a:pt x="1823700" y="817087"/>
                      <a:pt x="1841117" y="802392"/>
                      <a:pt x="1842206" y="789329"/>
                    </a:cubicBezTo>
                    <a:cubicBezTo>
                      <a:pt x="1843295" y="776266"/>
                      <a:pt x="1841662" y="765380"/>
                      <a:pt x="1819346" y="753406"/>
                    </a:cubicBezTo>
                    <a:cubicBezTo>
                      <a:pt x="1797030" y="741432"/>
                      <a:pt x="1737158" y="720205"/>
                      <a:pt x="1708311" y="717483"/>
                    </a:cubicBezTo>
                    <a:cubicBezTo>
                      <a:pt x="1679464" y="714762"/>
                      <a:pt x="1662591" y="734900"/>
                      <a:pt x="1646263" y="737077"/>
                    </a:cubicBezTo>
                    <a:cubicBezTo>
                      <a:pt x="1629935" y="739254"/>
                      <a:pt x="1611429" y="749596"/>
                      <a:pt x="1610340" y="730546"/>
                    </a:cubicBezTo>
                    <a:cubicBezTo>
                      <a:pt x="1609251" y="711496"/>
                      <a:pt x="1635377" y="651624"/>
                      <a:pt x="1639731" y="622777"/>
                    </a:cubicBezTo>
                    <a:cubicBezTo>
                      <a:pt x="1644085" y="593930"/>
                      <a:pt x="1642997" y="584133"/>
                      <a:pt x="1636466" y="557463"/>
                    </a:cubicBezTo>
                    <a:cubicBezTo>
                      <a:pt x="1629935" y="530793"/>
                      <a:pt x="1614150" y="488338"/>
                      <a:pt x="1600543" y="462757"/>
                    </a:cubicBezTo>
                    <a:cubicBezTo>
                      <a:pt x="1586936" y="437176"/>
                      <a:pt x="1571152" y="419759"/>
                      <a:pt x="1554823" y="403975"/>
                    </a:cubicBezTo>
                    <a:cubicBezTo>
                      <a:pt x="1538494" y="388191"/>
                      <a:pt x="1515090" y="386014"/>
                      <a:pt x="1502571" y="368052"/>
                    </a:cubicBezTo>
                    <a:cubicBezTo>
                      <a:pt x="1490052" y="350091"/>
                      <a:pt x="1476445" y="317977"/>
                      <a:pt x="1479711" y="296206"/>
                    </a:cubicBezTo>
                    <a:cubicBezTo>
                      <a:pt x="1482977" y="274435"/>
                      <a:pt x="1503660" y="249397"/>
                      <a:pt x="1522166" y="237423"/>
                    </a:cubicBezTo>
                    <a:cubicBezTo>
                      <a:pt x="1540672" y="225449"/>
                      <a:pt x="1570063" y="222727"/>
                      <a:pt x="1590746" y="224360"/>
                    </a:cubicBezTo>
                    <a:cubicBezTo>
                      <a:pt x="1611429" y="225993"/>
                      <a:pt x="1646263" y="247220"/>
                      <a:pt x="1646263" y="247220"/>
                    </a:cubicBezTo>
                    <a:cubicBezTo>
                      <a:pt x="1664769" y="254840"/>
                      <a:pt x="1683274" y="268991"/>
                      <a:pt x="1701780" y="270080"/>
                    </a:cubicBezTo>
                    <a:cubicBezTo>
                      <a:pt x="1720286" y="271169"/>
                      <a:pt x="1748044" y="265182"/>
                      <a:pt x="1757297" y="253752"/>
                    </a:cubicBezTo>
                    <a:cubicBezTo>
                      <a:pt x="1766550" y="242322"/>
                      <a:pt x="1763284" y="218373"/>
                      <a:pt x="1757297" y="201500"/>
                    </a:cubicBezTo>
                    <a:cubicBezTo>
                      <a:pt x="1751310" y="184627"/>
                      <a:pt x="1744778" y="167755"/>
                      <a:pt x="1721374" y="152515"/>
                    </a:cubicBezTo>
                    <a:cubicBezTo>
                      <a:pt x="1697970" y="137275"/>
                      <a:pt x="1642997" y="114959"/>
                      <a:pt x="1616871" y="110060"/>
                    </a:cubicBezTo>
                    <a:cubicBezTo>
                      <a:pt x="1590745" y="105161"/>
                      <a:pt x="1556999" y="122579"/>
                      <a:pt x="1525431" y="1361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2">
                      <a:lumMod val="20000"/>
                      <a:lumOff val="8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r="100000" b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Freeform 195"/>
              <p:cNvSpPr/>
              <p:nvPr/>
            </p:nvSpPr>
            <p:spPr>
              <a:xfrm>
                <a:off x="2736355" y="4199616"/>
                <a:ext cx="656708" cy="415076"/>
              </a:xfrm>
              <a:custGeom>
                <a:avLst/>
                <a:gdLst>
                  <a:gd name="connsiteX0" fmla="*/ 650191 w 656708"/>
                  <a:gd name="connsiteY0" fmla="*/ 93 h 415076"/>
                  <a:gd name="connsiteX1" fmla="*/ 535891 w 656708"/>
                  <a:gd name="connsiteY1" fmla="*/ 94798 h 415076"/>
                  <a:gd name="connsiteX2" fmla="*/ 470576 w 656708"/>
                  <a:gd name="connsiteY2" fmla="*/ 153581 h 415076"/>
                  <a:gd name="connsiteX3" fmla="*/ 366074 w 656708"/>
                  <a:gd name="connsiteY3" fmla="*/ 228693 h 415076"/>
                  <a:gd name="connsiteX4" fmla="*/ 255039 w 656708"/>
                  <a:gd name="connsiteY4" fmla="*/ 316867 h 415076"/>
                  <a:gd name="connsiteX5" fmla="*/ 206054 w 656708"/>
                  <a:gd name="connsiteY5" fmla="*/ 346258 h 415076"/>
                  <a:gd name="connsiteX6" fmla="*/ 153802 w 656708"/>
                  <a:gd name="connsiteY6" fmla="*/ 342993 h 415076"/>
                  <a:gd name="connsiteX7" fmla="*/ 130942 w 656708"/>
                  <a:gd name="connsiteY7" fmla="*/ 375650 h 415076"/>
                  <a:gd name="connsiteX8" fmla="*/ 72159 w 656708"/>
                  <a:gd name="connsiteY8" fmla="*/ 385447 h 415076"/>
                  <a:gd name="connsiteX9" fmla="*/ 36236 w 656708"/>
                  <a:gd name="connsiteY9" fmla="*/ 365853 h 415076"/>
                  <a:gd name="connsiteX10" fmla="*/ 6845 w 656708"/>
                  <a:gd name="connsiteY10" fmla="*/ 369118 h 415076"/>
                  <a:gd name="connsiteX11" fmla="*/ 314 w 656708"/>
                  <a:gd name="connsiteY11" fmla="*/ 398510 h 415076"/>
                  <a:gd name="connsiteX12" fmla="*/ 13376 w 656708"/>
                  <a:gd name="connsiteY12" fmla="*/ 411573 h 415076"/>
                  <a:gd name="connsiteX13" fmla="*/ 42768 w 656708"/>
                  <a:gd name="connsiteY13" fmla="*/ 401775 h 415076"/>
                  <a:gd name="connsiteX14" fmla="*/ 81956 w 656708"/>
                  <a:gd name="connsiteY14" fmla="*/ 414838 h 415076"/>
                  <a:gd name="connsiteX15" fmla="*/ 153802 w 656708"/>
                  <a:gd name="connsiteY15" fmla="*/ 408307 h 415076"/>
                  <a:gd name="connsiteX16" fmla="*/ 196256 w 656708"/>
                  <a:gd name="connsiteY16" fmla="*/ 385447 h 415076"/>
                  <a:gd name="connsiteX17" fmla="*/ 238711 w 656708"/>
                  <a:gd name="connsiteY17" fmla="*/ 378915 h 415076"/>
                  <a:gd name="connsiteX18" fmla="*/ 362808 w 656708"/>
                  <a:gd name="connsiteY18" fmla="*/ 287475 h 415076"/>
                  <a:gd name="connsiteX19" fmla="*/ 516296 w 656708"/>
                  <a:gd name="connsiteY19" fmla="*/ 173175 h 415076"/>
                  <a:gd name="connsiteX20" fmla="*/ 627331 w 656708"/>
                  <a:gd name="connsiteY20" fmla="*/ 78470 h 415076"/>
                  <a:gd name="connsiteX21" fmla="*/ 650191 w 656708"/>
                  <a:gd name="connsiteY21" fmla="*/ 93 h 415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56708" h="415076">
                    <a:moveTo>
                      <a:pt x="650191" y="93"/>
                    </a:moveTo>
                    <a:cubicBezTo>
                      <a:pt x="634951" y="2814"/>
                      <a:pt x="565827" y="69217"/>
                      <a:pt x="535891" y="94798"/>
                    </a:cubicBezTo>
                    <a:cubicBezTo>
                      <a:pt x="505955" y="120379"/>
                      <a:pt x="498879" y="131265"/>
                      <a:pt x="470576" y="153581"/>
                    </a:cubicBezTo>
                    <a:cubicBezTo>
                      <a:pt x="442273" y="175897"/>
                      <a:pt x="401997" y="201479"/>
                      <a:pt x="366074" y="228693"/>
                    </a:cubicBezTo>
                    <a:cubicBezTo>
                      <a:pt x="330151" y="255907"/>
                      <a:pt x="281709" y="297273"/>
                      <a:pt x="255039" y="316867"/>
                    </a:cubicBezTo>
                    <a:cubicBezTo>
                      <a:pt x="228369" y="336461"/>
                      <a:pt x="222927" y="341904"/>
                      <a:pt x="206054" y="346258"/>
                    </a:cubicBezTo>
                    <a:cubicBezTo>
                      <a:pt x="189181" y="350612"/>
                      <a:pt x="166321" y="338094"/>
                      <a:pt x="153802" y="342993"/>
                    </a:cubicBezTo>
                    <a:cubicBezTo>
                      <a:pt x="141283" y="347892"/>
                      <a:pt x="144549" y="368574"/>
                      <a:pt x="130942" y="375650"/>
                    </a:cubicBezTo>
                    <a:cubicBezTo>
                      <a:pt x="117335" y="382726"/>
                      <a:pt x="87943" y="387080"/>
                      <a:pt x="72159" y="385447"/>
                    </a:cubicBezTo>
                    <a:cubicBezTo>
                      <a:pt x="56375" y="383814"/>
                      <a:pt x="47122" y="368574"/>
                      <a:pt x="36236" y="365853"/>
                    </a:cubicBezTo>
                    <a:cubicBezTo>
                      <a:pt x="25350" y="363132"/>
                      <a:pt x="12832" y="363675"/>
                      <a:pt x="6845" y="369118"/>
                    </a:cubicBezTo>
                    <a:cubicBezTo>
                      <a:pt x="858" y="374561"/>
                      <a:pt x="-774" y="391434"/>
                      <a:pt x="314" y="398510"/>
                    </a:cubicBezTo>
                    <a:cubicBezTo>
                      <a:pt x="1402" y="405586"/>
                      <a:pt x="6300" y="411029"/>
                      <a:pt x="13376" y="411573"/>
                    </a:cubicBezTo>
                    <a:cubicBezTo>
                      <a:pt x="20452" y="412117"/>
                      <a:pt x="31338" y="401231"/>
                      <a:pt x="42768" y="401775"/>
                    </a:cubicBezTo>
                    <a:cubicBezTo>
                      <a:pt x="54198" y="402319"/>
                      <a:pt x="63450" y="413749"/>
                      <a:pt x="81956" y="414838"/>
                    </a:cubicBezTo>
                    <a:cubicBezTo>
                      <a:pt x="100462" y="415927"/>
                      <a:pt x="134752" y="413206"/>
                      <a:pt x="153802" y="408307"/>
                    </a:cubicBezTo>
                    <a:cubicBezTo>
                      <a:pt x="172852" y="403408"/>
                      <a:pt x="182105" y="390346"/>
                      <a:pt x="196256" y="385447"/>
                    </a:cubicBezTo>
                    <a:cubicBezTo>
                      <a:pt x="210407" y="380548"/>
                      <a:pt x="210952" y="395244"/>
                      <a:pt x="238711" y="378915"/>
                    </a:cubicBezTo>
                    <a:cubicBezTo>
                      <a:pt x="266470" y="362586"/>
                      <a:pt x="362808" y="287475"/>
                      <a:pt x="362808" y="287475"/>
                    </a:cubicBezTo>
                    <a:cubicBezTo>
                      <a:pt x="409072" y="253185"/>
                      <a:pt x="472209" y="208009"/>
                      <a:pt x="516296" y="173175"/>
                    </a:cubicBezTo>
                    <a:cubicBezTo>
                      <a:pt x="560383" y="138341"/>
                      <a:pt x="602294" y="101874"/>
                      <a:pt x="627331" y="78470"/>
                    </a:cubicBezTo>
                    <a:cubicBezTo>
                      <a:pt x="652368" y="55066"/>
                      <a:pt x="665431" y="-2628"/>
                      <a:pt x="650191" y="9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C000"/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Freeform 196"/>
              <p:cNvSpPr/>
              <p:nvPr/>
            </p:nvSpPr>
            <p:spPr>
              <a:xfrm>
                <a:off x="3037064" y="4303728"/>
                <a:ext cx="536085" cy="343540"/>
              </a:xfrm>
              <a:custGeom>
                <a:avLst/>
                <a:gdLst>
                  <a:gd name="connsiteX0" fmla="*/ 535627 w 536085"/>
                  <a:gd name="connsiteY0" fmla="*/ 483 h 343540"/>
                  <a:gd name="connsiteX1" fmla="*/ 440922 w 536085"/>
                  <a:gd name="connsiteY1" fmla="*/ 75595 h 343540"/>
                  <a:gd name="connsiteX2" fmla="*/ 395202 w 536085"/>
                  <a:gd name="connsiteY2" fmla="*/ 121315 h 343540"/>
                  <a:gd name="connsiteX3" fmla="*/ 222119 w 536085"/>
                  <a:gd name="connsiteY3" fmla="*/ 225818 h 343540"/>
                  <a:gd name="connsiteX4" fmla="*/ 156805 w 536085"/>
                  <a:gd name="connsiteY4" fmla="*/ 255209 h 343540"/>
                  <a:gd name="connsiteX5" fmla="*/ 35973 w 536085"/>
                  <a:gd name="connsiteY5" fmla="*/ 271538 h 343540"/>
                  <a:gd name="connsiteX6" fmla="*/ 50 w 536085"/>
                  <a:gd name="connsiteY6" fmla="*/ 291132 h 343540"/>
                  <a:gd name="connsiteX7" fmla="*/ 29442 w 536085"/>
                  <a:gd name="connsiteY7" fmla="*/ 304195 h 343540"/>
                  <a:gd name="connsiteX8" fmla="*/ 81693 w 536085"/>
                  <a:gd name="connsiteY8" fmla="*/ 304195 h 343540"/>
                  <a:gd name="connsiteX9" fmla="*/ 39239 w 536085"/>
                  <a:gd name="connsiteY9" fmla="*/ 327055 h 343540"/>
                  <a:gd name="connsiteX10" fmla="*/ 35973 w 536085"/>
                  <a:gd name="connsiteY10" fmla="*/ 343383 h 343540"/>
                  <a:gd name="connsiteX11" fmla="*/ 117616 w 536085"/>
                  <a:gd name="connsiteY11" fmla="*/ 317258 h 343540"/>
                  <a:gd name="connsiteX12" fmla="*/ 160070 w 536085"/>
                  <a:gd name="connsiteY12" fmla="*/ 284601 h 343540"/>
                  <a:gd name="connsiteX13" fmla="*/ 460516 w 536085"/>
                  <a:gd name="connsiteY13" fmla="*/ 114783 h 343540"/>
                  <a:gd name="connsiteX14" fmla="*/ 535627 w 536085"/>
                  <a:gd name="connsiteY14" fmla="*/ 483 h 343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36085" h="343540">
                    <a:moveTo>
                      <a:pt x="535627" y="483"/>
                    </a:moveTo>
                    <a:cubicBezTo>
                      <a:pt x="532361" y="-6048"/>
                      <a:pt x="464326" y="55456"/>
                      <a:pt x="440922" y="75595"/>
                    </a:cubicBezTo>
                    <a:cubicBezTo>
                      <a:pt x="417518" y="95734"/>
                      <a:pt x="431669" y="96278"/>
                      <a:pt x="395202" y="121315"/>
                    </a:cubicBezTo>
                    <a:cubicBezTo>
                      <a:pt x="358735" y="146352"/>
                      <a:pt x="261852" y="203502"/>
                      <a:pt x="222119" y="225818"/>
                    </a:cubicBezTo>
                    <a:cubicBezTo>
                      <a:pt x="182386" y="248134"/>
                      <a:pt x="187829" y="247589"/>
                      <a:pt x="156805" y="255209"/>
                    </a:cubicBezTo>
                    <a:cubicBezTo>
                      <a:pt x="125781" y="262829"/>
                      <a:pt x="62099" y="265551"/>
                      <a:pt x="35973" y="271538"/>
                    </a:cubicBezTo>
                    <a:cubicBezTo>
                      <a:pt x="9847" y="277525"/>
                      <a:pt x="1138" y="285689"/>
                      <a:pt x="50" y="291132"/>
                    </a:cubicBezTo>
                    <a:cubicBezTo>
                      <a:pt x="-1038" y="296575"/>
                      <a:pt x="15835" y="302018"/>
                      <a:pt x="29442" y="304195"/>
                    </a:cubicBezTo>
                    <a:cubicBezTo>
                      <a:pt x="43049" y="306372"/>
                      <a:pt x="80060" y="300385"/>
                      <a:pt x="81693" y="304195"/>
                    </a:cubicBezTo>
                    <a:cubicBezTo>
                      <a:pt x="83326" y="308005"/>
                      <a:pt x="46859" y="320524"/>
                      <a:pt x="39239" y="327055"/>
                    </a:cubicBezTo>
                    <a:cubicBezTo>
                      <a:pt x="31619" y="333586"/>
                      <a:pt x="22910" y="345016"/>
                      <a:pt x="35973" y="343383"/>
                    </a:cubicBezTo>
                    <a:cubicBezTo>
                      <a:pt x="49036" y="341750"/>
                      <a:pt x="96933" y="327055"/>
                      <a:pt x="117616" y="317258"/>
                    </a:cubicBezTo>
                    <a:cubicBezTo>
                      <a:pt x="138299" y="307461"/>
                      <a:pt x="102920" y="318347"/>
                      <a:pt x="160070" y="284601"/>
                    </a:cubicBezTo>
                    <a:cubicBezTo>
                      <a:pt x="217220" y="250855"/>
                      <a:pt x="395202" y="157237"/>
                      <a:pt x="460516" y="114783"/>
                    </a:cubicBezTo>
                    <a:cubicBezTo>
                      <a:pt x="525830" y="72329"/>
                      <a:pt x="538893" y="7014"/>
                      <a:pt x="535627" y="48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C000"/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8" name="Freeform 197"/>
              <p:cNvSpPr/>
              <p:nvPr/>
            </p:nvSpPr>
            <p:spPr>
              <a:xfrm>
                <a:off x="4452536" y="3983484"/>
                <a:ext cx="435238" cy="273072"/>
              </a:xfrm>
              <a:custGeom>
                <a:avLst/>
                <a:gdLst/>
                <a:ahLst/>
                <a:cxnLst/>
                <a:rect l="l" t="t" r="r" b="b"/>
                <a:pathLst>
                  <a:path w="430929" h="270368">
                    <a:moveTo>
                      <a:pt x="296786" y="253"/>
                    </a:moveTo>
                    <a:cubicBezTo>
                      <a:pt x="325633" y="2975"/>
                      <a:pt x="385505" y="24202"/>
                      <a:pt x="407821" y="36176"/>
                    </a:cubicBezTo>
                    <a:cubicBezTo>
                      <a:pt x="430137" y="48150"/>
                      <a:pt x="431770" y="59036"/>
                      <a:pt x="430681" y="72099"/>
                    </a:cubicBezTo>
                    <a:cubicBezTo>
                      <a:pt x="429592" y="85162"/>
                      <a:pt x="412175" y="99857"/>
                      <a:pt x="401289" y="114553"/>
                    </a:cubicBezTo>
                    <a:cubicBezTo>
                      <a:pt x="390403" y="129249"/>
                      <a:pt x="378973" y="142312"/>
                      <a:pt x="365366" y="160273"/>
                    </a:cubicBezTo>
                    <a:cubicBezTo>
                      <a:pt x="351759" y="178235"/>
                      <a:pt x="335430" y="210892"/>
                      <a:pt x="319646" y="222322"/>
                    </a:cubicBezTo>
                    <a:cubicBezTo>
                      <a:pt x="303862" y="233752"/>
                      <a:pt x="292432" y="221233"/>
                      <a:pt x="270661" y="228853"/>
                    </a:cubicBezTo>
                    <a:cubicBezTo>
                      <a:pt x="248890" y="236473"/>
                      <a:pt x="229295" y="262599"/>
                      <a:pt x="189018" y="268042"/>
                    </a:cubicBezTo>
                    <a:cubicBezTo>
                      <a:pt x="148741" y="273485"/>
                      <a:pt x="60022" y="268586"/>
                      <a:pt x="28998" y="261510"/>
                    </a:cubicBezTo>
                    <a:cubicBezTo>
                      <a:pt x="-2026" y="254434"/>
                      <a:pt x="7226" y="234840"/>
                      <a:pt x="2872" y="225587"/>
                    </a:cubicBezTo>
                    <a:cubicBezTo>
                      <a:pt x="-1482" y="216334"/>
                      <a:pt x="-394" y="215246"/>
                      <a:pt x="2872" y="205993"/>
                    </a:cubicBezTo>
                    <a:cubicBezTo>
                      <a:pt x="6138" y="196740"/>
                      <a:pt x="25187" y="178234"/>
                      <a:pt x="22466" y="170070"/>
                    </a:cubicBezTo>
                    <a:cubicBezTo>
                      <a:pt x="20454" y="164036"/>
                      <a:pt x="12497" y="157408"/>
                      <a:pt x="362" y="158053"/>
                    </a:cubicBezTo>
                    <a:cubicBezTo>
                      <a:pt x="33391" y="125839"/>
                      <a:pt x="86477" y="98223"/>
                      <a:pt x="117172" y="77324"/>
                    </a:cubicBezTo>
                    <a:cubicBezTo>
                      <a:pt x="152986" y="52940"/>
                      <a:pt x="172036" y="59798"/>
                      <a:pt x="199468" y="27032"/>
                    </a:cubicBezTo>
                    <a:cubicBezTo>
                      <a:pt x="200647" y="25624"/>
                      <a:pt x="201810" y="24110"/>
                      <a:pt x="202342" y="22061"/>
                    </a:cubicBezTo>
                    <a:cubicBezTo>
                      <a:pt x="208361" y="28013"/>
                      <a:pt x="222192" y="21520"/>
                      <a:pt x="234738" y="19847"/>
                    </a:cubicBezTo>
                    <a:cubicBezTo>
                      <a:pt x="251066" y="17670"/>
                      <a:pt x="267939" y="-2468"/>
                      <a:pt x="296786" y="25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2">
                      <a:lumMod val="50000"/>
                      <a:alpha val="50000"/>
                    </a:schemeClr>
                  </a:gs>
                  <a:gs pos="100000">
                    <a:schemeClr val="accent1">
                      <a:lumMod val="50000"/>
                      <a:alpha val="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Freeform 198"/>
              <p:cNvSpPr/>
              <p:nvPr/>
            </p:nvSpPr>
            <p:spPr>
              <a:xfrm>
                <a:off x="4396282" y="3380097"/>
                <a:ext cx="388012" cy="304216"/>
              </a:xfrm>
              <a:custGeom>
                <a:avLst/>
                <a:gdLst/>
                <a:ahLst/>
                <a:cxnLst/>
                <a:rect l="l" t="t" r="r" b="b"/>
                <a:pathLst>
                  <a:path w="388012" h="304216">
                    <a:moveTo>
                      <a:pt x="261257" y="845"/>
                    </a:moveTo>
                    <a:cubicBezTo>
                      <a:pt x="287383" y="5744"/>
                      <a:pt x="342356" y="28060"/>
                      <a:pt x="365760" y="43300"/>
                    </a:cubicBezTo>
                    <a:cubicBezTo>
                      <a:pt x="376250" y="50131"/>
                      <a:pt x="383350" y="57289"/>
                      <a:pt x="388012" y="64995"/>
                    </a:cubicBezTo>
                    <a:cubicBezTo>
                      <a:pt x="380301" y="71112"/>
                      <a:pt x="367547" y="75254"/>
                      <a:pt x="358886" y="79396"/>
                    </a:cubicBezTo>
                    <a:cubicBezTo>
                      <a:pt x="341360" y="87778"/>
                      <a:pt x="306308" y="88540"/>
                      <a:pt x="281162" y="88540"/>
                    </a:cubicBezTo>
                    <a:cubicBezTo>
                      <a:pt x="256016" y="88540"/>
                      <a:pt x="230108" y="77872"/>
                      <a:pt x="208010" y="79396"/>
                    </a:cubicBezTo>
                    <a:cubicBezTo>
                      <a:pt x="185912" y="80920"/>
                      <a:pt x="151622" y="109114"/>
                      <a:pt x="130286" y="125116"/>
                    </a:cubicBezTo>
                    <a:cubicBezTo>
                      <a:pt x="108950" y="141118"/>
                      <a:pt x="81518" y="145690"/>
                      <a:pt x="79994" y="175408"/>
                    </a:cubicBezTo>
                    <a:cubicBezTo>
                      <a:pt x="78470" y="205126"/>
                      <a:pt x="139430" y="295804"/>
                      <a:pt x="121142" y="303424"/>
                    </a:cubicBezTo>
                    <a:cubicBezTo>
                      <a:pt x="108738" y="308593"/>
                      <a:pt x="54964" y="287818"/>
                      <a:pt x="14550" y="260294"/>
                    </a:cubicBezTo>
                    <a:cubicBezTo>
                      <a:pt x="6247" y="247080"/>
                      <a:pt x="0" y="230808"/>
                      <a:pt x="0" y="213117"/>
                    </a:cubicBezTo>
                    <a:cubicBezTo>
                      <a:pt x="0" y="188624"/>
                      <a:pt x="10886" y="149979"/>
                      <a:pt x="22860" y="128208"/>
                    </a:cubicBezTo>
                    <a:cubicBezTo>
                      <a:pt x="34834" y="106437"/>
                      <a:pt x="47353" y="99361"/>
                      <a:pt x="71846" y="82488"/>
                    </a:cubicBezTo>
                    <a:cubicBezTo>
                      <a:pt x="96339" y="65615"/>
                      <a:pt x="138249" y="40578"/>
                      <a:pt x="169817" y="26971"/>
                    </a:cubicBezTo>
                    <a:cubicBezTo>
                      <a:pt x="201385" y="13364"/>
                      <a:pt x="235131" y="-4054"/>
                      <a:pt x="261257" y="84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60000">
                    <a:schemeClr val="accent1">
                      <a:lumMod val="40000"/>
                      <a:lumOff val="60000"/>
                      <a:alpha val="2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Freeform 199"/>
              <p:cNvSpPr/>
              <p:nvPr/>
            </p:nvSpPr>
            <p:spPr>
              <a:xfrm>
                <a:off x="3334205" y="3325556"/>
                <a:ext cx="1230010" cy="1031692"/>
              </a:xfrm>
              <a:custGeom>
                <a:avLst/>
                <a:gdLst>
                  <a:gd name="connsiteX0" fmla="*/ 556672 w 1217832"/>
                  <a:gd name="connsiteY0" fmla="*/ 0 h 1021480"/>
                  <a:gd name="connsiteX1" fmla="*/ 654076 w 1217832"/>
                  <a:gd name="connsiteY1" fmla="*/ 28634 h 1021480"/>
                  <a:gd name="connsiteX2" fmla="*/ 742250 w 1217832"/>
                  <a:gd name="connsiteY2" fmla="*/ 93948 h 1021480"/>
                  <a:gd name="connsiteX3" fmla="*/ 768376 w 1217832"/>
                  <a:gd name="connsiteY3" fmla="*/ 169059 h 1021480"/>
                  <a:gd name="connsiteX4" fmla="*/ 787970 w 1217832"/>
                  <a:gd name="connsiteY4" fmla="*/ 280094 h 1021480"/>
                  <a:gd name="connsiteX5" fmla="*/ 928396 w 1217832"/>
                  <a:gd name="connsiteY5" fmla="*/ 384597 h 1021480"/>
                  <a:gd name="connsiteX6" fmla="*/ 1039430 w 1217832"/>
                  <a:gd name="connsiteY6" fmla="*/ 423785 h 1021480"/>
                  <a:gd name="connsiteX7" fmla="*/ 1140667 w 1217832"/>
                  <a:gd name="connsiteY7" fmla="*/ 427051 h 1021480"/>
                  <a:gd name="connsiteX8" fmla="*/ 1153730 w 1217832"/>
                  <a:gd name="connsiteY8" fmla="*/ 394394 h 1021480"/>
                  <a:gd name="connsiteX9" fmla="*/ 1152056 w 1217832"/>
                  <a:gd name="connsiteY9" fmla="*/ 391228 h 1021480"/>
                  <a:gd name="connsiteX10" fmla="*/ 1202419 w 1217832"/>
                  <a:gd name="connsiteY10" fmla="*/ 393800 h 1021480"/>
                  <a:gd name="connsiteX11" fmla="*/ 1190543 w 1217832"/>
                  <a:gd name="connsiteY11" fmla="*/ 476927 h 1021480"/>
                  <a:gd name="connsiteX12" fmla="*/ 994601 w 1217832"/>
                  <a:gd name="connsiteY12" fmla="*/ 488803 h 1021480"/>
                  <a:gd name="connsiteX13" fmla="*/ 804595 w 1217832"/>
                  <a:gd name="connsiteY13" fmla="*/ 536304 h 1021480"/>
                  <a:gd name="connsiteX14" fmla="*/ 614590 w 1217832"/>
                  <a:gd name="connsiteY14" fmla="*/ 554117 h 1021480"/>
                  <a:gd name="connsiteX15" fmla="*/ 472086 w 1217832"/>
                  <a:gd name="connsiteY15" fmla="*/ 690683 h 1021480"/>
                  <a:gd name="connsiteX16" fmla="*/ 406772 w 1217832"/>
                  <a:gd name="connsiteY16" fmla="*/ 803499 h 1021480"/>
                  <a:gd name="connsiteX17" fmla="*/ 519588 w 1217832"/>
                  <a:gd name="connsiteY17" fmla="*/ 785686 h 1021480"/>
                  <a:gd name="connsiteX18" fmla="*/ 483962 w 1217832"/>
                  <a:gd name="connsiteY18" fmla="*/ 886626 h 1021480"/>
                  <a:gd name="connsiteX19" fmla="*/ 455050 w 1217832"/>
                  <a:gd name="connsiteY19" fmla="*/ 926687 h 1021480"/>
                  <a:gd name="connsiteX20" fmla="*/ 454867 w 1217832"/>
                  <a:gd name="connsiteY20" fmla="*/ 926705 h 1021480"/>
                  <a:gd name="connsiteX21" fmla="*/ 343833 w 1217832"/>
                  <a:gd name="connsiteY21" fmla="*/ 949565 h 1021480"/>
                  <a:gd name="connsiteX22" fmla="*/ 285050 w 1217832"/>
                  <a:gd name="connsiteY22" fmla="*/ 998551 h 1021480"/>
                  <a:gd name="connsiteX23" fmla="*/ 242596 w 1217832"/>
                  <a:gd name="connsiteY23" fmla="*/ 1021411 h 1021480"/>
                  <a:gd name="connsiteX24" fmla="*/ 196876 w 1217832"/>
                  <a:gd name="connsiteY24" fmla="*/ 992019 h 1021480"/>
                  <a:gd name="connsiteX25" fmla="*/ 209938 w 1217832"/>
                  <a:gd name="connsiteY25" fmla="*/ 949565 h 1021480"/>
                  <a:gd name="connsiteX26" fmla="*/ 262190 w 1217832"/>
                  <a:gd name="connsiteY26" fmla="*/ 910377 h 1021480"/>
                  <a:gd name="connsiteX27" fmla="*/ 252393 w 1217832"/>
                  <a:gd name="connsiteY27" fmla="*/ 880985 h 1021480"/>
                  <a:gd name="connsiteX28" fmla="*/ 164530 w 1217832"/>
                  <a:gd name="connsiteY28" fmla="*/ 905679 h 1021480"/>
                  <a:gd name="connsiteX29" fmla="*/ 85841 w 1217832"/>
                  <a:gd name="connsiteY29" fmla="*/ 920174 h 1021480"/>
                  <a:gd name="connsiteX30" fmla="*/ 46653 w 1217832"/>
                  <a:gd name="connsiteY30" fmla="*/ 916908 h 1021480"/>
                  <a:gd name="connsiteX31" fmla="*/ 27058 w 1217832"/>
                  <a:gd name="connsiteY31" fmla="*/ 864657 h 1021480"/>
                  <a:gd name="connsiteX32" fmla="*/ 933 w 1217832"/>
                  <a:gd name="connsiteY32" fmla="*/ 828734 h 1021480"/>
                  <a:gd name="connsiteX33" fmla="*/ 62981 w 1217832"/>
                  <a:gd name="connsiteY33" fmla="*/ 825468 h 1021480"/>
                  <a:gd name="connsiteX34" fmla="*/ 151156 w 1217832"/>
                  <a:gd name="connsiteY34" fmla="*/ 802608 h 1021480"/>
                  <a:gd name="connsiteX35" fmla="*/ 226267 w 1217832"/>
                  <a:gd name="connsiteY35" fmla="*/ 763419 h 1021480"/>
                  <a:gd name="connsiteX36" fmla="*/ 170750 w 1217832"/>
                  <a:gd name="connsiteY36" fmla="*/ 734028 h 1021480"/>
                  <a:gd name="connsiteX37" fmla="*/ 115233 w 1217832"/>
                  <a:gd name="connsiteY37" fmla="*/ 704637 h 1021480"/>
                  <a:gd name="connsiteX38" fmla="*/ 56450 w 1217832"/>
                  <a:gd name="connsiteY38" fmla="*/ 675245 h 1021480"/>
                  <a:gd name="connsiteX39" fmla="*/ 36856 w 1217832"/>
                  <a:gd name="connsiteY39" fmla="*/ 658917 h 1021480"/>
                  <a:gd name="connsiteX40" fmla="*/ 59716 w 1217832"/>
                  <a:gd name="connsiteY40" fmla="*/ 639322 h 1021480"/>
                  <a:gd name="connsiteX41" fmla="*/ 141358 w 1217832"/>
                  <a:gd name="connsiteY41" fmla="*/ 636057 h 1021480"/>
                  <a:gd name="connsiteX42" fmla="*/ 262190 w 1217832"/>
                  <a:gd name="connsiteY42" fmla="*/ 626259 h 1021480"/>
                  <a:gd name="connsiteX43" fmla="*/ 337301 w 1217832"/>
                  <a:gd name="connsiteY43" fmla="*/ 590337 h 1021480"/>
                  <a:gd name="connsiteX44" fmla="*/ 392818 w 1217832"/>
                  <a:gd name="connsiteY44" fmla="*/ 560945 h 1021480"/>
                  <a:gd name="connsiteX45" fmla="*/ 445070 w 1217832"/>
                  <a:gd name="connsiteY45" fmla="*/ 547882 h 1021480"/>
                  <a:gd name="connsiteX46" fmla="*/ 443781 w 1217832"/>
                  <a:gd name="connsiteY46" fmla="*/ 537643 h 1021480"/>
                  <a:gd name="connsiteX47" fmla="*/ 567089 w 1217832"/>
                  <a:gd name="connsiteY47" fmla="*/ 524429 h 1021480"/>
                  <a:gd name="connsiteX48" fmla="*/ 656154 w 1217832"/>
                  <a:gd name="connsiteY48" fmla="*/ 465052 h 1021480"/>
                  <a:gd name="connsiteX49" fmla="*/ 495837 w 1217832"/>
                  <a:gd name="connsiteY49" fmla="*/ 393800 h 1021480"/>
                  <a:gd name="connsiteX50" fmla="*/ 709593 w 1217832"/>
                  <a:gd name="connsiteY50" fmla="*/ 346299 h 1021480"/>
                  <a:gd name="connsiteX51" fmla="*/ 590839 w 1217832"/>
                  <a:gd name="connsiteY51" fmla="*/ 286922 h 1021480"/>
                  <a:gd name="connsiteX52" fmla="*/ 703655 w 1217832"/>
                  <a:gd name="connsiteY52" fmla="*/ 233483 h 1021480"/>
                  <a:gd name="connsiteX53" fmla="*/ 668029 w 1217832"/>
                  <a:gd name="connsiteY53" fmla="*/ 197857 h 1021480"/>
                  <a:gd name="connsiteX54" fmla="*/ 620528 w 1217832"/>
                  <a:gd name="connsiteY54" fmla="*/ 144418 h 1021480"/>
                  <a:gd name="connsiteX55" fmla="*/ 644278 w 1217832"/>
                  <a:gd name="connsiteY55" fmla="*/ 96917 h 1021480"/>
                  <a:gd name="connsiteX56" fmla="*/ 556672 w 1217832"/>
                  <a:gd name="connsiteY56" fmla="*/ 0 h 1021480"/>
                  <a:gd name="connsiteX0" fmla="*/ 556672 w 1217832"/>
                  <a:gd name="connsiteY0" fmla="*/ 0 h 1021480"/>
                  <a:gd name="connsiteX1" fmla="*/ 654076 w 1217832"/>
                  <a:gd name="connsiteY1" fmla="*/ 28634 h 1021480"/>
                  <a:gd name="connsiteX2" fmla="*/ 742250 w 1217832"/>
                  <a:gd name="connsiteY2" fmla="*/ 93948 h 1021480"/>
                  <a:gd name="connsiteX3" fmla="*/ 768376 w 1217832"/>
                  <a:gd name="connsiteY3" fmla="*/ 169059 h 1021480"/>
                  <a:gd name="connsiteX4" fmla="*/ 787970 w 1217832"/>
                  <a:gd name="connsiteY4" fmla="*/ 280094 h 1021480"/>
                  <a:gd name="connsiteX5" fmla="*/ 928396 w 1217832"/>
                  <a:gd name="connsiteY5" fmla="*/ 384597 h 1021480"/>
                  <a:gd name="connsiteX6" fmla="*/ 1039430 w 1217832"/>
                  <a:gd name="connsiteY6" fmla="*/ 423785 h 1021480"/>
                  <a:gd name="connsiteX7" fmla="*/ 1140667 w 1217832"/>
                  <a:gd name="connsiteY7" fmla="*/ 427051 h 1021480"/>
                  <a:gd name="connsiteX8" fmla="*/ 1153730 w 1217832"/>
                  <a:gd name="connsiteY8" fmla="*/ 394394 h 1021480"/>
                  <a:gd name="connsiteX9" fmla="*/ 1152056 w 1217832"/>
                  <a:gd name="connsiteY9" fmla="*/ 391228 h 1021480"/>
                  <a:gd name="connsiteX10" fmla="*/ 1202419 w 1217832"/>
                  <a:gd name="connsiteY10" fmla="*/ 393800 h 1021480"/>
                  <a:gd name="connsiteX11" fmla="*/ 1190543 w 1217832"/>
                  <a:gd name="connsiteY11" fmla="*/ 476927 h 1021480"/>
                  <a:gd name="connsiteX12" fmla="*/ 994601 w 1217832"/>
                  <a:gd name="connsiteY12" fmla="*/ 488803 h 1021480"/>
                  <a:gd name="connsiteX13" fmla="*/ 804595 w 1217832"/>
                  <a:gd name="connsiteY13" fmla="*/ 536304 h 1021480"/>
                  <a:gd name="connsiteX14" fmla="*/ 614590 w 1217832"/>
                  <a:gd name="connsiteY14" fmla="*/ 554117 h 1021480"/>
                  <a:gd name="connsiteX15" fmla="*/ 472086 w 1217832"/>
                  <a:gd name="connsiteY15" fmla="*/ 690683 h 1021480"/>
                  <a:gd name="connsiteX16" fmla="*/ 406772 w 1217832"/>
                  <a:gd name="connsiteY16" fmla="*/ 803499 h 1021480"/>
                  <a:gd name="connsiteX17" fmla="*/ 519588 w 1217832"/>
                  <a:gd name="connsiteY17" fmla="*/ 785686 h 1021480"/>
                  <a:gd name="connsiteX18" fmla="*/ 483962 w 1217832"/>
                  <a:gd name="connsiteY18" fmla="*/ 886626 h 1021480"/>
                  <a:gd name="connsiteX19" fmla="*/ 455050 w 1217832"/>
                  <a:gd name="connsiteY19" fmla="*/ 926687 h 1021480"/>
                  <a:gd name="connsiteX20" fmla="*/ 454867 w 1217832"/>
                  <a:gd name="connsiteY20" fmla="*/ 926705 h 1021480"/>
                  <a:gd name="connsiteX21" fmla="*/ 343833 w 1217832"/>
                  <a:gd name="connsiteY21" fmla="*/ 949565 h 1021480"/>
                  <a:gd name="connsiteX22" fmla="*/ 285050 w 1217832"/>
                  <a:gd name="connsiteY22" fmla="*/ 998551 h 1021480"/>
                  <a:gd name="connsiteX23" fmla="*/ 242596 w 1217832"/>
                  <a:gd name="connsiteY23" fmla="*/ 1021411 h 1021480"/>
                  <a:gd name="connsiteX24" fmla="*/ 196876 w 1217832"/>
                  <a:gd name="connsiteY24" fmla="*/ 992019 h 1021480"/>
                  <a:gd name="connsiteX25" fmla="*/ 209938 w 1217832"/>
                  <a:gd name="connsiteY25" fmla="*/ 949565 h 1021480"/>
                  <a:gd name="connsiteX26" fmla="*/ 262190 w 1217832"/>
                  <a:gd name="connsiteY26" fmla="*/ 910377 h 1021480"/>
                  <a:gd name="connsiteX27" fmla="*/ 242192 w 1217832"/>
                  <a:gd name="connsiteY27" fmla="*/ 886085 h 1021480"/>
                  <a:gd name="connsiteX28" fmla="*/ 164530 w 1217832"/>
                  <a:gd name="connsiteY28" fmla="*/ 905679 h 1021480"/>
                  <a:gd name="connsiteX29" fmla="*/ 85841 w 1217832"/>
                  <a:gd name="connsiteY29" fmla="*/ 920174 h 1021480"/>
                  <a:gd name="connsiteX30" fmla="*/ 46653 w 1217832"/>
                  <a:gd name="connsiteY30" fmla="*/ 916908 h 1021480"/>
                  <a:gd name="connsiteX31" fmla="*/ 27058 w 1217832"/>
                  <a:gd name="connsiteY31" fmla="*/ 864657 h 1021480"/>
                  <a:gd name="connsiteX32" fmla="*/ 933 w 1217832"/>
                  <a:gd name="connsiteY32" fmla="*/ 828734 h 1021480"/>
                  <a:gd name="connsiteX33" fmla="*/ 62981 w 1217832"/>
                  <a:gd name="connsiteY33" fmla="*/ 825468 h 1021480"/>
                  <a:gd name="connsiteX34" fmla="*/ 151156 w 1217832"/>
                  <a:gd name="connsiteY34" fmla="*/ 802608 h 1021480"/>
                  <a:gd name="connsiteX35" fmla="*/ 226267 w 1217832"/>
                  <a:gd name="connsiteY35" fmla="*/ 763419 h 1021480"/>
                  <a:gd name="connsiteX36" fmla="*/ 170750 w 1217832"/>
                  <a:gd name="connsiteY36" fmla="*/ 734028 h 1021480"/>
                  <a:gd name="connsiteX37" fmla="*/ 115233 w 1217832"/>
                  <a:gd name="connsiteY37" fmla="*/ 704637 h 1021480"/>
                  <a:gd name="connsiteX38" fmla="*/ 56450 w 1217832"/>
                  <a:gd name="connsiteY38" fmla="*/ 675245 h 1021480"/>
                  <a:gd name="connsiteX39" fmla="*/ 36856 w 1217832"/>
                  <a:gd name="connsiteY39" fmla="*/ 658917 h 1021480"/>
                  <a:gd name="connsiteX40" fmla="*/ 59716 w 1217832"/>
                  <a:gd name="connsiteY40" fmla="*/ 639322 h 1021480"/>
                  <a:gd name="connsiteX41" fmla="*/ 141358 w 1217832"/>
                  <a:gd name="connsiteY41" fmla="*/ 636057 h 1021480"/>
                  <a:gd name="connsiteX42" fmla="*/ 262190 w 1217832"/>
                  <a:gd name="connsiteY42" fmla="*/ 626259 h 1021480"/>
                  <a:gd name="connsiteX43" fmla="*/ 337301 w 1217832"/>
                  <a:gd name="connsiteY43" fmla="*/ 590337 h 1021480"/>
                  <a:gd name="connsiteX44" fmla="*/ 392818 w 1217832"/>
                  <a:gd name="connsiteY44" fmla="*/ 560945 h 1021480"/>
                  <a:gd name="connsiteX45" fmla="*/ 445070 w 1217832"/>
                  <a:gd name="connsiteY45" fmla="*/ 547882 h 1021480"/>
                  <a:gd name="connsiteX46" fmla="*/ 443781 w 1217832"/>
                  <a:gd name="connsiteY46" fmla="*/ 537643 h 1021480"/>
                  <a:gd name="connsiteX47" fmla="*/ 567089 w 1217832"/>
                  <a:gd name="connsiteY47" fmla="*/ 524429 h 1021480"/>
                  <a:gd name="connsiteX48" fmla="*/ 656154 w 1217832"/>
                  <a:gd name="connsiteY48" fmla="*/ 465052 h 1021480"/>
                  <a:gd name="connsiteX49" fmla="*/ 495837 w 1217832"/>
                  <a:gd name="connsiteY49" fmla="*/ 393800 h 1021480"/>
                  <a:gd name="connsiteX50" fmla="*/ 709593 w 1217832"/>
                  <a:gd name="connsiteY50" fmla="*/ 346299 h 1021480"/>
                  <a:gd name="connsiteX51" fmla="*/ 590839 w 1217832"/>
                  <a:gd name="connsiteY51" fmla="*/ 286922 h 1021480"/>
                  <a:gd name="connsiteX52" fmla="*/ 703655 w 1217832"/>
                  <a:gd name="connsiteY52" fmla="*/ 233483 h 1021480"/>
                  <a:gd name="connsiteX53" fmla="*/ 668029 w 1217832"/>
                  <a:gd name="connsiteY53" fmla="*/ 197857 h 1021480"/>
                  <a:gd name="connsiteX54" fmla="*/ 620528 w 1217832"/>
                  <a:gd name="connsiteY54" fmla="*/ 144418 h 1021480"/>
                  <a:gd name="connsiteX55" fmla="*/ 644278 w 1217832"/>
                  <a:gd name="connsiteY55" fmla="*/ 96917 h 1021480"/>
                  <a:gd name="connsiteX56" fmla="*/ 556672 w 1217832"/>
                  <a:gd name="connsiteY56" fmla="*/ 0 h 1021480"/>
                  <a:gd name="connsiteX0" fmla="*/ 556672 w 1217832"/>
                  <a:gd name="connsiteY0" fmla="*/ 0 h 1021480"/>
                  <a:gd name="connsiteX1" fmla="*/ 654076 w 1217832"/>
                  <a:gd name="connsiteY1" fmla="*/ 28634 h 1021480"/>
                  <a:gd name="connsiteX2" fmla="*/ 742250 w 1217832"/>
                  <a:gd name="connsiteY2" fmla="*/ 93948 h 1021480"/>
                  <a:gd name="connsiteX3" fmla="*/ 768376 w 1217832"/>
                  <a:gd name="connsiteY3" fmla="*/ 169059 h 1021480"/>
                  <a:gd name="connsiteX4" fmla="*/ 787970 w 1217832"/>
                  <a:gd name="connsiteY4" fmla="*/ 280094 h 1021480"/>
                  <a:gd name="connsiteX5" fmla="*/ 928396 w 1217832"/>
                  <a:gd name="connsiteY5" fmla="*/ 384597 h 1021480"/>
                  <a:gd name="connsiteX6" fmla="*/ 1039430 w 1217832"/>
                  <a:gd name="connsiteY6" fmla="*/ 423785 h 1021480"/>
                  <a:gd name="connsiteX7" fmla="*/ 1140667 w 1217832"/>
                  <a:gd name="connsiteY7" fmla="*/ 427051 h 1021480"/>
                  <a:gd name="connsiteX8" fmla="*/ 1153730 w 1217832"/>
                  <a:gd name="connsiteY8" fmla="*/ 394394 h 1021480"/>
                  <a:gd name="connsiteX9" fmla="*/ 1152056 w 1217832"/>
                  <a:gd name="connsiteY9" fmla="*/ 391228 h 1021480"/>
                  <a:gd name="connsiteX10" fmla="*/ 1202419 w 1217832"/>
                  <a:gd name="connsiteY10" fmla="*/ 393800 h 1021480"/>
                  <a:gd name="connsiteX11" fmla="*/ 1190543 w 1217832"/>
                  <a:gd name="connsiteY11" fmla="*/ 476927 h 1021480"/>
                  <a:gd name="connsiteX12" fmla="*/ 994601 w 1217832"/>
                  <a:gd name="connsiteY12" fmla="*/ 488803 h 1021480"/>
                  <a:gd name="connsiteX13" fmla="*/ 804595 w 1217832"/>
                  <a:gd name="connsiteY13" fmla="*/ 536304 h 1021480"/>
                  <a:gd name="connsiteX14" fmla="*/ 614590 w 1217832"/>
                  <a:gd name="connsiteY14" fmla="*/ 554117 h 1021480"/>
                  <a:gd name="connsiteX15" fmla="*/ 472086 w 1217832"/>
                  <a:gd name="connsiteY15" fmla="*/ 690683 h 1021480"/>
                  <a:gd name="connsiteX16" fmla="*/ 406772 w 1217832"/>
                  <a:gd name="connsiteY16" fmla="*/ 803499 h 1021480"/>
                  <a:gd name="connsiteX17" fmla="*/ 519588 w 1217832"/>
                  <a:gd name="connsiteY17" fmla="*/ 785686 h 1021480"/>
                  <a:gd name="connsiteX18" fmla="*/ 483962 w 1217832"/>
                  <a:gd name="connsiteY18" fmla="*/ 886626 h 1021480"/>
                  <a:gd name="connsiteX19" fmla="*/ 455050 w 1217832"/>
                  <a:gd name="connsiteY19" fmla="*/ 926687 h 1021480"/>
                  <a:gd name="connsiteX20" fmla="*/ 454867 w 1217832"/>
                  <a:gd name="connsiteY20" fmla="*/ 926705 h 1021480"/>
                  <a:gd name="connsiteX21" fmla="*/ 343833 w 1217832"/>
                  <a:gd name="connsiteY21" fmla="*/ 949565 h 1021480"/>
                  <a:gd name="connsiteX22" fmla="*/ 295251 w 1217832"/>
                  <a:gd name="connsiteY22" fmla="*/ 998551 h 1021480"/>
                  <a:gd name="connsiteX23" fmla="*/ 242596 w 1217832"/>
                  <a:gd name="connsiteY23" fmla="*/ 1021411 h 1021480"/>
                  <a:gd name="connsiteX24" fmla="*/ 196876 w 1217832"/>
                  <a:gd name="connsiteY24" fmla="*/ 992019 h 1021480"/>
                  <a:gd name="connsiteX25" fmla="*/ 209938 w 1217832"/>
                  <a:gd name="connsiteY25" fmla="*/ 949565 h 1021480"/>
                  <a:gd name="connsiteX26" fmla="*/ 262190 w 1217832"/>
                  <a:gd name="connsiteY26" fmla="*/ 910377 h 1021480"/>
                  <a:gd name="connsiteX27" fmla="*/ 242192 w 1217832"/>
                  <a:gd name="connsiteY27" fmla="*/ 886085 h 1021480"/>
                  <a:gd name="connsiteX28" fmla="*/ 164530 w 1217832"/>
                  <a:gd name="connsiteY28" fmla="*/ 905679 h 1021480"/>
                  <a:gd name="connsiteX29" fmla="*/ 85841 w 1217832"/>
                  <a:gd name="connsiteY29" fmla="*/ 920174 h 1021480"/>
                  <a:gd name="connsiteX30" fmla="*/ 46653 w 1217832"/>
                  <a:gd name="connsiteY30" fmla="*/ 916908 h 1021480"/>
                  <a:gd name="connsiteX31" fmla="*/ 27058 w 1217832"/>
                  <a:gd name="connsiteY31" fmla="*/ 864657 h 1021480"/>
                  <a:gd name="connsiteX32" fmla="*/ 933 w 1217832"/>
                  <a:gd name="connsiteY32" fmla="*/ 828734 h 1021480"/>
                  <a:gd name="connsiteX33" fmla="*/ 62981 w 1217832"/>
                  <a:gd name="connsiteY33" fmla="*/ 825468 h 1021480"/>
                  <a:gd name="connsiteX34" fmla="*/ 151156 w 1217832"/>
                  <a:gd name="connsiteY34" fmla="*/ 802608 h 1021480"/>
                  <a:gd name="connsiteX35" fmla="*/ 226267 w 1217832"/>
                  <a:gd name="connsiteY35" fmla="*/ 763419 h 1021480"/>
                  <a:gd name="connsiteX36" fmla="*/ 170750 w 1217832"/>
                  <a:gd name="connsiteY36" fmla="*/ 734028 h 1021480"/>
                  <a:gd name="connsiteX37" fmla="*/ 115233 w 1217832"/>
                  <a:gd name="connsiteY37" fmla="*/ 704637 h 1021480"/>
                  <a:gd name="connsiteX38" fmla="*/ 56450 w 1217832"/>
                  <a:gd name="connsiteY38" fmla="*/ 675245 h 1021480"/>
                  <a:gd name="connsiteX39" fmla="*/ 36856 w 1217832"/>
                  <a:gd name="connsiteY39" fmla="*/ 658917 h 1021480"/>
                  <a:gd name="connsiteX40" fmla="*/ 59716 w 1217832"/>
                  <a:gd name="connsiteY40" fmla="*/ 639322 h 1021480"/>
                  <a:gd name="connsiteX41" fmla="*/ 141358 w 1217832"/>
                  <a:gd name="connsiteY41" fmla="*/ 636057 h 1021480"/>
                  <a:gd name="connsiteX42" fmla="*/ 262190 w 1217832"/>
                  <a:gd name="connsiteY42" fmla="*/ 626259 h 1021480"/>
                  <a:gd name="connsiteX43" fmla="*/ 337301 w 1217832"/>
                  <a:gd name="connsiteY43" fmla="*/ 590337 h 1021480"/>
                  <a:gd name="connsiteX44" fmla="*/ 392818 w 1217832"/>
                  <a:gd name="connsiteY44" fmla="*/ 560945 h 1021480"/>
                  <a:gd name="connsiteX45" fmla="*/ 445070 w 1217832"/>
                  <a:gd name="connsiteY45" fmla="*/ 547882 h 1021480"/>
                  <a:gd name="connsiteX46" fmla="*/ 443781 w 1217832"/>
                  <a:gd name="connsiteY46" fmla="*/ 537643 h 1021480"/>
                  <a:gd name="connsiteX47" fmla="*/ 567089 w 1217832"/>
                  <a:gd name="connsiteY47" fmla="*/ 524429 h 1021480"/>
                  <a:gd name="connsiteX48" fmla="*/ 656154 w 1217832"/>
                  <a:gd name="connsiteY48" fmla="*/ 465052 h 1021480"/>
                  <a:gd name="connsiteX49" fmla="*/ 495837 w 1217832"/>
                  <a:gd name="connsiteY49" fmla="*/ 393800 h 1021480"/>
                  <a:gd name="connsiteX50" fmla="*/ 709593 w 1217832"/>
                  <a:gd name="connsiteY50" fmla="*/ 346299 h 1021480"/>
                  <a:gd name="connsiteX51" fmla="*/ 590839 w 1217832"/>
                  <a:gd name="connsiteY51" fmla="*/ 286922 h 1021480"/>
                  <a:gd name="connsiteX52" fmla="*/ 703655 w 1217832"/>
                  <a:gd name="connsiteY52" fmla="*/ 233483 h 1021480"/>
                  <a:gd name="connsiteX53" fmla="*/ 668029 w 1217832"/>
                  <a:gd name="connsiteY53" fmla="*/ 197857 h 1021480"/>
                  <a:gd name="connsiteX54" fmla="*/ 620528 w 1217832"/>
                  <a:gd name="connsiteY54" fmla="*/ 144418 h 1021480"/>
                  <a:gd name="connsiteX55" fmla="*/ 644278 w 1217832"/>
                  <a:gd name="connsiteY55" fmla="*/ 96917 h 1021480"/>
                  <a:gd name="connsiteX56" fmla="*/ 556672 w 1217832"/>
                  <a:gd name="connsiteY56" fmla="*/ 0 h 1021480"/>
                  <a:gd name="connsiteX0" fmla="*/ 556672 w 1217832"/>
                  <a:gd name="connsiteY0" fmla="*/ 0 h 1021477"/>
                  <a:gd name="connsiteX1" fmla="*/ 654076 w 1217832"/>
                  <a:gd name="connsiteY1" fmla="*/ 28634 h 1021477"/>
                  <a:gd name="connsiteX2" fmla="*/ 742250 w 1217832"/>
                  <a:gd name="connsiteY2" fmla="*/ 93948 h 1021477"/>
                  <a:gd name="connsiteX3" fmla="*/ 768376 w 1217832"/>
                  <a:gd name="connsiteY3" fmla="*/ 169059 h 1021477"/>
                  <a:gd name="connsiteX4" fmla="*/ 787970 w 1217832"/>
                  <a:gd name="connsiteY4" fmla="*/ 280094 h 1021477"/>
                  <a:gd name="connsiteX5" fmla="*/ 928396 w 1217832"/>
                  <a:gd name="connsiteY5" fmla="*/ 384597 h 1021477"/>
                  <a:gd name="connsiteX6" fmla="*/ 1039430 w 1217832"/>
                  <a:gd name="connsiteY6" fmla="*/ 423785 h 1021477"/>
                  <a:gd name="connsiteX7" fmla="*/ 1140667 w 1217832"/>
                  <a:gd name="connsiteY7" fmla="*/ 427051 h 1021477"/>
                  <a:gd name="connsiteX8" fmla="*/ 1153730 w 1217832"/>
                  <a:gd name="connsiteY8" fmla="*/ 394394 h 1021477"/>
                  <a:gd name="connsiteX9" fmla="*/ 1152056 w 1217832"/>
                  <a:gd name="connsiteY9" fmla="*/ 391228 h 1021477"/>
                  <a:gd name="connsiteX10" fmla="*/ 1202419 w 1217832"/>
                  <a:gd name="connsiteY10" fmla="*/ 393800 h 1021477"/>
                  <a:gd name="connsiteX11" fmla="*/ 1190543 w 1217832"/>
                  <a:gd name="connsiteY11" fmla="*/ 476927 h 1021477"/>
                  <a:gd name="connsiteX12" fmla="*/ 994601 w 1217832"/>
                  <a:gd name="connsiteY12" fmla="*/ 488803 h 1021477"/>
                  <a:gd name="connsiteX13" fmla="*/ 804595 w 1217832"/>
                  <a:gd name="connsiteY13" fmla="*/ 536304 h 1021477"/>
                  <a:gd name="connsiteX14" fmla="*/ 614590 w 1217832"/>
                  <a:gd name="connsiteY14" fmla="*/ 554117 h 1021477"/>
                  <a:gd name="connsiteX15" fmla="*/ 472086 w 1217832"/>
                  <a:gd name="connsiteY15" fmla="*/ 690683 h 1021477"/>
                  <a:gd name="connsiteX16" fmla="*/ 406772 w 1217832"/>
                  <a:gd name="connsiteY16" fmla="*/ 803499 h 1021477"/>
                  <a:gd name="connsiteX17" fmla="*/ 519588 w 1217832"/>
                  <a:gd name="connsiteY17" fmla="*/ 785686 h 1021477"/>
                  <a:gd name="connsiteX18" fmla="*/ 483962 w 1217832"/>
                  <a:gd name="connsiteY18" fmla="*/ 886626 h 1021477"/>
                  <a:gd name="connsiteX19" fmla="*/ 455050 w 1217832"/>
                  <a:gd name="connsiteY19" fmla="*/ 926687 h 1021477"/>
                  <a:gd name="connsiteX20" fmla="*/ 454867 w 1217832"/>
                  <a:gd name="connsiteY20" fmla="*/ 926705 h 1021477"/>
                  <a:gd name="connsiteX21" fmla="*/ 356584 w 1217832"/>
                  <a:gd name="connsiteY21" fmla="*/ 952116 h 1021477"/>
                  <a:gd name="connsiteX22" fmla="*/ 295251 w 1217832"/>
                  <a:gd name="connsiteY22" fmla="*/ 998551 h 1021477"/>
                  <a:gd name="connsiteX23" fmla="*/ 242596 w 1217832"/>
                  <a:gd name="connsiteY23" fmla="*/ 1021411 h 1021477"/>
                  <a:gd name="connsiteX24" fmla="*/ 196876 w 1217832"/>
                  <a:gd name="connsiteY24" fmla="*/ 992019 h 1021477"/>
                  <a:gd name="connsiteX25" fmla="*/ 209938 w 1217832"/>
                  <a:gd name="connsiteY25" fmla="*/ 949565 h 1021477"/>
                  <a:gd name="connsiteX26" fmla="*/ 262190 w 1217832"/>
                  <a:gd name="connsiteY26" fmla="*/ 910377 h 1021477"/>
                  <a:gd name="connsiteX27" fmla="*/ 242192 w 1217832"/>
                  <a:gd name="connsiteY27" fmla="*/ 886085 h 1021477"/>
                  <a:gd name="connsiteX28" fmla="*/ 164530 w 1217832"/>
                  <a:gd name="connsiteY28" fmla="*/ 905679 h 1021477"/>
                  <a:gd name="connsiteX29" fmla="*/ 85841 w 1217832"/>
                  <a:gd name="connsiteY29" fmla="*/ 920174 h 1021477"/>
                  <a:gd name="connsiteX30" fmla="*/ 46653 w 1217832"/>
                  <a:gd name="connsiteY30" fmla="*/ 916908 h 1021477"/>
                  <a:gd name="connsiteX31" fmla="*/ 27058 w 1217832"/>
                  <a:gd name="connsiteY31" fmla="*/ 864657 h 1021477"/>
                  <a:gd name="connsiteX32" fmla="*/ 933 w 1217832"/>
                  <a:gd name="connsiteY32" fmla="*/ 828734 h 1021477"/>
                  <a:gd name="connsiteX33" fmla="*/ 62981 w 1217832"/>
                  <a:gd name="connsiteY33" fmla="*/ 825468 h 1021477"/>
                  <a:gd name="connsiteX34" fmla="*/ 151156 w 1217832"/>
                  <a:gd name="connsiteY34" fmla="*/ 802608 h 1021477"/>
                  <a:gd name="connsiteX35" fmla="*/ 226267 w 1217832"/>
                  <a:gd name="connsiteY35" fmla="*/ 763419 h 1021477"/>
                  <a:gd name="connsiteX36" fmla="*/ 170750 w 1217832"/>
                  <a:gd name="connsiteY36" fmla="*/ 734028 h 1021477"/>
                  <a:gd name="connsiteX37" fmla="*/ 115233 w 1217832"/>
                  <a:gd name="connsiteY37" fmla="*/ 704637 h 1021477"/>
                  <a:gd name="connsiteX38" fmla="*/ 56450 w 1217832"/>
                  <a:gd name="connsiteY38" fmla="*/ 675245 h 1021477"/>
                  <a:gd name="connsiteX39" fmla="*/ 36856 w 1217832"/>
                  <a:gd name="connsiteY39" fmla="*/ 658917 h 1021477"/>
                  <a:gd name="connsiteX40" fmla="*/ 59716 w 1217832"/>
                  <a:gd name="connsiteY40" fmla="*/ 639322 h 1021477"/>
                  <a:gd name="connsiteX41" fmla="*/ 141358 w 1217832"/>
                  <a:gd name="connsiteY41" fmla="*/ 636057 h 1021477"/>
                  <a:gd name="connsiteX42" fmla="*/ 262190 w 1217832"/>
                  <a:gd name="connsiteY42" fmla="*/ 626259 h 1021477"/>
                  <a:gd name="connsiteX43" fmla="*/ 337301 w 1217832"/>
                  <a:gd name="connsiteY43" fmla="*/ 590337 h 1021477"/>
                  <a:gd name="connsiteX44" fmla="*/ 392818 w 1217832"/>
                  <a:gd name="connsiteY44" fmla="*/ 560945 h 1021477"/>
                  <a:gd name="connsiteX45" fmla="*/ 445070 w 1217832"/>
                  <a:gd name="connsiteY45" fmla="*/ 547882 h 1021477"/>
                  <a:gd name="connsiteX46" fmla="*/ 443781 w 1217832"/>
                  <a:gd name="connsiteY46" fmla="*/ 537643 h 1021477"/>
                  <a:gd name="connsiteX47" fmla="*/ 567089 w 1217832"/>
                  <a:gd name="connsiteY47" fmla="*/ 524429 h 1021477"/>
                  <a:gd name="connsiteX48" fmla="*/ 656154 w 1217832"/>
                  <a:gd name="connsiteY48" fmla="*/ 465052 h 1021477"/>
                  <a:gd name="connsiteX49" fmla="*/ 495837 w 1217832"/>
                  <a:gd name="connsiteY49" fmla="*/ 393800 h 1021477"/>
                  <a:gd name="connsiteX50" fmla="*/ 709593 w 1217832"/>
                  <a:gd name="connsiteY50" fmla="*/ 346299 h 1021477"/>
                  <a:gd name="connsiteX51" fmla="*/ 590839 w 1217832"/>
                  <a:gd name="connsiteY51" fmla="*/ 286922 h 1021477"/>
                  <a:gd name="connsiteX52" fmla="*/ 703655 w 1217832"/>
                  <a:gd name="connsiteY52" fmla="*/ 233483 h 1021477"/>
                  <a:gd name="connsiteX53" fmla="*/ 668029 w 1217832"/>
                  <a:gd name="connsiteY53" fmla="*/ 197857 h 1021477"/>
                  <a:gd name="connsiteX54" fmla="*/ 620528 w 1217832"/>
                  <a:gd name="connsiteY54" fmla="*/ 144418 h 1021477"/>
                  <a:gd name="connsiteX55" fmla="*/ 644278 w 1217832"/>
                  <a:gd name="connsiteY55" fmla="*/ 96917 h 1021477"/>
                  <a:gd name="connsiteX56" fmla="*/ 556672 w 1217832"/>
                  <a:gd name="connsiteY56" fmla="*/ 0 h 1021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217832" h="1021477">
                    <a:moveTo>
                      <a:pt x="556672" y="0"/>
                    </a:moveTo>
                    <a:cubicBezTo>
                      <a:pt x="594066" y="8110"/>
                      <a:pt x="628529" y="18534"/>
                      <a:pt x="654076" y="28634"/>
                    </a:cubicBezTo>
                    <a:cubicBezTo>
                      <a:pt x="700885" y="47140"/>
                      <a:pt x="723200" y="70544"/>
                      <a:pt x="742250" y="93948"/>
                    </a:cubicBezTo>
                    <a:cubicBezTo>
                      <a:pt x="761300" y="117352"/>
                      <a:pt x="760756" y="138035"/>
                      <a:pt x="768376" y="169059"/>
                    </a:cubicBezTo>
                    <a:cubicBezTo>
                      <a:pt x="775996" y="200083"/>
                      <a:pt x="761300" y="244171"/>
                      <a:pt x="787970" y="280094"/>
                    </a:cubicBezTo>
                    <a:cubicBezTo>
                      <a:pt x="814640" y="316017"/>
                      <a:pt x="886486" y="360649"/>
                      <a:pt x="928396" y="384597"/>
                    </a:cubicBezTo>
                    <a:cubicBezTo>
                      <a:pt x="970306" y="408546"/>
                      <a:pt x="1004051" y="416709"/>
                      <a:pt x="1039430" y="423785"/>
                    </a:cubicBezTo>
                    <a:cubicBezTo>
                      <a:pt x="1074808" y="430861"/>
                      <a:pt x="1121617" y="431950"/>
                      <a:pt x="1140667" y="427051"/>
                    </a:cubicBezTo>
                    <a:cubicBezTo>
                      <a:pt x="1159717" y="422152"/>
                      <a:pt x="1156451" y="406913"/>
                      <a:pt x="1153730" y="394394"/>
                    </a:cubicBezTo>
                    <a:cubicBezTo>
                      <a:pt x="1153491" y="393293"/>
                      <a:pt x="1153159" y="392154"/>
                      <a:pt x="1152056" y="391228"/>
                    </a:cubicBezTo>
                    <a:cubicBezTo>
                      <a:pt x="1174321" y="388907"/>
                      <a:pt x="1192756" y="386772"/>
                      <a:pt x="1202419" y="393800"/>
                    </a:cubicBezTo>
                    <a:cubicBezTo>
                      <a:pt x="1224190" y="409634"/>
                      <a:pt x="1225179" y="461093"/>
                      <a:pt x="1190543" y="476927"/>
                    </a:cubicBezTo>
                    <a:cubicBezTo>
                      <a:pt x="1155907" y="492761"/>
                      <a:pt x="1058926" y="478907"/>
                      <a:pt x="994601" y="488803"/>
                    </a:cubicBezTo>
                    <a:cubicBezTo>
                      <a:pt x="930276" y="498699"/>
                      <a:pt x="867930" y="525418"/>
                      <a:pt x="804595" y="536304"/>
                    </a:cubicBezTo>
                    <a:cubicBezTo>
                      <a:pt x="741260" y="547190"/>
                      <a:pt x="670008" y="528387"/>
                      <a:pt x="614590" y="554117"/>
                    </a:cubicBezTo>
                    <a:cubicBezTo>
                      <a:pt x="559172" y="579847"/>
                      <a:pt x="506722" y="649119"/>
                      <a:pt x="472086" y="690683"/>
                    </a:cubicBezTo>
                    <a:cubicBezTo>
                      <a:pt x="437450" y="732247"/>
                      <a:pt x="398855" y="787665"/>
                      <a:pt x="406772" y="803499"/>
                    </a:cubicBezTo>
                    <a:cubicBezTo>
                      <a:pt x="414689" y="819333"/>
                      <a:pt x="506723" y="771832"/>
                      <a:pt x="519588" y="785686"/>
                    </a:cubicBezTo>
                    <a:cubicBezTo>
                      <a:pt x="532453" y="799541"/>
                      <a:pt x="539380" y="816364"/>
                      <a:pt x="483962" y="886626"/>
                    </a:cubicBezTo>
                    <a:cubicBezTo>
                      <a:pt x="475950" y="896784"/>
                      <a:pt x="466181" y="910540"/>
                      <a:pt x="455050" y="926687"/>
                    </a:cubicBezTo>
                    <a:lnTo>
                      <a:pt x="454867" y="926705"/>
                    </a:lnTo>
                    <a:cubicBezTo>
                      <a:pt x="412957" y="932692"/>
                      <a:pt x="383187" y="940142"/>
                      <a:pt x="356584" y="952116"/>
                    </a:cubicBezTo>
                    <a:cubicBezTo>
                      <a:pt x="329981" y="964090"/>
                      <a:pt x="314249" y="987002"/>
                      <a:pt x="295251" y="998551"/>
                    </a:cubicBezTo>
                    <a:cubicBezTo>
                      <a:pt x="276253" y="1010100"/>
                      <a:pt x="258992" y="1022500"/>
                      <a:pt x="242596" y="1021411"/>
                    </a:cubicBezTo>
                    <a:cubicBezTo>
                      <a:pt x="226200" y="1020322"/>
                      <a:pt x="202319" y="1003993"/>
                      <a:pt x="196876" y="992019"/>
                    </a:cubicBezTo>
                    <a:cubicBezTo>
                      <a:pt x="191433" y="980045"/>
                      <a:pt x="199052" y="963172"/>
                      <a:pt x="209938" y="949565"/>
                    </a:cubicBezTo>
                    <a:cubicBezTo>
                      <a:pt x="220824" y="935958"/>
                      <a:pt x="256814" y="920957"/>
                      <a:pt x="262190" y="910377"/>
                    </a:cubicBezTo>
                    <a:cubicBezTo>
                      <a:pt x="267566" y="899797"/>
                      <a:pt x="258469" y="886868"/>
                      <a:pt x="242192" y="886085"/>
                    </a:cubicBezTo>
                    <a:cubicBezTo>
                      <a:pt x="225915" y="885302"/>
                      <a:pt x="190589" y="899998"/>
                      <a:pt x="164530" y="905679"/>
                    </a:cubicBezTo>
                    <a:cubicBezTo>
                      <a:pt x="138472" y="911361"/>
                      <a:pt x="105487" y="918303"/>
                      <a:pt x="85841" y="920174"/>
                    </a:cubicBezTo>
                    <a:cubicBezTo>
                      <a:pt x="66195" y="922045"/>
                      <a:pt x="56450" y="926161"/>
                      <a:pt x="46653" y="916908"/>
                    </a:cubicBezTo>
                    <a:cubicBezTo>
                      <a:pt x="36856" y="907655"/>
                      <a:pt x="34678" y="879353"/>
                      <a:pt x="27058" y="864657"/>
                    </a:cubicBezTo>
                    <a:cubicBezTo>
                      <a:pt x="19438" y="849961"/>
                      <a:pt x="-5054" y="835266"/>
                      <a:pt x="933" y="828734"/>
                    </a:cubicBezTo>
                    <a:cubicBezTo>
                      <a:pt x="6920" y="822202"/>
                      <a:pt x="37944" y="829822"/>
                      <a:pt x="62981" y="825468"/>
                    </a:cubicBezTo>
                    <a:cubicBezTo>
                      <a:pt x="88018" y="821114"/>
                      <a:pt x="123942" y="812949"/>
                      <a:pt x="151156" y="802608"/>
                    </a:cubicBezTo>
                    <a:cubicBezTo>
                      <a:pt x="178370" y="792267"/>
                      <a:pt x="223001" y="774849"/>
                      <a:pt x="226267" y="763419"/>
                    </a:cubicBezTo>
                    <a:cubicBezTo>
                      <a:pt x="229533" y="751989"/>
                      <a:pt x="189256" y="743825"/>
                      <a:pt x="170750" y="734028"/>
                    </a:cubicBezTo>
                    <a:lnTo>
                      <a:pt x="115233" y="704637"/>
                    </a:lnTo>
                    <a:cubicBezTo>
                      <a:pt x="96183" y="694840"/>
                      <a:pt x="69513" y="682865"/>
                      <a:pt x="56450" y="675245"/>
                    </a:cubicBezTo>
                    <a:cubicBezTo>
                      <a:pt x="43387" y="667625"/>
                      <a:pt x="36312" y="664904"/>
                      <a:pt x="36856" y="658917"/>
                    </a:cubicBezTo>
                    <a:cubicBezTo>
                      <a:pt x="37400" y="652930"/>
                      <a:pt x="42299" y="643132"/>
                      <a:pt x="59716" y="639322"/>
                    </a:cubicBezTo>
                    <a:cubicBezTo>
                      <a:pt x="77133" y="635512"/>
                      <a:pt x="107612" y="638234"/>
                      <a:pt x="141358" y="636057"/>
                    </a:cubicBezTo>
                    <a:cubicBezTo>
                      <a:pt x="175104" y="633880"/>
                      <a:pt x="229533" y="633879"/>
                      <a:pt x="262190" y="626259"/>
                    </a:cubicBezTo>
                    <a:cubicBezTo>
                      <a:pt x="294847" y="618639"/>
                      <a:pt x="315530" y="601223"/>
                      <a:pt x="337301" y="590337"/>
                    </a:cubicBezTo>
                    <a:cubicBezTo>
                      <a:pt x="359072" y="579451"/>
                      <a:pt x="374856" y="568021"/>
                      <a:pt x="392818" y="560945"/>
                    </a:cubicBezTo>
                    <a:cubicBezTo>
                      <a:pt x="410780" y="553869"/>
                      <a:pt x="439083" y="555502"/>
                      <a:pt x="445070" y="547882"/>
                    </a:cubicBezTo>
                    <a:cubicBezTo>
                      <a:pt x="447194" y="545179"/>
                      <a:pt x="446304" y="541517"/>
                      <a:pt x="443781" y="537643"/>
                    </a:cubicBezTo>
                    <a:cubicBezTo>
                      <a:pt x="493564" y="534406"/>
                      <a:pt x="537952" y="530256"/>
                      <a:pt x="567089" y="524429"/>
                    </a:cubicBezTo>
                    <a:cubicBezTo>
                      <a:pt x="641310" y="509585"/>
                      <a:pt x="668029" y="486824"/>
                      <a:pt x="656154" y="465052"/>
                    </a:cubicBezTo>
                    <a:cubicBezTo>
                      <a:pt x="644279" y="443281"/>
                      <a:pt x="486931" y="413592"/>
                      <a:pt x="495837" y="393800"/>
                    </a:cubicBezTo>
                    <a:cubicBezTo>
                      <a:pt x="504743" y="374008"/>
                      <a:pt x="693759" y="364112"/>
                      <a:pt x="709593" y="346299"/>
                    </a:cubicBezTo>
                    <a:cubicBezTo>
                      <a:pt x="725427" y="328486"/>
                      <a:pt x="591829" y="305725"/>
                      <a:pt x="590839" y="286922"/>
                    </a:cubicBezTo>
                    <a:cubicBezTo>
                      <a:pt x="589849" y="268119"/>
                      <a:pt x="690790" y="248327"/>
                      <a:pt x="703655" y="233483"/>
                    </a:cubicBezTo>
                    <a:cubicBezTo>
                      <a:pt x="716520" y="218639"/>
                      <a:pt x="681884" y="212701"/>
                      <a:pt x="668029" y="197857"/>
                    </a:cubicBezTo>
                    <a:cubicBezTo>
                      <a:pt x="654175" y="183013"/>
                      <a:pt x="624486" y="161241"/>
                      <a:pt x="620528" y="144418"/>
                    </a:cubicBezTo>
                    <a:cubicBezTo>
                      <a:pt x="616570" y="127595"/>
                      <a:pt x="663081" y="130564"/>
                      <a:pt x="644278" y="96917"/>
                    </a:cubicBezTo>
                    <a:cubicBezTo>
                      <a:pt x="633058" y="76839"/>
                      <a:pt x="591179" y="35969"/>
                      <a:pt x="556672" y="0"/>
                    </a:cubicBezTo>
                    <a:close/>
                  </a:path>
                </a:pathLst>
              </a:custGeom>
              <a:gradFill flip="none" rotWithShape="1">
                <a:gsLst>
                  <a:gs pos="26000">
                    <a:schemeClr val="bg2">
                      <a:lumMod val="50000"/>
                      <a:alpha val="25000"/>
                    </a:schemeClr>
                  </a:gs>
                  <a:gs pos="69000">
                    <a:schemeClr val="accent1">
                      <a:lumMod val="50000"/>
                      <a:alpha val="25000"/>
                    </a:schemeClr>
                  </a:gs>
                  <a:gs pos="52000">
                    <a:schemeClr val="accent1">
                      <a:lumMod val="50000"/>
                      <a:alpha val="75000"/>
                    </a:schemeClr>
                  </a:gs>
                </a:gsLst>
                <a:lin ang="33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2" name="Freeform 181"/>
            <p:cNvSpPr/>
            <p:nvPr/>
          </p:nvSpPr>
          <p:spPr>
            <a:xfrm>
              <a:off x="1538739" y="2028527"/>
              <a:ext cx="292445" cy="769301"/>
            </a:xfrm>
            <a:custGeom>
              <a:avLst/>
              <a:gdLst>
                <a:gd name="connsiteX0" fmla="*/ 70120 w 292445"/>
                <a:gd name="connsiteY0" fmla="*/ 2075 h 631131"/>
                <a:gd name="connsiteX1" fmla="*/ 143792 w 292445"/>
                <a:gd name="connsiteY1" fmla="*/ 123417 h 631131"/>
                <a:gd name="connsiteX2" fmla="*/ 273802 w 292445"/>
                <a:gd name="connsiteY2" fmla="*/ 353100 h 631131"/>
                <a:gd name="connsiteX3" fmla="*/ 291136 w 292445"/>
                <a:gd name="connsiteY3" fmla="*/ 491777 h 631131"/>
                <a:gd name="connsiteX4" fmla="*/ 269468 w 292445"/>
                <a:gd name="connsiteY4" fmla="*/ 591451 h 631131"/>
                <a:gd name="connsiteX5" fmla="*/ 187129 w 292445"/>
                <a:gd name="connsiteY5" fmla="*/ 630454 h 631131"/>
                <a:gd name="connsiteX6" fmla="*/ 782 w 292445"/>
                <a:gd name="connsiteY6" fmla="*/ 613119 h 631131"/>
                <a:gd name="connsiteX7" fmla="*/ 122124 w 292445"/>
                <a:gd name="connsiteY7" fmla="*/ 574116 h 631131"/>
                <a:gd name="connsiteX8" fmla="*/ 165460 w 292445"/>
                <a:gd name="connsiteY8" fmla="*/ 539447 h 631131"/>
                <a:gd name="connsiteX9" fmla="*/ 169794 w 292445"/>
                <a:gd name="connsiteY9" fmla="*/ 431106 h 631131"/>
                <a:gd name="connsiteX10" fmla="*/ 117790 w 292445"/>
                <a:gd name="connsiteY10" fmla="*/ 218757 h 631131"/>
                <a:gd name="connsiteX11" fmla="*/ 70120 w 292445"/>
                <a:gd name="connsiteY11" fmla="*/ 2075 h 631131"/>
                <a:gd name="connsiteX0" fmla="*/ 70120 w 292445"/>
                <a:gd name="connsiteY0" fmla="*/ 2075 h 631131"/>
                <a:gd name="connsiteX1" fmla="*/ 143792 w 292445"/>
                <a:gd name="connsiteY1" fmla="*/ 123417 h 631131"/>
                <a:gd name="connsiteX2" fmla="*/ 273802 w 292445"/>
                <a:gd name="connsiteY2" fmla="*/ 353100 h 631131"/>
                <a:gd name="connsiteX3" fmla="*/ 291136 w 292445"/>
                <a:gd name="connsiteY3" fmla="*/ 491777 h 631131"/>
                <a:gd name="connsiteX4" fmla="*/ 269468 w 292445"/>
                <a:gd name="connsiteY4" fmla="*/ 591451 h 631131"/>
                <a:gd name="connsiteX5" fmla="*/ 187129 w 292445"/>
                <a:gd name="connsiteY5" fmla="*/ 630454 h 631131"/>
                <a:gd name="connsiteX6" fmla="*/ 782 w 292445"/>
                <a:gd name="connsiteY6" fmla="*/ 613119 h 631131"/>
                <a:gd name="connsiteX7" fmla="*/ 122124 w 292445"/>
                <a:gd name="connsiteY7" fmla="*/ 574116 h 631131"/>
                <a:gd name="connsiteX8" fmla="*/ 165460 w 292445"/>
                <a:gd name="connsiteY8" fmla="*/ 539447 h 631131"/>
                <a:gd name="connsiteX9" fmla="*/ 169794 w 292445"/>
                <a:gd name="connsiteY9" fmla="*/ 431106 h 631131"/>
                <a:gd name="connsiteX10" fmla="*/ 117790 w 292445"/>
                <a:gd name="connsiteY10" fmla="*/ 218757 h 631131"/>
                <a:gd name="connsiteX11" fmla="*/ 70120 w 292445"/>
                <a:gd name="connsiteY11" fmla="*/ 2075 h 631131"/>
                <a:gd name="connsiteX0" fmla="*/ 70120 w 292445"/>
                <a:gd name="connsiteY0" fmla="*/ 0 h 629056"/>
                <a:gd name="connsiteX1" fmla="*/ 143792 w 292445"/>
                <a:gd name="connsiteY1" fmla="*/ 121342 h 629056"/>
                <a:gd name="connsiteX2" fmla="*/ 273802 w 292445"/>
                <a:gd name="connsiteY2" fmla="*/ 351025 h 629056"/>
                <a:gd name="connsiteX3" fmla="*/ 291136 w 292445"/>
                <a:gd name="connsiteY3" fmla="*/ 489702 h 629056"/>
                <a:gd name="connsiteX4" fmla="*/ 269468 w 292445"/>
                <a:gd name="connsiteY4" fmla="*/ 589376 h 629056"/>
                <a:gd name="connsiteX5" fmla="*/ 187129 w 292445"/>
                <a:gd name="connsiteY5" fmla="*/ 628379 h 629056"/>
                <a:gd name="connsiteX6" fmla="*/ 782 w 292445"/>
                <a:gd name="connsiteY6" fmla="*/ 611044 h 629056"/>
                <a:gd name="connsiteX7" fmla="*/ 122124 w 292445"/>
                <a:gd name="connsiteY7" fmla="*/ 572041 h 629056"/>
                <a:gd name="connsiteX8" fmla="*/ 165460 w 292445"/>
                <a:gd name="connsiteY8" fmla="*/ 537372 h 629056"/>
                <a:gd name="connsiteX9" fmla="*/ 169794 w 292445"/>
                <a:gd name="connsiteY9" fmla="*/ 429031 h 629056"/>
                <a:gd name="connsiteX10" fmla="*/ 117790 w 292445"/>
                <a:gd name="connsiteY10" fmla="*/ 216682 h 629056"/>
                <a:gd name="connsiteX11" fmla="*/ 70120 w 292445"/>
                <a:gd name="connsiteY11" fmla="*/ 0 h 629056"/>
                <a:gd name="connsiteX0" fmla="*/ 70120 w 292445"/>
                <a:gd name="connsiteY0" fmla="*/ 0 h 629056"/>
                <a:gd name="connsiteX1" fmla="*/ 143792 w 292445"/>
                <a:gd name="connsiteY1" fmla="*/ 121342 h 629056"/>
                <a:gd name="connsiteX2" fmla="*/ 273802 w 292445"/>
                <a:gd name="connsiteY2" fmla="*/ 351025 h 629056"/>
                <a:gd name="connsiteX3" fmla="*/ 291136 w 292445"/>
                <a:gd name="connsiteY3" fmla="*/ 489702 h 629056"/>
                <a:gd name="connsiteX4" fmla="*/ 269468 w 292445"/>
                <a:gd name="connsiteY4" fmla="*/ 589376 h 629056"/>
                <a:gd name="connsiteX5" fmla="*/ 187129 w 292445"/>
                <a:gd name="connsiteY5" fmla="*/ 628379 h 629056"/>
                <a:gd name="connsiteX6" fmla="*/ 782 w 292445"/>
                <a:gd name="connsiteY6" fmla="*/ 611044 h 629056"/>
                <a:gd name="connsiteX7" fmla="*/ 122124 w 292445"/>
                <a:gd name="connsiteY7" fmla="*/ 572041 h 629056"/>
                <a:gd name="connsiteX8" fmla="*/ 165460 w 292445"/>
                <a:gd name="connsiteY8" fmla="*/ 537372 h 629056"/>
                <a:gd name="connsiteX9" fmla="*/ 169794 w 292445"/>
                <a:gd name="connsiteY9" fmla="*/ 429031 h 629056"/>
                <a:gd name="connsiteX10" fmla="*/ 117790 w 292445"/>
                <a:gd name="connsiteY10" fmla="*/ 216682 h 629056"/>
                <a:gd name="connsiteX11" fmla="*/ 70120 w 292445"/>
                <a:gd name="connsiteY11" fmla="*/ 0 h 629056"/>
                <a:gd name="connsiteX0" fmla="*/ 50486 w 292445"/>
                <a:gd name="connsiteY0" fmla="*/ 0 h 769301"/>
                <a:gd name="connsiteX1" fmla="*/ 143792 w 292445"/>
                <a:gd name="connsiteY1" fmla="*/ 261587 h 769301"/>
                <a:gd name="connsiteX2" fmla="*/ 273802 w 292445"/>
                <a:gd name="connsiteY2" fmla="*/ 491270 h 769301"/>
                <a:gd name="connsiteX3" fmla="*/ 291136 w 292445"/>
                <a:gd name="connsiteY3" fmla="*/ 629947 h 769301"/>
                <a:gd name="connsiteX4" fmla="*/ 269468 w 292445"/>
                <a:gd name="connsiteY4" fmla="*/ 729621 h 769301"/>
                <a:gd name="connsiteX5" fmla="*/ 187129 w 292445"/>
                <a:gd name="connsiteY5" fmla="*/ 768624 h 769301"/>
                <a:gd name="connsiteX6" fmla="*/ 782 w 292445"/>
                <a:gd name="connsiteY6" fmla="*/ 751289 h 769301"/>
                <a:gd name="connsiteX7" fmla="*/ 122124 w 292445"/>
                <a:gd name="connsiteY7" fmla="*/ 712286 h 769301"/>
                <a:gd name="connsiteX8" fmla="*/ 165460 w 292445"/>
                <a:gd name="connsiteY8" fmla="*/ 677617 h 769301"/>
                <a:gd name="connsiteX9" fmla="*/ 169794 w 292445"/>
                <a:gd name="connsiteY9" fmla="*/ 569276 h 769301"/>
                <a:gd name="connsiteX10" fmla="*/ 117790 w 292445"/>
                <a:gd name="connsiteY10" fmla="*/ 356927 h 769301"/>
                <a:gd name="connsiteX11" fmla="*/ 50486 w 292445"/>
                <a:gd name="connsiteY11" fmla="*/ 0 h 769301"/>
                <a:gd name="connsiteX0" fmla="*/ 50486 w 292445"/>
                <a:gd name="connsiteY0" fmla="*/ 0 h 769301"/>
                <a:gd name="connsiteX1" fmla="*/ 143792 w 292445"/>
                <a:gd name="connsiteY1" fmla="*/ 261587 h 769301"/>
                <a:gd name="connsiteX2" fmla="*/ 273802 w 292445"/>
                <a:gd name="connsiteY2" fmla="*/ 491270 h 769301"/>
                <a:gd name="connsiteX3" fmla="*/ 291136 w 292445"/>
                <a:gd name="connsiteY3" fmla="*/ 629947 h 769301"/>
                <a:gd name="connsiteX4" fmla="*/ 269468 w 292445"/>
                <a:gd name="connsiteY4" fmla="*/ 729621 h 769301"/>
                <a:gd name="connsiteX5" fmla="*/ 187129 w 292445"/>
                <a:gd name="connsiteY5" fmla="*/ 768624 h 769301"/>
                <a:gd name="connsiteX6" fmla="*/ 782 w 292445"/>
                <a:gd name="connsiteY6" fmla="*/ 751289 h 769301"/>
                <a:gd name="connsiteX7" fmla="*/ 122124 w 292445"/>
                <a:gd name="connsiteY7" fmla="*/ 712286 h 769301"/>
                <a:gd name="connsiteX8" fmla="*/ 165460 w 292445"/>
                <a:gd name="connsiteY8" fmla="*/ 677617 h 769301"/>
                <a:gd name="connsiteX9" fmla="*/ 169794 w 292445"/>
                <a:gd name="connsiteY9" fmla="*/ 569276 h 769301"/>
                <a:gd name="connsiteX10" fmla="*/ 117790 w 292445"/>
                <a:gd name="connsiteY10" fmla="*/ 356927 h 769301"/>
                <a:gd name="connsiteX11" fmla="*/ 50486 w 292445"/>
                <a:gd name="connsiteY11" fmla="*/ 0 h 769301"/>
                <a:gd name="connsiteX0" fmla="*/ 50486 w 292445"/>
                <a:gd name="connsiteY0" fmla="*/ 0 h 769301"/>
                <a:gd name="connsiteX1" fmla="*/ 143792 w 292445"/>
                <a:gd name="connsiteY1" fmla="*/ 261587 h 769301"/>
                <a:gd name="connsiteX2" fmla="*/ 273802 w 292445"/>
                <a:gd name="connsiteY2" fmla="*/ 491270 h 769301"/>
                <a:gd name="connsiteX3" fmla="*/ 291136 w 292445"/>
                <a:gd name="connsiteY3" fmla="*/ 629947 h 769301"/>
                <a:gd name="connsiteX4" fmla="*/ 269468 w 292445"/>
                <a:gd name="connsiteY4" fmla="*/ 729621 h 769301"/>
                <a:gd name="connsiteX5" fmla="*/ 187129 w 292445"/>
                <a:gd name="connsiteY5" fmla="*/ 768624 h 769301"/>
                <a:gd name="connsiteX6" fmla="*/ 782 w 292445"/>
                <a:gd name="connsiteY6" fmla="*/ 751289 h 769301"/>
                <a:gd name="connsiteX7" fmla="*/ 122124 w 292445"/>
                <a:gd name="connsiteY7" fmla="*/ 712286 h 769301"/>
                <a:gd name="connsiteX8" fmla="*/ 165460 w 292445"/>
                <a:gd name="connsiteY8" fmla="*/ 677617 h 769301"/>
                <a:gd name="connsiteX9" fmla="*/ 169794 w 292445"/>
                <a:gd name="connsiteY9" fmla="*/ 569276 h 769301"/>
                <a:gd name="connsiteX10" fmla="*/ 117790 w 292445"/>
                <a:gd name="connsiteY10" fmla="*/ 356927 h 769301"/>
                <a:gd name="connsiteX11" fmla="*/ 50486 w 292445"/>
                <a:gd name="connsiteY11" fmla="*/ 0 h 769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2445" h="769301">
                  <a:moveTo>
                    <a:pt x="50486" y="0"/>
                  </a:moveTo>
                  <a:cubicBezTo>
                    <a:pt x="80064" y="68258"/>
                    <a:pt x="106573" y="179709"/>
                    <a:pt x="143792" y="261587"/>
                  </a:cubicBezTo>
                  <a:cubicBezTo>
                    <a:pt x="181011" y="343465"/>
                    <a:pt x="249245" y="429877"/>
                    <a:pt x="273802" y="491270"/>
                  </a:cubicBezTo>
                  <a:cubicBezTo>
                    <a:pt x="298359" y="552663"/>
                    <a:pt x="291858" y="590222"/>
                    <a:pt x="291136" y="629947"/>
                  </a:cubicBezTo>
                  <a:cubicBezTo>
                    <a:pt x="290414" y="669672"/>
                    <a:pt x="286802" y="706508"/>
                    <a:pt x="269468" y="729621"/>
                  </a:cubicBezTo>
                  <a:cubicBezTo>
                    <a:pt x="252134" y="752734"/>
                    <a:pt x="231910" y="765013"/>
                    <a:pt x="187129" y="768624"/>
                  </a:cubicBezTo>
                  <a:cubicBezTo>
                    <a:pt x="142348" y="772235"/>
                    <a:pt x="11616" y="760679"/>
                    <a:pt x="782" y="751289"/>
                  </a:cubicBezTo>
                  <a:cubicBezTo>
                    <a:pt x="-10052" y="741899"/>
                    <a:pt x="94678" y="724565"/>
                    <a:pt x="122124" y="712286"/>
                  </a:cubicBezTo>
                  <a:cubicBezTo>
                    <a:pt x="149570" y="700007"/>
                    <a:pt x="157515" y="701452"/>
                    <a:pt x="165460" y="677617"/>
                  </a:cubicBezTo>
                  <a:cubicBezTo>
                    <a:pt x="173405" y="653782"/>
                    <a:pt x="177739" y="622724"/>
                    <a:pt x="169794" y="569276"/>
                  </a:cubicBezTo>
                  <a:cubicBezTo>
                    <a:pt x="161849" y="515828"/>
                    <a:pt x="137675" y="451806"/>
                    <a:pt x="117790" y="356927"/>
                  </a:cubicBezTo>
                  <a:cubicBezTo>
                    <a:pt x="97905" y="262048"/>
                    <a:pt x="57373" y="88817"/>
                    <a:pt x="50486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/>
            <p:nvPr/>
          </p:nvSpPr>
          <p:spPr>
            <a:xfrm>
              <a:off x="1556983" y="2596169"/>
              <a:ext cx="188959" cy="188959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5" name="Freeform 184"/>
            <p:cNvSpPr/>
            <p:nvPr/>
          </p:nvSpPr>
          <p:spPr>
            <a:xfrm>
              <a:off x="1348459" y="2021388"/>
              <a:ext cx="479381" cy="845344"/>
            </a:xfrm>
            <a:custGeom>
              <a:avLst/>
              <a:gdLst>
                <a:gd name="connsiteX0" fmla="*/ 227940 w 465522"/>
                <a:gd name="connsiteY0" fmla="*/ 425 h 696613"/>
                <a:gd name="connsiteX1" fmla="*/ 50261 w 465522"/>
                <a:gd name="connsiteY1" fmla="*/ 238776 h 696613"/>
                <a:gd name="connsiteX2" fmla="*/ 2591 w 465522"/>
                <a:gd name="connsiteY2" fmla="*/ 455458 h 696613"/>
                <a:gd name="connsiteX3" fmla="*/ 110932 w 465522"/>
                <a:gd name="connsiteY3" fmla="*/ 663473 h 696613"/>
                <a:gd name="connsiteX4" fmla="*/ 305946 w 465522"/>
                <a:gd name="connsiteY4" fmla="*/ 689475 h 696613"/>
                <a:gd name="connsiteX5" fmla="*/ 457624 w 465522"/>
                <a:gd name="connsiteY5" fmla="*/ 594135 h 696613"/>
                <a:gd name="connsiteX6" fmla="*/ 435956 w 465522"/>
                <a:gd name="connsiteY6" fmla="*/ 581134 h 696613"/>
                <a:gd name="connsiteX7" fmla="*/ 366617 w 465522"/>
                <a:gd name="connsiteY7" fmla="*/ 576800 h 696613"/>
                <a:gd name="connsiteX8" fmla="*/ 214940 w 465522"/>
                <a:gd name="connsiteY8" fmla="*/ 537798 h 696613"/>
                <a:gd name="connsiteX9" fmla="*/ 162936 w 465522"/>
                <a:gd name="connsiteY9" fmla="*/ 299447 h 696613"/>
                <a:gd name="connsiteX10" fmla="*/ 227940 w 465522"/>
                <a:gd name="connsiteY10" fmla="*/ 425 h 696613"/>
                <a:gd name="connsiteX0" fmla="*/ 227940 w 465522"/>
                <a:gd name="connsiteY0" fmla="*/ 425 h 696613"/>
                <a:gd name="connsiteX1" fmla="*/ 50261 w 465522"/>
                <a:gd name="connsiteY1" fmla="*/ 238776 h 696613"/>
                <a:gd name="connsiteX2" fmla="*/ 2591 w 465522"/>
                <a:gd name="connsiteY2" fmla="*/ 455458 h 696613"/>
                <a:gd name="connsiteX3" fmla="*/ 110932 w 465522"/>
                <a:gd name="connsiteY3" fmla="*/ 663473 h 696613"/>
                <a:gd name="connsiteX4" fmla="*/ 305946 w 465522"/>
                <a:gd name="connsiteY4" fmla="*/ 689475 h 696613"/>
                <a:gd name="connsiteX5" fmla="*/ 457624 w 465522"/>
                <a:gd name="connsiteY5" fmla="*/ 594135 h 696613"/>
                <a:gd name="connsiteX6" fmla="*/ 435956 w 465522"/>
                <a:gd name="connsiteY6" fmla="*/ 581134 h 696613"/>
                <a:gd name="connsiteX7" fmla="*/ 366617 w 465522"/>
                <a:gd name="connsiteY7" fmla="*/ 576800 h 696613"/>
                <a:gd name="connsiteX8" fmla="*/ 195306 w 465522"/>
                <a:gd name="connsiteY8" fmla="*/ 532188 h 696613"/>
                <a:gd name="connsiteX9" fmla="*/ 162936 w 465522"/>
                <a:gd name="connsiteY9" fmla="*/ 299447 h 696613"/>
                <a:gd name="connsiteX10" fmla="*/ 227940 w 465522"/>
                <a:gd name="connsiteY10" fmla="*/ 425 h 696613"/>
                <a:gd name="connsiteX0" fmla="*/ 227940 w 465886"/>
                <a:gd name="connsiteY0" fmla="*/ 425 h 696613"/>
                <a:gd name="connsiteX1" fmla="*/ 50261 w 465886"/>
                <a:gd name="connsiteY1" fmla="*/ 238776 h 696613"/>
                <a:gd name="connsiteX2" fmla="*/ 2591 w 465886"/>
                <a:gd name="connsiteY2" fmla="*/ 455458 h 696613"/>
                <a:gd name="connsiteX3" fmla="*/ 110932 w 465886"/>
                <a:gd name="connsiteY3" fmla="*/ 663473 h 696613"/>
                <a:gd name="connsiteX4" fmla="*/ 305946 w 465886"/>
                <a:gd name="connsiteY4" fmla="*/ 689475 h 696613"/>
                <a:gd name="connsiteX5" fmla="*/ 457624 w 465886"/>
                <a:gd name="connsiteY5" fmla="*/ 594135 h 696613"/>
                <a:gd name="connsiteX6" fmla="*/ 435956 w 465886"/>
                <a:gd name="connsiteY6" fmla="*/ 581134 h 696613"/>
                <a:gd name="connsiteX7" fmla="*/ 352593 w 465886"/>
                <a:gd name="connsiteY7" fmla="*/ 590824 h 696613"/>
                <a:gd name="connsiteX8" fmla="*/ 195306 w 465886"/>
                <a:gd name="connsiteY8" fmla="*/ 532188 h 696613"/>
                <a:gd name="connsiteX9" fmla="*/ 162936 w 465886"/>
                <a:gd name="connsiteY9" fmla="*/ 299447 h 696613"/>
                <a:gd name="connsiteX10" fmla="*/ 227940 w 465886"/>
                <a:gd name="connsiteY10" fmla="*/ 425 h 696613"/>
                <a:gd name="connsiteX0" fmla="*/ 227940 w 458227"/>
                <a:gd name="connsiteY0" fmla="*/ 425 h 696613"/>
                <a:gd name="connsiteX1" fmla="*/ 50261 w 458227"/>
                <a:gd name="connsiteY1" fmla="*/ 238776 h 696613"/>
                <a:gd name="connsiteX2" fmla="*/ 2591 w 458227"/>
                <a:gd name="connsiteY2" fmla="*/ 455458 h 696613"/>
                <a:gd name="connsiteX3" fmla="*/ 110932 w 458227"/>
                <a:gd name="connsiteY3" fmla="*/ 663473 h 696613"/>
                <a:gd name="connsiteX4" fmla="*/ 305946 w 458227"/>
                <a:gd name="connsiteY4" fmla="*/ 689475 h 696613"/>
                <a:gd name="connsiteX5" fmla="*/ 457624 w 458227"/>
                <a:gd name="connsiteY5" fmla="*/ 594135 h 696613"/>
                <a:gd name="connsiteX6" fmla="*/ 352593 w 458227"/>
                <a:gd name="connsiteY6" fmla="*/ 590824 h 696613"/>
                <a:gd name="connsiteX7" fmla="*/ 195306 w 458227"/>
                <a:gd name="connsiteY7" fmla="*/ 532188 h 696613"/>
                <a:gd name="connsiteX8" fmla="*/ 162936 w 458227"/>
                <a:gd name="connsiteY8" fmla="*/ 299447 h 696613"/>
                <a:gd name="connsiteX9" fmla="*/ 227940 w 458227"/>
                <a:gd name="connsiteY9" fmla="*/ 425 h 696613"/>
                <a:gd name="connsiteX0" fmla="*/ 227940 w 477755"/>
                <a:gd name="connsiteY0" fmla="*/ 425 h 701780"/>
                <a:gd name="connsiteX1" fmla="*/ 50261 w 477755"/>
                <a:gd name="connsiteY1" fmla="*/ 238776 h 701780"/>
                <a:gd name="connsiteX2" fmla="*/ 2591 w 477755"/>
                <a:gd name="connsiteY2" fmla="*/ 455458 h 701780"/>
                <a:gd name="connsiteX3" fmla="*/ 110932 w 477755"/>
                <a:gd name="connsiteY3" fmla="*/ 663473 h 701780"/>
                <a:gd name="connsiteX4" fmla="*/ 305946 w 477755"/>
                <a:gd name="connsiteY4" fmla="*/ 689475 h 701780"/>
                <a:gd name="connsiteX5" fmla="*/ 477259 w 477755"/>
                <a:gd name="connsiteY5" fmla="*/ 524012 h 701780"/>
                <a:gd name="connsiteX6" fmla="*/ 352593 w 477755"/>
                <a:gd name="connsiteY6" fmla="*/ 590824 h 701780"/>
                <a:gd name="connsiteX7" fmla="*/ 195306 w 477755"/>
                <a:gd name="connsiteY7" fmla="*/ 532188 h 701780"/>
                <a:gd name="connsiteX8" fmla="*/ 162936 w 477755"/>
                <a:gd name="connsiteY8" fmla="*/ 299447 h 701780"/>
                <a:gd name="connsiteX9" fmla="*/ 227940 w 477755"/>
                <a:gd name="connsiteY9" fmla="*/ 425 h 701780"/>
                <a:gd name="connsiteX0" fmla="*/ 227940 w 483310"/>
                <a:gd name="connsiteY0" fmla="*/ 425 h 701780"/>
                <a:gd name="connsiteX1" fmla="*/ 50261 w 483310"/>
                <a:gd name="connsiteY1" fmla="*/ 238776 h 701780"/>
                <a:gd name="connsiteX2" fmla="*/ 2591 w 483310"/>
                <a:gd name="connsiteY2" fmla="*/ 455458 h 701780"/>
                <a:gd name="connsiteX3" fmla="*/ 110932 w 483310"/>
                <a:gd name="connsiteY3" fmla="*/ 663473 h 701780"/>
                <a:gd name="connsiteX4" fmla="*/ 305946 w 483310"/>
                <a:gd name="connsiteY4" fmla="*/ 689475 h 701780"/>
                <a:gd name="connsiteX5" fmla="*/ 477259 w 483310"/>
                <a:gd name="connsiteY5" fmla="*/ 524012 h 701780"/>
                <a:gd name="connsiteX6" fmla="*/ 352593 w 483310"/>
                <a:gd name="connsiteY6" fmla="*/ 590824 h 701780"/>
                <a:gd name="connsiteX7" fmla="*/ 195306 w 483310"/>
                <a:gd name="connsiteY7" fmla="*/ 532188 h 701780"/>
                <a:gd name="connsiteX8" fmla="*/ 162936 w 483310"/>
                <a:gd name="connsiteY8" fmla="*/ 299447 h 701780"/>
                <a:gd name="connsiteX9" fmla="*/ 227940 w 483310"/>
                <a:gd name="connsiteY9" fmla="*/ 425 h 701780"/>
                <a:gd name="connsiteX0" fmla="*/ 227940 w 483310"/>
                <a:gd name="connsiteY0" fmla="*/ 425 h 705510"/>
                <a:gd name="connsiteX1" fmla="*/ 50261 w 483310"/>
                <a:gd name="connsiteY1" fmla="*/ 238776 h 705510"/>
                <a:gd name="connsiteX2" fmla="*/ 2591 w 483310"/>
                <a:gd name="connsiteY2" fmla="*/ 455458 h 705510"/>
                <a:gd name="connsiteX3" fmla="*/ 110932 w 483310"/>
                <a:gd name="connsiteY3" fmla="*/ 663473 h 705510"/>
                <a:gd name="connsiteX4" fmla="*/ 305946 w 483310"/>
                <a:gd name="connsiteY4" fmla="*/ 689475 h 705510"/>
                <a:gd name="connsiteX5" fmla="*/ 477259 w 483310"/>
                <a:gd name="connsiteY5" fmla="*/ 524012 h 705510"/>
                <a:gd name="connsiteX6" fmla="*/ 352593 w 483310"/>
                <a:gd name="connsiteY6" fmla="*/ 590824 h 705510"/>
                <a:gd name="connsiteX7" fmla="*/ 195306 w 483310"/>
                <a:gd name="connsiteY7" fmla="*/ 532188 h 705510"/>
                <a:gd name="connsiteX8" fmla="*/ 162936 w 483310"/>
                <a:gd name="connsiteY8" fmla="*/ 299447 h 705510"/>
                <a:gd name="connsiteX9" fmla="*/ 227940 w 483310"/>
                <a:gd name="connsiteY9" fmla="*/ 425 h 705510"/>
                <a:gd name="connsiteX0" fmla="*/ 227940 w 483310"/>
                <a:gd name="connsiteY0" fmla="*/ 425 h 705510"/>
                <a:gd name="connsiteX1" fmla="*/ 50261 w 483310"/>
                <a:gd name="connsiteY1" fmla="*/ 238776 h 705510"/>
                <a:gd name="connsiteX2" fmla="*/ 2591 w 483310"/>
                <a:gd name="connsiteY2" fmla="*/ 455458 h 705510"/>
                <a:gd name="connsiteX3" fmla="*/ 110932 w 483310"/>
                <a:gd name="connsiteY3" fmla="*/ 663473 h 705510"/>
                <a:gd name="connsiteX4" fmla="*/ 305946 w 483310"/>
                <a:gd name="connsiteY4" fmla="*/ 689475 h 705510"/>
                <a:gd name="connsiteX5" fmla="*/ 477259 w 483310"/>
                <a:gd name="connsiteY5" fmla="*/ 524012 h 705510"/>
                <a:gd name="connsiteX6" fmla="*/ 352593 w 483310"/>
                <a:gd name="connsiteY6" fmla="*/ 590824 h 705510"/>
                <a:gd name="connsiteX7" fmla="*/ 195306 w 483310"/>
                <a:gd name="connsiteY7" fmla="*/ 532188 h 705510"/>
                <a:gd name="connsiteX8" fmla="*/ 162936 w 483310"/>
                <a:gd name="connsiteY8" fmla="*/ 299447 h 705510"/>
                <a:gd name="connsiteX9" fmla="*/ 227940 w 483310"/>
                <a:gd name="connsiteY9" fmla="*/ 425 h 705510"/>
                <a:gd name="connsiteX0" fmla="*/ 227940 w 477259"/>
                <a:gd name="connsiteY0" fmla="*/ 425 h 705510"/>
                <a:gd name="connsiteX1" fmla="*/ 50261 w 477259"/>
                <a:gd name="connsiteY1" fmla="*/ 238776 h 705510"/>
                <a:gd name="connsiteX2" fmla="*/ 2591 w 477259"/>
                <a:gd name="connsiteY2" fmla="*/ 455458 h 705510"/>
                <a:gd name="connsiteX3" fmla="*/ 110932 w 477259"/>
                <a:gd name="connsiteY3" fmla="*/ 663473 h 705510"/>
                <a:gd name="connsiteX4" fmla="*/ 305946 w 477259"/>
                <a:gd name="connsiteY4" fmla="*/ 689475 h 705510"/>
                <a:gd name="connsiteX5" fmla="*/ 477259 w 477259"/>
                <a:gd name="connsiteY5" fmla="*/ 524012 h 705510"/>
                <a:gd name="connsiteX6" fmla="*/ 352593 w 477259"/>
                <a:gd name="connsiteY6" fmla="*/ 590824 h 705510"/>
                <a:gd name="connsiteX7" fmla="*/ 195306 w 477259"/>
                <a:gd name="connsiteY7" fmla="*/ 532188 h 705510"/>
                <a:gd name="connsiteX8" fmla="*/ 162936 w 477259"/>
                <a:gd name="connsiteY8" fmla="*/ 299447 h 705510"/>
                <a:gd name="connsiteX9" fmla="*/ 227940 w 477259"/>
                <a:gd name="connsiteY9" fmla="*/ 425 h 705510"/>
                <a:gd name="connsiteX0" fmla="*/ 227940 w 477259"/>
                <a:gd name="connsiteY0" fmla="*/ 425 h 705510"/>
                <a:gd name="connsiteX1" fmla="*/ 50261 w 477259"/>
                <a:gd name="connsiteY1" fmla="*/ 238776 h 705510"/>
                <a:gd name="connsiteX2" fmla="*/ 2591 w 477259"/>
                <a:gd name="connsiteY2" fmla="*/ 455458 h 705510"/>
                <a:gd name="connsiteX3" fmla="*/ 110932 w 477259"/>
                <a:gd name="connsiteY3" fmla="*/ 663473 h 705510"/>
                <a:gd name="connsiteX4" fmla="*/ 305946 w 477259"/>
                <a:gd name="connsiteY4" fmla="*/ 689475 h 705510"/>
                <a:gd name="connsiteX5" fmla="*/ 477259 w 477259"/>
                <a:gd name="connsiteY5" fmla="*/ 524012 h 705510"/>
                <a:gd name="connsiteX6" fmla="*/ 352593 w 477259"/>
                <a:gd name="connsiteY6" fmla="*/ 590824 h 705510"/>
                <a:gd name="connsiteX7" fmla="*/ 195306 w 477259"/>
                <a:gd name="connsiteY7" fmla="*/ 532188 h 705510"/>
                <a:gd name="connsiteX8" fmla="*/ 162936 w 477259"/>
                <a:gd name="connsiteY8" fmla="*/ 299447 h 705510"/>
                <a:gd name="connsiteX9" fmla="*/ 227940 w 477259"/>
                <a:gd name="connsiteY9" fmla="*/ 425 h 705510"/>
                <a:gd name="connsiteX0" fmla="*/ 227940 w 477259"/>
                <a:gd name="connsiteY0" fmla="*/ 425 h 705510"/>
                <a:gd name="connsiteX1" fmla="*/ 50261 w 477259"/>
                <a:gd name="connsiteY1" fmla="*/ 238776 h 705510"/>
                <a:gd name="connsiteX2" fmla="*/ 2591 w 477259"/>
                <a:gd name="connsiteY2" fmla="*/ 455458 h 705510"/>
                <a:gd name="connsiteX3" fmla="*/ 110932 w 477259"/>
                <a:gd name="connsiteY3" fmla="*/ 663473 h 705510"/>
                <a:gd name="connsiteX4" fmla="*/ 305946 w 477259"/>
                <a:gd name="connsiteY4" fmla="*/ 689475 h 705510"/>
                <a:gd name="connsiteX5" fmla="*/ 477259 w 477259"/>
                <a:gd name="connsiteY5" fmla="*/ 524012 h 705510"/>
                <a:gd name="connsiteX6" fmla="*/ 352593 w 477259"/>
                <a:gd name="connsiteY6" fmla="*/ 590824 h 705510"/>
                <a:gd name="connsiteX7" fmla="*/ 195306 w 477259"/>
                <a:gd name="connsiteY7" fmla="*/ 532188 h 705510"/>
                <a:gd name="connsiteX8" fmla="*/ 162936 w 477259"/>
                <a:gd name="connsiteY8" fmla="*/ 299447 h 705510"/>
                <a:gd name="connsiteX9" fmla="*/ 227940 w 477259"/>
                <a:gd name="connsiteY9" fmla="*/ 425 h 705510"/>
                <a:gd name="connsiteX0" fmla="*/ 227940 w 477259"/>
                <a:gd name="connsiteY0" fmla="*/ 425 h 705510"/>
                <a:gd name="connsiteX1" fmla="*/ 50261 w 477259"/>
                <a:gd name="connsiteY1" fmla="*/ 238776 h 705510"/>
                <a:gd name="connsiteX2" fmla="*/ 2591 w 477259"/>
                <a:gd name="connsiteY2" fmla="*/ 455458 h 705510"/>
                <a:gd name="connsiteX3" fmla="*/ 110932 w 477259"/>
                <a:gd name="connsiteY3" fmla="*/ 663473 h 705510"/>
                <a:gd name="connsiteX4" fmla="*/ 305946 w 477259"/>
                <a:gd name="connsiteY4" fmla="*/ 689475 h 705510"/>
                <a:gd name="connsiteX5" fmla="*/ 477259 w 477259"/>
                <a:gd name="connsiteY5" fmla="*/ 524012 h 705510"/>
                <a:gd name="connsiteX6" fmla="*/ 352593 w 477259"/>
                <a:gd name="connsiteY6" fmla="*/ 590824 h 705510"/>
                <a:gd name="connsiteX7" fmla="*/ 195306 w 477259"/>
                <a:gd name="connsiteY7" fmla="*/ 532188 h 705510"/>
                <a:gd name="connsiteX8" fmla="*/ 162936 w 477259"/>
                <a:gd name="connsiteY8" fmla="*/ 299447 h 705510"/>
                <a:gd name="connsiteX9" fmla="*/ 227940 w 477259"/>
                <a:gd name="connsiteY9" fmla="*/ 425 h 705510"/>
                <a:gd name="connsiteX0" fmla="*/ 227940 w 477259"/>
                <a:gd name="connsiteY0" fmla="*/ 0 h 705085"/>
                <a:gd name="connsiteX1" fmla="*/ 50261 w 477259"/>
                <a:gd name="connsiteY1" fmla="*/ 238351 h 705085"/>
                <a:gd name="connsiteX2" fmla="*/ 2591 w 477259"/>
                <a:gd name="connsiteY2" fmla="*/ 455033 h 705085"/>
                <a:gd name="connsiteX3" fmla="*/ 110932 w 477259"/>
                <a:gd name="connsiteY3" fmla="*/ 663048 h 705085"/>
                <a:gd name="connsiteX4" fmla="*/ 305946 w 477259"/>
                <a:gd name="connsiteY4" fmla="*/ 689050 h 705085"/>
                <a:gd name="connsiteX5" fmla="*/ 477259 w 477259"/>
                <a:gd name="connsiteY5" fmla="*/ 523587 h 705085"/>
                <a:gd name="connsiteX6" fmla="*/ 352593 w 477259"/>
                <a:gd name="connsiteY6" fmla="*/ 590399 h 705085"/>
                <a:gd name="connsiteX7" fmla="*/ 195306 w 477259"/>
                <a:gd name="connsiteY7" fmla="*/ 531763 h 705085"/>
                <a:gd name="connsiteX8" fmla="*/ 162936 w 477259"/>
                <a:gd name="connsiteY8" fmla="*/ 299022 h 705085"/>
                <a:gd name="connsiteX9" fmla="*/ 227940 w 477259"/>
                <a:gd name="connsiteY9" fmla="*/ 0 h 705085"/>
                <a:gd name="connsiteX0" fmla="*/ 230780 w 477294"/>
                <a:gd name="connsiteY0" fmla="*/ 0 h 848136"/>
                <a:gd name="connsiteX1" fmla="*/ 50296 w 477294"/>
                <a:gd name="connsiteY1" fmla="*/ 381402 h 848136"/>
                <a:gd name="connsiteX2" fmla="*/ 2626 w 477294"/>
                <a:gd name="connsiteY2" fmla="*/ 598084 h 848136"/>
                <a:gd name="connsiteX3" fmla="*/ 110967 w 477294"/>
                <a:gd name="connsiteY3" fmla="*/ 806099 h 848136"/>
                <a:gd name="connsiteX4" fmla="*/ 305981 w 477294"/>
                <a:gd name="connsiteY4" fmla="*/ 832101 h 848136"/>
                <a:gd name="connsiteX5" fmla="*/ 477294 w 477294"/>
                <a:gd name="connsiteY5" fmla="*/ 666638 h 848136"/>
                <a:gd name="connsiteX6" fmla="*/ 352628 w 477294"/>
                <a:gd name="connsiteY6" fmla="*/ 733450 h 848136"/>
                <a:gd name="connsiteX7" fmla="*/ 195341 w 477294"/>
                <a:gd name="connsiteY7" fmla="*/ 674814 h 848136"/>
                <a:gd name="connsiteX8" fmla="*/ 162971 w 477294"/>
                <a:gd name="connsiteY8" fmla="*/ 442073 h 848136"/>
                <a:gd name="connsiteX9" fmla="*/ 230780 w 477294"/>
                <a:gd name="connsiteY9" fmla="*/ 0 h 848136"/>
                <a:gd name="connsiteX0" fmla="*/ 230780 w 477294"/>
                <a:gd name="connsiteY0" fmla="*/ 0 h 848136"/>
                <a:gd name="connsiteX1" fmla="*/ 50296 w 477294"/>
                <a:gd name="connsiteY1" fmla="*/ 381402 h 848136"/>
                <a:gd name="connsiteX2" fmla="*/ 2626 w 477294"/>
                <a:gd name="connsiteY2" fmla="*/ 598084 h 848136"/>
                <a:gd name="connsiteX3" fmla="*/ 110967 w 477294"/>
                <a:gd name="connsiteY3" fmla="*/ 806099 h 848136"/>
                <a:gd name="connsiteX4" fmla="*/ 305981 w 477294"/>
                <a:gd name="connsiteY4" fmla="*/ 832101 h 848136"/>
                <a:gd name="connsiteX5" fmla="*/ 477294 w 477294"/>
                <a:gd name="connsiteY5" fmla="*/ 666638 h 848136"/>
                <a:gd name="connsiteX6" fmla="*/ 352628 w 477294"/>
                <a:gd name="connsiteY6" fmla="*/ 733450 h 848136"/>
                <a:gd name="connsiteX7" fmla="*/ 195341 w 477294"/>
                <a:gd name="connsiteY7" fmla="*/ 674814 h 848136"/>
                <a:gd name="connsiteX8" fmla="*/ 162971 w 477294"/>
                <a:gd name="connsiteY8" fmla="*/ 442073 h 848136"/>
                <a:gd name="connsiteX9" fmla="*/ 230780 w 477294"/>
                <a:gd name="connsiteY9" fmla="*/ 0 h 848136"/>
                <a:gd name="connsiteX0" fmla="*/ 230780 w 477294"/>
                <a:gd name="connsiteY0" fmla="*/ 0 h 848136"/>
                <a:gd name="connsiteX1" fmla="*/ 50296 w 477294"/>
                <a:gd name="connsiteY1" fmla="*/ 381402 h 848136"/>
                <a:gd name="connsiteX2" fmla="*/ 2626 w 477294"/>
                <a:gd name="connsiteY2" fmla="*/ 598084 h 848136"/>
                <a:gd name="connsiteX3" fmla="*/ 110967 w 477294"/>
                <a:gd name="connsiteY3" fmla="*/ 806099 h 848136"/>
                <a:gd name="connsiteX4" fmla="*/ 305981 w 477294"/>
                <a:gd name="connsiteY4" fmla="*/ 832101 h 848136"/>
                <a:gd name="connsiteX5" fmla="*/ 477294 w 477294"/>
                <a:gd name="connsiteY5" fmla="*/ 666638 h 848136"/>
                <a:gd name="connsiteX6" fmla="*/ 352628 w 477294"/>
                <a:gd name="connsiteY6" fmla="*/ 733450 h 848136"/>
                <a:gd name="connsiteX7" fmla="*/ 195341 w 477294"/>
                <a:gd name="connsiteY7" fmla="*/ 674814 h 848136"/>
                <a:gd name="connsiteX8" fmla="*/ 162971 w 477294"/>
                <a:gd name="connsiteY8" fmla="*/ 442073 h 848136"/>
                <a:gd name="connsiteX9" fmla="*/ 230780 w 477294"/>
                <a:gd name="connsiteY9" fmla="*/ 0 h 848136"/>
                <a:gd name="connsiteX0" fmla="*/ 232867 w 479381"/>
                <a:gd name="connsiteY0" fmla="*/ 0 h 848136"/>
                <a:gd name="connsiteX1" fmla="*/ 41164 w 479381"/>
                <a:gd name="connsiteY1" fmla="*/ 443110 h 848136"/>
                <a:gd name="connsiteX2" fmla="*/ 4713 w 479381"/>
                <a:gd name="connsiteY2" fmla="*/ 598084 h 848136"/>
                <a:gd name="connsiteX3" fmla="*/ 113054 w 479381"/>
                <a:gd name="connsiteY3" fmla="*/ 806099 h 848136"/>
                <a:gd name="connsiteX4" fmla="*/ 308068 w 479381"/>
                <a:gd name="connsiteY4" fmla="*/ 832101 h 848136"/>
                <a:gd name="connsiteX5" fmla="*/ 479381 w 479381"/>
                <a:gd name="connsiteY5" fmla="*/ 666638 h 848136"/>
                <a:gd name="connsiteX6" fmla="*/ 354715 w 479381"/>
                <a:gd name="connsiteY6" fmla="*/ 733450 h 848136"/>
                <a:gd name="connsiteX7" fmla="*/ 197428 w 479381"/>
                <a:gd name="connsiteY7" fmla="*/ 674814 h 848136"/>
                <a:gd name="connsiteX8" fmla="*/ 165058 w 479381"/>
                <a:gd name="connsiteY8" fmla="*/ 442073 h 848136"/>
                <a:gd name="connsiteX9" fmla="*/ 232867 w 479381"/>
                <a:gd name="connsiteY9" fmla="*/ 0 h 848136"/>
                <a:gd name="connsiteX0" fmla="*/ 232867 w 479381"/>
                <a:gd name="connsiteY0" fmla="*/ 0 h 845344"/>
                <a:gd name="connsiteX1" fmla="*/ 41164 w 479381"/>
                <a:gd name="connsiteY1" fmla="*/ 443110 h 845344"/>
                <a:gd name="connsiteX2" fmla="*/ 4713 w 479381"/>
                <a:gd name="connsiteY2" fmla="*/ 676621 h 845344"/>
                <a:gd name="connsiteX3" fmla="*/ 113054 w 479381"/>
                <a:gd name="connsiteY3" fmla="*/ 806099 h 845344"/>
                <a:gd name="connsiteX4" fmla="*/ 308068 w 479381"/>
                <a:gd name="connsiteY4" fmla="*/ 832101 h 845344"/>
                <a:gd name="connsiteX5" fmla="*/ 479381 w 479381"/>
                <a:gd name="connsiteY5" fmla="*/ 666638 h 845344"/>
                <a:gd name="connsiteX6" fmla="*/ 354715 w 479381"/>
                <a:gd name="connsiteY6" fmla="*/ 733450 h 845344"/>
                <a:gd name="connsiteX7" fmla="*/ 197428 w 479381"/>
                <a:gd name="connsiteY7" fmla="*/ 674814 h 845344"/>
                <a:gd name="connsiteX8" fmla="*/ 165058 w 479381"/>
                <a:gd name="connsiteY8" fmla="*/ 442073 h 845344"/>
                <a:gd name="connsiteX9" fmla="*/ 232867 w 479381"/>
                <a:gd name="connsiteY9" fmla="*/ 0 h 845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9381" h="845344">
                  <a:moveTo>
                    <a:pt x="232867" y="0"/>
                  </a:moveTo>
                  <a:cubicBezTo>
                    <a:pt x="174819" y="169402"/>
                    <a:pt x="79190" y="330340"/>
                    <a:pt x="41164" y="443110"/>
                  </a:cubicBezTo>
                  <a:cubicBezTo>
                    <a:pt x="3138" y="555880"/>
                    <a:pt x="-7269" y="616123"/>
                    <a:pt x="4713" y="676621"/>
                  </a:cubicBezTo>
                  <a:cubicBezTo>
                    <a:pt x="16695" y="737119"/>
                    <a:pt x="62495" y="780186"/>
                    <a:pt x="113054" y="806099"/>
                  </a:cubicBezTo>
                  <a:cubicBezTo>
                    <a:pt x="163613" y="832012"/>
                    <a:pt x="196524" y="863760"/>
                    <a:pt x="308068" y="832101"/>
                  </a:cubicBezTo>
                  <a:cubicBezTo>
                    <a:pt x="419612" y="800442"/>
                    <a:pt x="477217" y="775643"/>
                    <a:pt x="479381" y="666638"/>
                  </a:cubicBezTo>
                  <a:cubicBezTo>
                    <a:pt x="414227" y="714708"/>
                    <a:pt x="401707" y="732087"/>
                    <a:pt x="354715" y="733450"/>
                  </a:cubicBezTo>
                  <a:cubicBezTo>
                    <a:pt x="307723" y="734813"/>
                    <a:pt x="231375" y="721039"/>
                    <a:pt x="197428" y="674814"/>
                  </a:cubicBezTo>
                  <a:cubicBezTo>
                    <a:pt x="163481" y="628589"/>
                    <a:pt x="159152" y="554542"/>
                    <a:pt x="165058" y="442073"/>
                  </a:cubicBezTo>
                  <a:cubicBezTo>
                    <a:pt x="170964" y="329604"/>
                    <a:pt x="243232" y="195236"/>
                    <a:pt x="232867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2" name="TextBox 201"/>
          <p:cNvSpPr txBox="1"/>
          <p:nvPr/>
        </p:nvSpPr>
        <p:spPr>
          <a:xfrm rot="16200000">
            <a:off x="4839584" y="5047471"/>
            <a:ext cx="1053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Partner 1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6943313" y="3124200"/>
            <a:ext cx="1053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Partner 2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208" name="Group 207"/>
          <p:cNvGrpSpPr/>
          <p:nvPr/>
        </p:nvGrpSpPr>
        <p:grpSpPr>
          <a:xfrm>
            <a:off x="7629454" y="3635798"/>
            <a:ext cx="269825" cy="679320"/>
            <a:chOff x="1629029" y="2953203"/>
            <a:chExt cx="552186" cy="1390197"/>
          </a:xfrm>
        </p:grpSpPr>
        <p:sp>
          <p:nvSpPr>
            <p:cNvPr id="209" name="Rounded Rectangle 208"/>
            <p:cNvSpPr/>
            <p:nvPr/>
          </p:nvSpPr>
          <p:spPr>
            <a:xfrm>
              <a:off x="1640153" y="3577376"/>
              <a:ext cx="529938" cy="766024"/>
            </a:xfrm>
            <a:prstGeom prst="roundRect">
              <a:avLst>
                <a:gd name="adj" fmla="val 29654"/>
              </a:avLst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50000"/>
                  </a:schemeClr>
                </a:gs>
                <a:gs pos="100000">
                  <a:schemeClr val="bg2"/>
                </a:gs>
                <a:gs pos="56000">
                  <a:schemeClr val="bg2">
                    <a:lumMod val="60000"/>
                    <a:lumOff val="40000"/>
                    <a:alpha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10" name="Oval 209"/>
            <p:cNvSpPr/>
            <p:nvPr/>
          </p:nvSpPr>
          <p:spPr>
            <a:xfrm>
              <a:off x="1629029" y="2953203"/>
              <a:ext cx="552186" cy="552186"/>
            </a:xfrm>
            <a:prstGeom prst="ellipse">
              <a:avLst/>
            </a:prstGeom>
            <a:gradFill flip="none" rotWithShape="1">
              <a:gsLst>
                <a:gs pos="100000">
                  <a:schemeClr val="bg2">
                    <a:lumMod val="20000"/>
                    <a:lumOff val="80000"/>
                    <a:alpha val="50000"/>
                  </a:schemeClr>
                </a:gs>
                <a:gs pos="0">
                  <a:schemeClr val="bg2"/>
                </a:gs>
                <a:gs pos="60000">
                  <a:schemeClr val="bg2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14" name="Group 213"/>
          <p:cNvGrpSpPr/>
          <p:nvPr/>
        </p:nvGrpSpPr>
        <p:grpSpPr>
          <a:xfrm>
            <a:off x="7957274" y="3545742"/>
            <a:ext cx="269827" cy="679323"/>
            <a:chOff x="3570278" y="2953196"/>
            <a:chExt cx="552186" cy="1390204"/>
          </a:xfrm>
        </p:grpSpPr>
        <p:sp>
          <p:nvSpPr>
            <p:cNvPr id="215" name="Rounded Rectangle 214"/>
            <p:cNvSpPr/>
            <p:nvPr/>
          </p:nvSpPr>
          <p:spPr>
            <a:xfrm>
              <a:off x="3581400" y="3577376"/>
              <a:ext cx="529938" cy="766024"/>
            </a:xfrm>
            <a:prstGeom prst="roundRect">
              <a:avLst>
                <a:gd name="adj" fmla="val 29654"/>
              </a:avLst>
            </a:prstGeom>
            <a:gradFill flip="none" rotWithShape="1">
              <a:gsLst>
                <a:gs pos="0">
                  <a:srgbClr val="00FFFF"/>
                </a:gs>
                <a:gs pos="100000">
                  <a:srgbClr val="0070C0"/>
                </a:gs>
                <a:gs pos="56000">
                  <a:srgbClr val="00B0F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16" name="Oval 215"/>
            <p:cNvSpPr/>
            <p:nvPr/>
          </p:nvSpPr>
          <p:spPr>
            <a:xfrm>
              <a:off x="3570278" y="2953196"/>
              <a:ext cx="552186" cy="552185"/>
            </a:xfrm>
            <a:prstGeom prst="ellipse">
              <a:avLst/>
            </a:prstGeom>
            <a:gradFill flip="none" rotWithShape="1">
              <a:gsLst>
                <a:gs pos="100000">
                  <a:srgbClr val="00FFFF"/>
                </a:gs>
                <a:gs pos="0">
                  <a:srgbClr val="0070C0"/>
                </a:gs>
                <a:gs pos="60000">
                  <a:srgbClr val="00B0F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17" name="Group 216"/>
          <p:cNvGrpSpPr/>
          <p:nvPr/>
        </p:nvGrpSpPr>
        <p:grpSpPr>
          <a:xfrm>
            <a:off x="5772939" y="4517546"/>
            <a:ext cx="269825" cy="679320"/>
            <a:chOff x="2520448" y="2953201"/>
            <a:chExt cx="552185" cy="1390199"/>
          </a:xfrm>
        </p:grpSpPr>
        <p:sp>
          <p:nvSpPr>
            <p:cNvPr id="218" name="Rounded Rectangle 217"/>
            <p:cNvSpPr/>
            <p:nvPr/>
          </p:nvSpPr>
          <p:spPr>
            <a:xfrm>
              <a:off x="2531577" y="3577376"/>
              <a:ext cx="529938" cy="766024"/>
            </a:xfrm>
            <a:prstGeom prst="roundRect">
              <a:avLst>
                <a:gd name="adj" fmla="val 29654"/>
              </a:avLst>
            </a:prstGeom>
            <a:gradFill flip="none" rotWithShape="1">
              <a:gsLst>
                <a:gs pos="0">
                  <a:srgbClr val="FFC000"/>
                </a:gs>
                <a:gs pos="100000">
                  <a:schemeClr val="accent6">
                    <a:lumMod val="50000"/>
                  </a:schemeClr>
                </a:gs>
                <a:gs pos="56000">
                  <a:srgbClr val="FF7A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19" name="Oval 218"/>
            <p:cNvSpPr/>
            <p:nvPr/>
          </p:nvSpPr>
          <p:spPr>
            <a:xfrm>
              <a:off x="2520448" y="2953201"/>
              <a:ext cx="552185" cy="552185"/>
            </a:xfrm>
            <a:prstGeom prst="ellipse">
              <a:avLst/>
            </a:prstGeom>
            <a:gradFill flip="none" rotWithShape="1">
              <a:gsLst>
                <a:gs pos="100000">
                  <a:srgbClr val="FFF200"/>
                </a:gs>
                <a:gs pos="0">
                  <a:schemeClr val="accent6">
                    <a:lumMod val="50000"/>
                  </a:schemeClr>
                </a:gs>
                <a:gs pos="60000">
                  <a:srgbClr val="FF7A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20" name="Group 219"/>
          <p:cNvGrpSpPr/>
          <p:nvPr/>
        </p:nvGrpSpPr>
        <p:grpSpPr>
          <a:xfrm>
            <a:off x="6119308" y="4431685"/>
            <a:ext cx="269825" cy="679320"/>
            <a:chOff x="1629029" y="2953203"/>
            <a:chExt cx="552186" cy="1390197"/>
          </a:xfrm>
        </p:grpSpPr>
        <p:sp>
          <p:nvSpPr>
            <p:cNvPr id="221" name="Rounded Rectangle 220"/>
            <p:cNvSpPr/>
            <p:nvPr/>
          </p:nvSpPr>
          <p:spPr>
            <a:xfrm>
              <a:off x="1640153" y="3577376"/>
              <a:ext cx="529938" cy="766024"/>
            </a:xfrm>
            <a:prstGeom prst="roundRect">
              <a:avLst>
                <a:gd name="adj" fmla="val 29654"/>
              </a:avLst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50000"/>
                  </a:schemeClr>
                </a:gs>
                <a:gs pos="100000">
                  <a:schemeClr val="bg2"/>
                </a:gs>
                <a:gs pos="56000">
                  <a:schemeClr val="bg2">
                    <a:lumMod val="60000"/>
                    <a:lumOff val="40000"/>
                    <a:alpha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22" name="Oval 221"/>
            <p:cNvSpPr/>
            <p:nvPr/>
          </p:nvSpPr>
          <p:spPr>
            <a:xfrm>
              <a:off x="1629029" y="2953203"/>
              <a:ext cx="552186" cy="552186"/>
            </a:xfrm>
            <a:prstGeom prst="ellipse">
              <a:avLst/>
            </a:prstGeom>
            <a:gradFill flip="none" rotWithShape="1">
              <a:gsLst>
                <a:gs pos="100000">
                  <a:schemeClr val="bg2">
                    <a:lumMod val="20000"/>
                    <a:lumOff val="80000"/>
                    <a:alpha val="50000"/>
                  </a:schemeClr>
                </a:gs>
                <a:gs pos="0">
                  <a:schemeClr val="bg2"/>
                </a:gs>
                <a:gs pos="60000">
                  <a:schemeClr val="bg2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23" name="Group 222"/>
          <p:cNvGrpSpPr/>
          <p:nvPr/>
        </p:nvGrpSpPr>
        <p:grpSpPr>
          <a:xfrm>
            <a:off x="6119308" y="5303192"/>
            <a:ext cx="269825" cy="679320"/>
            <a:chOff x="1629029" y="2953203"/>
            <a:chExt cx="552186" cy="1390197"/>
          </a:xfrm>
        </p:grpSpPr>
        <p:sp>
          <p:nvSpPr>
            <p:cNvPr id="224" name="Rounded Rectangle 223"/>
            <p:cNvSpPr/>
            <p:nvPr/>
          </p:nvSpPr>
          <p:spPr>
            <a:xfrm>
              <a:off x="1640153" y="3577376"/>
              <a:ext cx="529938" cy="766024"/>
            </a:xfrm>
            <a:prstGeom prst="roundRect">
              <a:avLst>
                <a:gd name="adj" fmla="val 29654"/>
              </a:avLst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50000"/>
                  </a:schemeClr>
                </a:gs>
                <a:gs pos="100000">
                  <a:schemeClr val="bg2"/>
                </a:gs>
                <a:gs pos="56000">
                  <a:schemeClr val="bg2">
                    <a:lumMod val="60000"/>
                    <a:lumOff val="40000"/>
                    <a:alpha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25" name="Oval 224"/>
            <p:cNvSpPr/>
            <p:nvPr/>
          </p:nvSpPr>
          <p:spPr>
            <a:xfrm>
              <a:off x="1629029" y="2953203"/>
              <a:ext cx="552186" cy="552186"/>
            </a:xfrm>
            <a:prstGeom prst="ellipse">
              <a:avLst/>
            </a:prstGeom>
            <a:gradFill flip="none" rotWithShape="1">
              <a:gsLst>
                <a:gs pos="100000">
                  <a:schemeClr val="bg2">
                    <a:lumMod val="20000"/>
                    <a:lumOff val="80000"/>
                    <a:alpha val="50000"/>
                  </a:schemeClr>
                </a:gs>
                <a:gs pos="0">
                  <a:schemeClr val="bg2"/>
                </a:gs>
                <a:gs pos="60000">
                  <a:schemeClr val="bg2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26" name="Group 225"/>
          <p:cNvGrpSpPr/>
          <p:nvPr/>
        </p:nvGrpSpPr>
        <p:grpSpPr>
          <a:xfrm>
            <a:off x="5766763" y="5403580"/>
            <a:ext cx="269827" cy="679323"/>
            <a:chOff x="3570278" y="2953196"/>
            <a:chExt cx="552186" cy="1390204"/>
          </a:xfrm>
        </p:grpSpPr>
        <p:sp>
          <p:nvSpPr>
            <p:cNvPr id="227" name="Rounded Rectangle 226"/>
            <p:cNvSpPr/>
            <p:nvPr/>
          </p:nvSpPr>
          <p:spPr>
            <a:xfrm>
              <a:off x="3581400" y="3577376"/>
              <a:ext cx="529938" cy="766024"/>
            </a:xfrm>
            <a:prstGeom prst="roundRect">
              <a:avLst>
                <a:gd name="adj" fmla="val 29654"/>
              </a:avLst>
            </a:prstGeom>
            <a:gradFill flip="none" rotWithShape="1">
              <a:gsLst>
                <a:gs pos="0">
                  <a:srgbClr val="00FFFF"/>
                </a:gs>
                <a:gs pos="100000">
                  <a:srgbClr val="0070C0"/>
                </a:gs>
                <a:gs pos="56000">
                  <a:srgbClr val="00B0F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28" name="Oval 227"/>
            <p:cNvSpPr/>
            <p:nvPr/>
          </p:nvSpPr>
          <p:spPr>
            <a:xfrm>
              <a:off x="3570278" y="2953196"/>
              <a:ext cx="552186" cy="552185"/>
            </a:xfrm>
            <a:prstGeom prst="ellipse">
              <a:avLst/>
            </a:prstGeom>
            <a:gradFill flip="none" rotWithShape="1">
              <a:gsLst>
                <a:gs pos="100000">
                  <a:srgbClr val="00FFFF"/>
                </a:gs>
                <a:gs pos="0">
                  <a:srgbClr val="0070C0"/>
                </a:gs>
                <a:gs pos="60000">
                  <a:srgbClr val="00B0F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29" name="TextBox 228"/>
          <p:cNvSpPr txBox="1"/>
          <p:nvPr/>
        </p:nvSpPr>
        <p:spPr>
          <a:xfrm>
            <a:off x="6935488" y="4315347"/>
            <a:ext cx="505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+R</a:t>
            </a:r>
            <a:endParaRPr lang="en-US" sz="2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6569666" y="4779838"/>
            <a:ext cx="505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+R</a:t>
            </a:r>
            <a:endParaRPr lang="en-US" sz="2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7433515" y="4779838"/>
            <a:ext cx="479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+S</a:t>
            </a:r>
            <a:endParaRPr lang="en-US" sz="2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7881097" y="4315347"/>
            <a:ext cx="489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+T</a:t>
            </a:r>
            <a:endParaRPr lang="en-US" sz="2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6550616" y="5672864"/>
            <a:ext cx="489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+T</a:t>
            </a:r>
            <a:endParaRPr lang="en-US" sz="2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6961137" y="5211199"/>
            <a:ext cx="479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+S</a:t>
            </a:r>
            <a:endParaRPr lang="en-US" sz="2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7407669" y="5673112"/>
            <a:ext cx="497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+P</a:t>
            </a:r>
            <a:endParaRPr lang="en-US" sz="2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7873081" y="5211199"/>
            <a:ext cx="497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+P</a:t>
            </a:r>
            <a:endParaRPr lang="en-US" sz="2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268" name="Group 267"/>
          <p:cNvGrpSpPr/>
          <p:nvPr/>
        </p:nvGrpSpPr>
        <p:grpSpPr>
          <a:xfrm>
            <a:off x="5692304" y="3558361"/>
            <a:ext cx="315829" cy="327837"/>
            <a:chOff x="6683410" y="3487630"/>
            <a:chExt cx="569694" cy="591355"/>
          </a:xfrm>
        </p:grpSpPr>
        <p:sp>
          <p:nvSpPr>
            <p:cNvPr id="269" name="Oval 268"/>
            <p:cNvSpPr/>
            <p:nvPr/>
          </p:nvSpPr>
          <p:spPr>
            <a:xfrm>
              <a:off x="6683410" y="3509291"/>
              <a:ext cx="569694" cy="569694"/>
            </a:xfrm>
            <a:prstGeom prst="ellipse">
              <a:avLst/>
            </a:prstGeom>
            <a:gradFill>
              <a:gsLst>
                <a:gs pos="0">
                  <a:srgbClr val="FFF200"/>
                </a:gs>
                <a:gs pos="100000">
                  <a:srgbClr val="FFC000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70" name="Oval 269"/>
            <p:cNvSpPr/>
            <p:nvPr/>
          </p:nvSpPr>
          <p:spPr>
            <a:xfrm>
              <a:off x="6756479" y="3582360"/>
              <a:ext cx="423557" cy="423557"/>
            </a:xfrm>
            <a:prstGeom prst="ellipse">
              <a:avLst/>
            </a:prstGeom>
            <a:gradFill flip="none" rotWithShape="1">
              <a:gsLst>
                <a:gs pos="0">
                  <a:srgbClr val="FFF200"/>
                </a:gs>
                <a:gs pos="100000">
                  <a:srgbClr val="FFC00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508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71" name="TextBox 270"/>
            <p:cNvSpPr txBox="1"/>
            <p:nvPr/>
          </p:nvSpPr>
          <p:spPr>
            <a:xfrm>
              <a:off x="6716133" y="3487630"/>
              <a:ext cx="350178" cy="410419"/>
            </a:xfrm>
            <a:prstGeom prst="rect">
              <a:avLst/>
            </a:prstGeom>
            <a:noFill/>
            <a:effectLst>
              <a:outerShdw blurRad="63500" dist="25400" dir="2700000" algn="tl" rotWithShape="0">
                <a:prstClr val="black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$</a:t>
              </a:r>
              <a:endParaRPr lang="en-US" sz="1600" b="1" dirty="0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272" name="Group 271"/>
          <p:cNvGrpSpPr/>
          <p:nvPr/>
        </p:nvGrpSpPr>
        <p:grpSpPr>
          <a:xfrm>
            <a:off x="6084333" y="3654466"/>
            <a:ext cx="315829" cy="327470"/>
            <a:chOff x="6683410" y="3488291"/>
            <a:chExt cx="569694" cy="590694"/>
          </a:xfrm>
        </p:grpSpPr>
        <p:sp>
          <p:nvSpPr>
            <p:cNvPr id="273" name="Oval 272"/>
            <p:cNvSpPr/>
            <p:nvPr/>
          </p:nvSpPr>
          <p:spPr>
            <a:xfrm>
              <a:off x="6683410" y="3509291"/>
              <a:ext cx="569694" cy="569694"/>
            </a:xfrm>
            <a:prstGeom prst="ellipse">
              <a:avLst/>
            </a:prstGeom>
            <a:gradFill flip="none" rotWithShape="1">
              <a:gsLst>
                <a:gs pos="0">
                  <a:srgbClr val="FFF200"/>
                </a:gs>
                <a:gs pos="100000">
                  <a:srgbClr val="FFC0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74" name="Oval 273"/>
            <p:cNvSpPr/>
            <p:nvPr/>
          </p:nvSpPr>
          <p:spPr>
            <a:xfrm>
              <a:off x="6756479" y="3582360"/>
              <a:ext cx="423557" cy="423557"/>
            </a:xfrm>
            <a:prstGeom prst="ellipse">
              <a:avLst/>
            </a:prstGeom>
            <a:gradFill flip="none" rotWithShape="1">
              <a:gsLst>
                <a:gs pos="0">
                  <a:srgbClr val="FFF200"/>
                </a:gs>
                <a:gs pos="100000">
                  <a:srgbClr val="FFC00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508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75" name="TextBox 274"/>
            <p:cNvSpPr txBox="1"/>
            <p:nvPr/>
          </p:nvSpPr>
          <p:spPr>
            <a:xfrm>
              <a:off x="6717262" y="3488291"/>
              <a:ext cx="350178" cy="410419"/>
            </a:xfrm>
            <a:prstGeom prst="rect">
              <a:avLst/>
            </a:prstGeom>
            <a:noFill/>
            <a:effectLst>
              <a:outerShdw blurRad="63500" dist="25400" dir="2700000" algn="tl" rotWithShape="0">
                <a:prstClr val="black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$</a:t>
              </a:r>
              <a:endParaRPr lang="en-US" sz="1600" b="1" dirty="0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276" name="Group 275"/>
          <p:cNvGrpSpPr/>
          <p:nvPr/>
        </p:nvGrpSpPr>
        <p:grpSpPr>
          <a:xfrm>
            <a:off x="5844704" y="3941454"/>
            <a:ext cx="315829" cy="325746"/>
            <a:chOff x="6683410" y="3491404"/>
            <a:chExt cx="569694" cy="587581"/>
          </a:xfrm>
        </p:grpSpPr>
        <p:sp>
          <p:nvSpPr>
            <p:cNvPr id="277" name="Oval 276"/>
            <p:cNvSpPr/>
            <p:nvPr/>
          </p:nvSpPr>
          <p:spPr>
            <a:xfrm>
              <a:off x="6683410" y="3509291"/>
              <a:ext cx="569694" cy="569694"/>
            </a:xfrm>
            <a:prstGeom prst="ellipse">
              <a:avLst/>
            </a:prstGeom>
            <a:gradFill flip="none" rotWithShape="1">
              <a:gsLst>
                <a:gs pos="0">
                  <a:srgbClr val="FFF200"/>
                </a:gs>
                <a:gs pos="100000">
                  <a:srgbClr val="FFC0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78" name="Oval 277"/>
            <p:cNvSpPr/>
            <p:nvPr/>
          </p:nvSpPr>
          <p:spPr>
            <a:xfrm>
              <a:off x="6756479" y="3582360"/>
              <a:ext cx="423557" cy="423557"/>
            </a:xfrm>
            <a:prstGeom prst="ellipse">
              <a:avLst/>
            </a:prstGeom>
            <a:gradFill flip="none" rotWithShape="1">
              <a:gsLst>
                <a:gs pos="0">
                  <a:srgbClr val="FFF200"/>
                </a:gs>
                <a:gs pos="100000">
                  <a:srgbClr val="FFC00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508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79" name="TextBox 278"/>
            <p:cNvSpPr txBox="1"/>
            <p:nvPr/>
          </p:nvSpPr>
          <p:spPr>
            <a:xfrm>
              <a:off x="6713898" y="3491404"/>
              <a:ext cx="350178" cy="410417"/>
            </a:xfrm>
            <a:prstGeom prst="rect">
              <a:avLst/>
            </a:prstGeom>
            <a:noFill/>
            <a:effectLst>
              <a:outerShdw blurRad="63500" dist="25400" dir="2700000" algn="tl" rotWithShape="0">
                <a:prstClr val="black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</a:rPr>
                <a:t>$</a:t>
              </a:r>
              <a:endParaRPr lang="en-US" sz="1600" b="1" dirty="0">
                <a:solidFill>
                  <a:schemeClr val="accent6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280" name="TextBox 279"/>
          <p:cNvSpPr txBox="1"/>
          <p:nvPr/>
        </p:nvSpPr>
        <p:spPr>
          <a:xfrm rot="21239969">
            <a:off x="240307" y="2878765"/>
            <a:ext cx="2773598" cy="36933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Evolutionary</a:t>
            </a:r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game theory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81" name="TextBox 280"/>
          <p:cNvSpPr txBox="1"/>
          <p:nvPr/>
        </p:nvSpPr>
        <p:spPr>
          <a:xfrm rot="19419888">
            <a:off x="4686844" y="3314270"/>
            <a:ext cx="1534409" cy="36933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Game theory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3" name="Rectangle 282"/>
          <p:cNvSpPr/>
          <p:nvPr/>
        </p:nvSpPr>
        <p:spPr>
          <a:xfrm>
            <a:off x="1626783" y="2069678"/>
            <a:ext cx="1700784" cy="609600"/>
          </a:xfrm>
          <a:prstGeom prst="rect">
            <a:avLst/>
          </a:prstGeom>
          <a:gradFill>
            <a:gsLst>
              <a:gs pos="0">
                <a:srgbClr val="21D6E0">
                  <a:alpha val="10000"/>
                </a:srgbClr>
              </a:gs>
              <a:gs pos="100000">
                <a:srgbClr val="0087E6">
                  <a:alpha val="10000"/>
                </a:srgbClr>
              </a:gs>
            </a:gsLst>
            <a:lin ang="5400000" scaled="0"/>
          </a:gradFill>
          <a:ln>
            <a:solidFill>
              <a:srgbClr val="00FFFF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Rectangle 283"/>
          <p:cNvSpPr/>
          <p:nvPr/>
        </p:nvSpPr>
        <p:spPr>
          <a:xfrm>
            <a:off x="1600986" y="914400"/>
            <a:ext cx="1700784" cy="609600"/>
          </a:xfrm>
          <a:prstGeom prst="rect">
            <a:avLst/>
          </a:prstGeom>
          <a:gradFill>
            <a:gsLst>
              <a:gs pos="0">
                <a:srgbClr val="FFF200">
                  <a:alpha val="10000"/>
                </a:srgbClr>
              </a:gs>
              <a:gs pos="100000">
                <a:srgbClr val="FF7A00">
                  <a:alpha val="10000"/>
                </a:srgbClr>
              </a:gs>
            </a:gsLst>
            <a:lin ang="5400000" scaled="0"/>
          </a:gradFill>
          <a:ln>
            <a:solidFill>
              <a:srgbClr val="FFC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5" name="TextBox 284"/>
              <p:cNvSpPr txBox="1"/>
              <p:nvPr/>
            </p:nvSpPr>
            <p:spPr>
              <a:xfrm>
                <a:off x="914400" y="762000"/>
                <a:ext cx="2654701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𝐶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𝑅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𝑆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5" name="TextBox 2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762000"/>
                <a:ext cx="2654701" cy="61824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6" name="TextBox 285"/>
              <p:cNvSpPr txBox="1"/>
              <p:nvPr/>
            </p:nvSpPr>
            <p:spPr>
              <a:xfrm>
                <a:off x="914400" y="1917278"/>
                <a:ext cx="2703497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00FFFF"/>
                              </a:solidFill>
                              <a:latin typeface="Cambria Math"/>
                            </a:rPr>
                            <m:t>𝐷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bg2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𝑇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chemeClr val="bg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𝑃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𝐷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00FFFF"/>
                          </a:solidFill>
                          <a:latin typeface="Cambria Math"/>
                        </a:rPr>
                        <m:t>𝐷</m:t>
                      </m:r>
                    </m:oMath>
                  </m:oMathPara>
                </a14:m>
                <a:endParaRPr lang="en-US" dirty="0">
                  <a:solidFill>
                    <a:schemeClr val="bg2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6" name="TextBox 2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917278"/>
                <a:ext cx="2703497" cy="61824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7" name="TextBox 286"/>
          <p:cNvSpPr txBox="1"/>
          <p:nvPr/>
        </p:nvSpPr>
        <p:spPr>
          <a:xfrm>
            <a:off x="1863653" y="1219200"/>
            <a:ext cx="125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Fitness of </a:t>
            </a:r>
            <a:r>
              <a:rPr lang="en-US" i="1" dirty="0" smtClean="0">
                <a:solidFill>
                  <a:srgbClr val="FFFF00"/>
                </a:solidFill>
              </a:rPr>
              <a:t>C</a:t>
            </a:r>
            <a:endParaRPr lang="en-US" i="1" dirty="0">
              <a:solidFill>
                <a:srgbClr val="FFFF00"/>
              </a:solidFill>
            </a:endParaRPr>
          </a:p>
        </p:txBody>
      </p:sp>
      <p:sp>
        <p:nvSpPr>
          <p:cNvPr id="288" name="TextBox 287"/>
          <p:cNvSpPr txBox="1"/>
          <p:nvPr/>
        </p:nvSpPr>
        <p:spPr>
          <a:xfrm>
            <a:off x="1868939" y="2374478"/>
            <a:ext cx="127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Fitness of </a:t>
            </a:r>
            <a:r>
              <a:rPr lang="en-US" i="1" dirty="0" smtClean="0">
                <a:solidFill>
                  <a:srgbClr val="00FFFF"/>
                </a:solidFill>
              </a:rPr>
              <a:t>D</a:t>
            </a:r>
            <a:endParaRPr lang="en-US" i="1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0920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31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1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16" tmFilter="0, 0; 0.125,0.2665; 0.25,0.4; 0.375,0.465; 0.5,0.5;  0.625,0.535; 0.75,0.6; 0.875,0.7335; 1,1">
                                          <p:stCondLst>
                                            <p:cond delay="116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8" tmFilter="0, 0; 0.125,0.2665; 0.25,0.4; 0.375,0.465; 0.5,0.5;  0.625,0.535; 0.75,0.6; 0.875,0.7335; 1,1">
                                          <p:stCondLst>
                                            <p:cond delay="232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9" tmFilter="0, 0; 0.125,0.2665; 0.25,0.4; 0.375,0.465; 0.5,0.5;  0.625,0.535; 0.75,0.6; 0.875,0.7335; 1,1">
                                          <p:stCondLst>
                                            <p:cond delay="29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5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29" decel="50000">
                                          <p:stCondLst>
                                            <p:cond delay="118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5">
                                          <p:stCondLst>
                                            <p:cond delay="23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29" decel="50000">
                                          <p:stCondLst>
                                            <p:cond delay="234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5">
                                          <p:stCondLst>
                                            <p:cond delay="287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29" decel="50000">
                                          <p:stCondLst>
                                            <p:cond delay="292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5">
                                          <p:stCondLst>
                                            <p:cond delay="316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29" decel="50000">
                                          <p:stCondLst>
                                            <p:cond delay="321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2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3" tmFilter="0, 0; 0.125,0.2665; 0.25,0.4; 0.375,0.465; 0.5,0.5;  0.625,0.535; 0.75,0.6; 0.875,0.7335; 1,1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1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1" tmFilter="0, 0; 0.125,0.2665; 0.25,0.4; 0.375,0.465; 0.5,0.5;  0.625,0.535; 0.75,0.6; 0.875,0.7335; 1,1">
                                          <p:stCondLst>
                                            <p:cond delay="207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3">
                                          <p:stCondLst>
                                            <p:cond delay="81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21" decel="50000">
                                          <p:stCondLst>
                                            <p:cond delay="85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3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21" decel="50000">
                                          <p:stCondLst>
                                            <p:cond delay="167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3">
                                          <p:stCondLst>
                                            <p:cond delay="205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21" decel="50000">
                                          <p:stCondLst>
                                            <p:cond delay="208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3">
                                          <p:stCondLst>
                                            <p:cond delay="226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21" decel="50000">
                                          <p:stCondLst>
                                            <p:cond delay="22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2" presetClass="entr" presetSubtype="4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25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5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0"/>
      <p:bldP spid="203" grpId="0"/>
      <p:bldP spid="229" grpId="0"/>
      <p:bldP spid="230" grpId="0"/>
      <p:bldP spid="238" grpId="0"/>
      <p:bldP spid="240" grpId="0"/>
      <p:bldP spid="241" grpId="0"/>
      <p:bldP spid="242" grpId="0"/>
      <p:bldP spid="243" grpId="0"/>
      <p:bldP spid="245" grpId="0"/>
      <p:bldP spid="280" grpId="0" animBg="1"/>
      <p:bldP spid="28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23000</TotalTime>
  <Words>3118</Words>
  <Application>Microsoft Office PowerPoint</Application>
  <PresentationFormat>On-screen Show (4:3)</PresentationFormat>
  <Paragraphs>475</Paragraphs>
  <Slides>18</Slides>
  <Notes>14</Notes>
  <HiddenSlides>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Liao</dc:creator>
  <cp:lastModifiedBy>David Liao</cp:lastModifiedBy>
  <cp:revision>128</cp:revision>
  <dcterms:created xsi:type="dcterms:W3CDTF">2011-01-09T06:10:58Z</dcterms:created>
  <dcterms:modified xsi:type="dcterms:W3CDTF">2013-07-16T00:12:39Z</dcterms:modified>
</cp:coreProperties>
</file>